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67"/>
  </p:normalViewPr>
  <p:slideViewPr>
    <p:cSldViewPr snapToGrid="0" snapToObjects="1">
      <p:cViewPr varScale="1">
        <p:scale>
          <a:sx n="115" d="100"/>
          <a:sy n="115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somatika.cz/balintovske-skupiny/" TargetMode="External"/><Relationship Id="rId2" Type="http://schemas.openxmlformats.org/officeDocument/2006/relationships/hyperlink" Target="https://otik.zcu.cz/bitstream/11025/3800/1/Bakalarska%20prace%20-%20Lucie%20Smidov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nky.rvp.cz/wp-content/upload/prilohy/2805/balintovska_skupina.pdf" TargetMode="External"/><Relationship Id="rId4" Type="http://schemas.openxmlformats.org/officeDocument/2006/relationships/hyperlink" Target="https://theses.cz/id/ziyfrp/Diplomov_pr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F2E7-2A44-144E-9C33-48EB73A9B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BALINTOVSKÉ SKUPINY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7D5D18-3777-7044-BCB2-BF8E6D3A5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Natálie Gregorová 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Předmět: Psychoterapeutické techniky v práci porodní asistentky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Obor: Porodní asistentka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Ročník: 3 </a:t>
            </a:r>
          </a:p>
        </p:txBody>
      </p:sp>
    </p:spTree>
    <p:extLst>
      <p:ext uri="{BB962C8B-B14F-4D97-AF65-F5344CB8AC3E}">
        <p14:creationId xmlns:p14="http://schemas.microsoft.com/office/powerpoint/2010/main" val="182008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A9F1C-9231-2A4E-A709-B1EB6932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949" y="1041400"/>
            <a:ext cx="5083629" cy="65374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BALINT (1896 - 1970)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6605582-AEAE-1E4A-87E2-FEA97BEAAD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20" r="4520"/>
          <a:stretch>
            <a:fillRect/>
          </a:stretch>
        </p:blipFill>
        <p:spPr/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9DA128-5027-EE4C-8B13-85985A25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343" y="1970314"/>
            <a:ext cx="6383329" cy="4095949"/>
          </a:xfrm>
          <a:noFill/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Maďarský lékař a psychoanalytik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Představitel celostní medicíny a průkopník na poli psychosomatiky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Značný počet nemocí považuje za důsledek „nevyřešených emočních konfliktů“, které se nemohou projevit psychologicky, ale somaticky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Balint</a:t>
            </a: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 zabývá nejen tělesnými symptomy, ale celým člověkem, v kontextu jeho konkrétního života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</a:t>
            </a:r>
            <a:r>
              <a:rPr lang="cs-CZ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Balinta</a:t>
            </a: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bylo přenést základní poznatky psychoterapie praktickým lékařům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Zdůrazňoval, že nejdůležitějším medikamentem je vlastně lékař sám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Přál si přenést zájem lékařů od soustředění na nemoc k zaměření na pacienta a především na vztah PACIENT - LÉKAŘ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9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9BA0C-E79F-3B49-BBF3-C48AF30B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METODĚ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7EC3F2-614F-F24B-AFAB-EC26D8DAF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790" y="3070822"/>
            <a:ext cx="3879287" cy="302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2E4AEA-DF71-7F49-9A38-EC87369F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905499" cy="3318936"/>
          </a:xfrm>
        </p:spPr>
        <p:txBody>
          <a:bodyPr/>
          <a:lstStyle/>
          <a:p>
            <a:r>
              <a:rPr lang="cs-CZ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Balintovské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skupiny jsou charakteristické svým zaměřením na daný problém, se kterým pracovník přichází, když si s ním neví rady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v klasické podobě je tvořena maximálně 10 účastníky a jedním nebo dvěma vedoucími 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Návštěva BS může proběhnout jednorázově, vícenásobně nahodile nebo také pravidelně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doba trvání BS je 1,5 hod.</a:t>
            </a:r>
          </a:p>
          <a:p>
            <a:endParaRPr lang="cs-CZ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61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A6159-FA55-E64B-8246-A3B6B388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A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10ECD3-3240-C448-8A0A-B52793147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Otevřenost, upřímnost a mlčenlivost všech členů skupiny 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Mluvit jazykem pro všechny srozumitelným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Předávat osobní zkušenosti, nikoli poučovat nebo hodnotit druhé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Pokora k tomu, kdo se o problému rozhodne mluvit</a:t>
            </a:r>
          </a:p>
        </p:txBody>
      </p:sp>
    </p:spTree>
    <p:extLst>
      <p:ext uri="{BB962C8B-B14F-4D97-AF65-F5344CB8AC3E}">
        <p14:creationId xmlns:p14="http://schemas.microsoft.com/office/powerpoint/2010/main" val="45389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A046F-0E46-A84A-B142-2A47EE49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BS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B160FF-B89C-1844-AADF-C65EA0E4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486" y="2556932"/>
            <a:ext cx="9765027" cy="3219400"/>
          </a:xfrm>
        </p:spPr>
        <p:txBody>
          <a:bodyPr>
            <a:normAutofit fontScale="70000" lnSpcReduction="20000"/>
          </a:bodyPr>
          <a:lstStyle/>
          <a:p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fází:</a:t>
            </a:r>
          </a:p>
          <a:p>
            <a:pPr lvl="1">
              <a:buFont typeface="Wingdings" pitchFamily="2" charset="2"/>
              <a:buChar char="q"/>
            </a:pP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fáze: PŘEDNESENÍ PŘÍPADU</a:t>
            </a:r>
          </a:p>
          <a:p>
            <a:pPr marL="914400" lvl="2" indent="0">
              <a:buNone/>
            </a:pP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zvolí jedno z předložených témat, nositel tématu tzv. </a:t>
            </a:r>
            <a:r>
              <a:rPr lang="cs-CZ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protagonista</a:t>
            </a: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přednese svůj případ ostatním. Ostatní účastníky pouze poslouchají.</a:t>
            </a:r>
          </a:p>
          <a:p>
            <a:pPr lvl="1">
              <a:buFont typeface="Wingdings" pitchFamily="2" charset="2"/>
              <a:buChar char="q"/>
            </a:pP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fáze: DOTAZY</a:t>
            </a:r>
          </a:p>
          <a:p>
            <a:pPr marL="914400" lvl="2" indent="0">
              <a:buNone/>
            </a:pP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Účastníky se ptají na okolnosti, které nebyly předneseny nebo jsou pro posluchače důležité.</a:t>
            </a:r>
          </a:p>
          <a:p>
            <a:pPr lvl="1">
              <a:buFont typeface="Wingdings" pitchFamily="2" charset="2"/>
              <a:buChar char="q"/>
            </a:pP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fáze: FANTAZIE</a:t>
            </a:r>
          </a:p>
          <a:p>
            <a:pPr marL="914400" lvl="2" indent="0">
              <a:buNone/>
            </a:pP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Protagonista mlčí a prostor dostávají posluchači. Ti sdělují své myšlenky, pocity a dojmy. Často zapojují fantazii.</a:t>
            </a:r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2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F47E2-5F88-F442-9E96-03E0190C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BS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BF1413-377B-194F-BC4C-328118B1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fáze: DOPORUČENÍ</a:t>
            </a:r>
          </a:p>
          <a:p>
            <a:pPr marL="914400" lvl="2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Posluchači dostávají prostor a sdělují, jak by danou situaci řešili oni sami. Protagonista opět mlčí a naslouchá.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fáze: REKAPITULACE</a:t>
            </a:r>
          </a:p>
          <a:p>
            <a:pPr marL="914400" lvl="2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Protagonista se vyjádří k tomu, co slyšel od ostatních účastníků skupiny. Nemusí hned vědět, jak svůj problém vyřeší, ale ocení rady ostatních, které by nejspíš využil.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11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7663-2B34-CA42-83D3-9EAC87B6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BS V PORODNÍ ASISTENCI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E02116-F2CB-E24C-9340-9430F2531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 </a:t>
            </a:r>
            <a:r>
              <a:rPr lang="cs-CZ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Balintovských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 můžeme předcházet stresu u porodních asistentek, zdravotních sester a dalších pomáhajících profesí 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těchto skupinách se probírají případy z praxe, které se člověku stále vrací a neumí se s nimi dobře vyrovnat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poté prezentuje své úvahy z vlastních zkušeností a člověku, který s problémem přišel, se snaží ukázat jeho trápení z jiného pohledu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celé vede k lepšímu pochopení případu a může vést ke změně našeho jednání ve vztahu lékař - pacient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88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6CC39-8524-994A-BE5A-87243FF3B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538" y="2831251"/>
            <a:ext cx="6815669" cy="151553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949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BA428-E5E5-894B-8092-1D478F61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AC4E4F-5787-7643-82F5-7C84F8AEC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https://otik.zcu.cz/bitstream/11025/3800/1/Bakalarska%20prace%20-%20Lucie%20Smidova.pdf</a:t>
            </a:r>
            <a:endParaRPr lang="cs-CZ" dirty="0"/>
          </a:p>
          <a:p>
            <a:r>
              <a:rPr lang="cs-CZ" dirty="0">
                <a:hlinkClick r:id="rId3"/>
              </a:rPr>
              <a:t>https://psychosomatika.cz/balintovske-skupiny/</a:t>
            </a:r>
            <a:endParaRPr lang="cs-CZ" dirty="0"/>
          </a:p>
          <a:p>
            <a:r>
              <a:rPr lang="cs-CZ" dirty="0">
                <a:hlinkClick r:id="rId4"/>
              </a:rPr>
              <a:t>https://theses.cz/id/ziyfrp/Diplomov_prce.pdf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https://clanky.rvp.cz/wp-content/upload/prilohy/2805/balintovska_skupina.pdf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230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Organika</Template>
  <TotalTime>44896</TotalTime>
  <Words>411</Words>
  <Application>Microsoft Macintosh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Organika</vt:lpstr>
      <vt:lpstr>BALINTOVSKÉ SKUPINY</vt:lpstr>
      <vt:lpstr>MICHAEL BALINT (1896 - 1970)</vt:lpstr>
      <vt:lpstr>O METODĚ</vt:lpstr>
      <vt:lpstr>PRAVIDLA A ZÁSADY</vt:lpstr>
      <vt:lpstr>STRUKTURA BS</vt:lpstr>
      <vt:lpstr>STRUKTURA BS</vt:lpstr>
      <vt:lpstr>VYUŽITÍ BS V PORODNÍ ASISTENCI</vt:lpstr>
      <vt:lpstr>DĚKUJI ZA POZORNOST</vt:lpstr>
      <vt:lpstr>ZDROJE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BALINTOVSKÉ SKUPINY</dc:title>
  <dc:creator>Microsoft Office User</dc:creator>
  <cp:lastModifiedBy>Microsoft Office User</cp:lastModifiedBy>
  <cp:revision>16</cp:revision>
  <dcterms:created xsi:type="dcterms:W3CDTF">2020-03-19T12:55:55Z</dcterms:created>
  <dcterms:modified xsi:type="dcterms:W3CDTF">2020-04-19T17:19:35Z</dcterms:modified>
</cp:coreProperties>
</file>