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9" r:id="rId1"/>
  </p:sldMasterIdLst>
  <p:sldIdLst>
    <p:sldId id="256" r:id="rId2"/>
    <p:sldId id="263" r:id="rId3"/>
    <p:sldId id="257" r:id="rId4"/>
    <p:sldId id="262" r:id="rId5"/>
    <p:sldId id="258" r:id="rId6"/>
    <p:sldId id="261" r:id="rId7"/>
    <p:sldId id="260" r:id="rId8"/>
    <p:sldId id="259" r:id="rId9"/>
  </p:sldIdLst>
  <p:sldSz cx="9144000" cy="6858000" type="screen4x3"/>
  <p:notesSz cx="6858000" cy="9144000"/>
  <p:defaultTextStyle>
    <a:defPPr>
      <a:defRPr lang="cs-CZ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3" d="100"/>
          <a:sy n="63" d="100"/>
        </p:scale>
        <p:origin x="-120" y="-58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png>
</file>

<file path=ppt/media/image10.jpeg>
</file>

<file path=ppt/media/image2.jpeg>
</file>

<file path=ppt/media/image3.png>
</file>

<file path=ppt/media/image4.jpeg>
</file>

<file path=ppt/media/image5.jpeg>
</file>

<file path=ppt/media/image6.jpeg>
</file>

<file path=ppt/media/image7.jpeg>
</file>

<file path=ppt/media/image8.jpeg>
</file>

<file path=ppt/media/image9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Group 2"/>
          <p:cNvGrpSpPr>
            <a:grpSpLocks/>
          </p:cNvGrpSpPr>
          <p:nvPr/>
        </p:nvGrpSpPr>
        <p:grpSpPr bwMode="auto">
          <a:xfrm>
            <a:off x="0" y="0"/>
            <a:ext cx="5867400" cy="6858000"/>
            <a:chOff x="0" y="0"/>
            <a:chExt cx="3696" cy="4320"/>
          </a:xfrm>
        </p:grpSpPr>
        <p:sp>
          <p:nvSpPr>
            <p:cNvPr id="5123" name="Rectangle 3"/>
            <p:cNvSpPr>
              <a:spLocks noChangeArrowheads="1"/>
            </p:cNvSpPr>
            <p:nvPr/>
          </p:nvSpPr>
          <p:spPr bwMode="auto">
            <a:xfrm>
              <a:off x="0" y="0"/>
              <a:ext cx="2880" cy="4320"/>
            </a:xfrm>
            <a:prstGeom prst="rect">
              <a:avLst/>
            </a:prstGeom>
            <a:solidFill>
              <a:schemeClr val="accent2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kumimoji="1" lang="cs-CZ" sz="2400">
                <a:latin typeface="Times New Roman" pitchFamily="18" charset="0"/>
              </a:endParaRPr>
            </a:p>
          </p:txBody>
        </p:sp>
        <p:sp>
          <p:nvSpPr>
            <p:cNvPr id="5124" name="AutoShape 4"/>
            <p:cNvSpPr>
              <a:spLocks noChangeArrowheads="1"/>
            </p:cNvSpPr>
            <p:nvPr/>
          </p:nvSpPr>
          <p:spPr bwMode="white">
            <a:xfrm>
              <a:off x="432" y="624"/>
              <a:ext cx="3264" cy="1200"/>
            </a:xfrm>
            <a:prstGeom prst="roundRect">
              <a:avLst>
                <a:gd name="adj" fmla="val 50000"/>
              </a:avLst>
            </a:prstGeom>
            <a:solidFill>
              <a:schemeClr val="bg1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pPr algn="ctr"/>
              <a:endParaRPr kumimoji="1" lang="cs-CZ" sz="2400">
                <a:latin typeface="Times New Roman" pitchFamily="18" charset="0"/>
              </a:endParaRPr>
            </a:p>
          </p:txBody>
        </p:sp>
      </p:grpSp>
      <p:grpSp>
        <p:nvGrpSpPr>
          <p:cNvPr id="5125" name="Group 5"/>
          <p:cNvGrpSpPr>
            <a:grpSpLocks/>
          </p:cNvGrpSpPr>
          <p:nvPr/>
        </p:nvGrpSpPr>
        <p:grpSpPr bwMode="auto">
          <a:xfrm>
            <a:off x="3632200" y="4889500"/>
            <a:ext cx="4876800" cy="319088"/>
            <a:chOff x="2288" y="3080"/>
            <a:chExt cx="3072" cy="201"/>
          </a:xfrm>
        </p:grpSpPr>
        <p:sp>
          <p:nvSpPr>
            <p:cNvPr id="5126" name="AutoShape 6"/>
            <p:cNvSpPr>
              <a:spLocks noChangeArrowheads="1"/>
            </p:cNvSpPr>
            <p:nvPr/>
          </p:nvSpPr>
          <p:spPr bwMode="auto">
            <a:xfrm flipH="1">
              <a:off x="2288" y="3080"/>
              <a:ext cx="2914" cy="200"/>
            </a:xfrm>
            <a:prstGeom prst="roundRect">
              <a:avLst>
                <a:gd name="adj" fmla="val 0"/>
              </a:avLst>
            </a:prstGeom>
            <a:solidFill>
              <a:schemeClr val="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round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cs-CZ"/>
            </a:p>
          </p:txBody>
        </p:sp>
        <p:sp>
          <p:nvSpPr>
            <p:cNvPr id="5127" name="AutoShape 7"/>
            <p:cNvSpPr>
              <a:spLocks noChangeArrowheads="1"/>
            </p:cNvSpPr>
            <p:nvPr/>
          </p:nvSpPr>
          <p:spPr bwMode="auto">
            <a:xfrm>
              <a:off x="5196" y="3080"/>
              <a:ext cx="164" cy="201"/>
            </a:xfrm>
            <a:prstGeom prst="flowChartDelay">
              <a:avLst/>
            </a:prstGeom>
            <a:solidFill>
              <a:schemeClr val="hlink"/>
            </a:solidFill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>
                  <a:solidFill>
                    <a:schemeClr val="tx1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chemeClr val="bg2"/>
                    </a:outerShdw>
                  </a:effectLst>
                </a14:hiddenEffects>
              </a:ext>
            </a:extLst>
          </p:spPr>
          <p:txBody>
            <a:bodyPr wrap="none" anchor="ctr"/>
            <a:lstStyle/>
            <a:p>
              <a:endParaRPr lang="cs-CZ"/>
            </a:p>
          </p:txBody>
        </p:sp>
      </p:grpSp>
      <p:sp>
        <p:nvSpPr>
          <p:cNvPr id="5128" name="Rectangle 8"/>
          <p:cNvSpPr>
            <a:spLocks noGrp="1" noChangeArrowheads="1"/>
          </p:cNvSpPr>
          <p:nvPr>
            <p:ph type="subTitle" idx="1"/>
          </p:nvPr>
        </p:nvSpPr>
        <p:spPr>
          <a:xfrm>
            <a:off x="4673600" y="2927350"/>
            <a:ext cx="4013200" cy="1822450"/>
          </a:xfrm>
        </p:spPr>
        <p:txBody>
          <a:bodyPr anchor="b"/>
          <a:lstStyle>
            <a:lvl1pPr marL="0" indent="0">
              <a:buFont typeface="Wingdings" pitchFamily="2" charset="2"/>
              <a:buNone/>
              <a:defRPr>
                <a:solidFill>
                  <a:schemeClr val="tx2"/>
                </a:solidFill>
              </a:defRPr>
            </a:lvl1pPr>
          </a:lstStyle>
          <a:p>
            <a:pPr lvl="0"/>
            <a:r>
              <a:rPr lang="cs-CZ" noProof="0" smtClean="0"/>
              <a:t>Klepnutím lze upravit styl předlohy podnadpisů.</a:t>
            </a:r>
          </a:p>
        </p:txBody>
      </p:sp>
      <p:sp>
        <p:nvSpPr>
          <p:cNvPr id="5129" name="Rectangle 9"/>
          <p:cNvSpPr>
            <a:spLocks noGrp="1" noChangeArrowheads="1"/>
          </p:cNvSpPr>
          <p:nvPr>
            <p:ph type="dt" sz="quarter" idx="2"/>
          </p:nvPr>
        </p:nvSpPr>
        <p:spPr/>
        <p:txBody>
          <a:bodyPr/>
          <a:lstStyle>
            <a:lvl1pPr>
              <a:defRPr>
                <a:solidFill>
                  <a:schemeClr val="bg1"/>
                </a:solidFill>
              </a:defRPr>
            </a:lvl1pPr>
          </a:lstStyle>
          <a:p>
            <a:endParaRPr lang="cs-CZ"/>
          </a:p>
        </p:txBody>
      </p:sp>
      <p:sp>
        <p:nvSpPr>
          <p:cNvPr id="5130" name="Rectangle 10"/>
          <p:cNvSpPr>
            <a:spLocks noGrp="1" noChangeArrowheads="1"/>
          </p:cNvSpPr>
          <p:nvPr>
            <p:ph type="ftr" sz="quarter" idx="3"/>
          </p:nvPr>
        </p:nvSpPr>
        <p:spPr/>
        <p:txBody>
          <a:bodyPr/>
          <a:lstStyle>
            <a:lvl1pPr algn="r">
              <a:defRPr/>
            </a:lvl1pPr>
          </a:lstStyle>
          <a:p>
            <a:endParaRPr lang="cs-CZ"/>
          </a:p>
        </p:txBody>
      </p:sp>
      <p:sp>
        <p:nvSpPr>
          <p:cNvPr id="5131" name="Rectangle 11"/>
          <p:cNvSpPr>
            <a:spLocks noGrp="1" noChangeArrowheads="1"/>
          </p:cNvSpPr>
          <p:nvPr>
            <p:ph type="sldNum" sz="quarter" idx="4"/>
          </p:nvPr>
        </p:nvSpPr>
        <p:spPr>
          <a:xfrm>
            <a:off x="76200" y="6248400"/>
            <a:ext cx="587375" cy="488950"/>
          </a:xfrm>
        </p:spPr>
        <p:txBody>
          <a:bodyPr anchorCtr="0"/>
          <a:lstStyle>
            <a:lvl1pPr>
              <a:defRPr/>
            </a:lvl1pPr>
          </a:lstStyle>
          <a:p>
            <a:fld id="{BE5A2545-34B5-4DFD-9323-126C5795B56F}" type="slidenum">
              <a:rPr lang="cs-CZ"/>
              <a:pPr/>
              <a:t>‹#›</a:t>
            </a:fld>
            <a:endParaRPr lang="cs-CZ"/>
          </a:p>
        </p:txBody>
      </p:sp>
      <p:sp>
        <p:nvSpPr>
          <p:cNvPr id="5132" name="AutoShape 12"/>
          <p:cNvSpPr>
            <a:spLocks noGrp="1" noChangeArrowheads="1"/>
          </p:cNvSpPr>
          <p:nvPr>
            <p:ph type="ctrTitle" sz="quarter"/>
          </p:nvPr>
        </p:nvSpPr>
        <p:spPr>
          <a:xfrm>
            <a:off x="685800" y="990600"/>
            <a:ext cx="8229600" cy="1905000"/>
          </a:xfrm>
          <a:prstGeom prst="roundRect">
            <a:avLst>
              <a:gd name="adj" fmla="val 50000"/>
            </a:avLst>
          </a:prstGeom>
        </p:spPr>
        <p:txBody>
          <a:bodyPr anchor="ctr"/>
          <a:lstStyle>
            <a:lvl1pPr algn="ctr">
              <a:defRPr>
                <a:solidFill>
                  <a:schemeClr val="tx1"/>
                </a:solidFill>
              </a:defRPr>
            </a:lvl1pPr>
          </a:lstStyle>
          <a:p>
            <a:pPr lvl="0"/>
            <a:r>
              <a:rPr lang="cs-CZ" noProof="0" smtClean="0"/>
              <a:t>Klepnutím lze upravit styl předlohy nadpisů.</a:t>
            </a: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3B58B00-8DDD-4ABD-BAF9-8714A8103657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42695140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705600" y="762000"/>
            <a:ext cx="1981200" cy="5324475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762000" y="762000"/>
            <a:ext cx="5791200" cy="5324475"/>
          </a:xfrm>
        </p:spPr>
        <p:txBody>
          <a:bodyPr vert="eaVer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67F0252-0B4C-4426-A992-B9E3BB944911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38668905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8CFF4A9B-83BE-48C3-8823-F9DBD3944676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529649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025754B-C3AA-44EC-9BE4-061C6E237F54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5696818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838200" y="2362200"/>
            <a:ext cx="3770313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760913" y="2362200"/>
            <a:ext cx="3770312" cy="372427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80089DB-7B41-4A1B-AA7D-CC5094443072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69244517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5" name="Zástupný symbol pro text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B99DEDA-7E6D-41FA-8A13-979850C0D62A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75199729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201C1F58-BA53-47CF-AB47-2B218F260E9D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33913432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8CC779E-8B81-4037-8AED-E25E9CCDEB87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1542033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CAF510B-4725-4AB9-87A8-CD679E35C445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21430686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cs-CZ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1579136C-A89F-48B5-B2E8-44BFA5CB729E}" type="slidenum">
              <a:rPr lang="cs-CZ"/>
              <a:pPr/>
              <a:t>‹#›</a:t>
            </a:fld>
            <a:endParaRPr lang="cs-CZ"/>
          </a:p>
        </p:txBody>
      </p:sp>
    </p:spTree>
    <p:extLst>
      <p:ext uri="{BB962C8B-B14F-4D97-AF65-F5344CB8AC3E}">
        <p14:creationId xmlns:p14="http://schemas.microsoft.com/office/powerpoint/2010/main" val="121687732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Group 2"/>
          <p:cNvGrpSpPr>
            <a:grpSpLocks/>
          </p:cNvGrpSpPr>
          <p:nvPr/>
        </p:nvGrpSpPr>
        <p:grpSpPr bwMode="auto">
          <a:xfrm>
            <a:off x="0" y="0"/>
            <a:ext cx="7620000" cy="6858000"/>
            <a:chOff x="0" y="0"/>
            <a:chExt cx="4800" cy="4320"/>
          </a:xfrm>
        </p:grpSpPr>
        <p:grpSp>
          <p:nvGrpSpPr>
            <p:cNvPr id="4099" name="Group 3"/>
            <p:cNvGrpSpPr>
              <a:grpSpLocks/>
            </p:cNvGrpSpPr>
            <p:nvPr userDrawn="1"/>
          </p:nvGrpSpPr>
          <p:grpSpPr bwMode="auto">
            <a:xfrm>
              <a:off x="0" y="0"/>
              <a:ext cx="2016" cy="4320"/>
              <a:chOff x="0" y="0"/>
              <a:chExt cx="2016" cy="4320"/>
            </a:xfrm>
          </p:grpSpPr>
          <p:sp>
            <p:nvSpPr>
              <p:cNvPr id="4100" name="Rectangle 4"/>
              <p:cNvSpPr>
                <a:spLocks noChangeArrowheads="1"/>
              </p:cNvSpPr>
              <p:nvPr userDrawn="1"/>
            </p:nvSpPr>
            <p:spPr bwMode="auto">
              <a:xfrm>
                <a:off x="0" y="0"/>
                <a:ext cx="480" cy="4320"/>
              </a:xfrm>
              <a:prstGeom prst="rect">
                <a:avLst/>
              </a:prstGeom>
              <a:solidFill>
                <a:schemeClr val="accent2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4101" name="Freeform 5"/>
              <p:cNvSpPr>
                <a:spLocks/>
              </p:cNvSpPr>
              <p:nvPr userDrawn="1"/>
            </p:nvSpPr>
            <p:spPr bwMode="auto">
              <a:xfrm>
                <a:off x="288" y="0"/>
                <a:ext cx="1728" cy="735"/>
              </a:xfrm>
              <a:custGeom>
                <a:avLst/>
                <a:gdLst>
                  <a:gd name="T0" fmla="*/ 1728 w 1728"/>
                  <a:gd name="T1" fmla="*/ 0 h 735"/>
                  <a:gd name="T2" fmla="*/ 1728 w 1728"/>
                  <a:gd name="T3" fmla="*/ 480 h 735"/>
                  <a:gd name="T4" fmla="*/ 380 w 1728"/>
                  <a:gd name="T5" fmla="*/ 482 h 735"/>
                  <a:gd name="T6" fmla="*/ 354 w 1728"/>
                  <a:gd name="T7" fmla="*/ 480 h 735"/>
                  <a:gd name="T8" fmla="*/ 308 w 1728"/>
                  <a:gd name="T9" fmla="*/ 489 h 735"/>
                  <a:gd name="T10" fmla="*/ 246 w 1728"/>
                  <a:gd name="T11" fmla="*/ 531 h 735"/>
                  <a:gd name="T12" fmla="*/ 206 w 1728"/>
                  <a:gd name="T13" fmla="*/ 597 h 735"/>
                  <a:gd name="T14" fmla="*/ 192 w 1728"/>
                  <a:gd name="T15" fmla="*/ 666 h 735"/>
                  <a:gd name="T16" fmla="*/ 192 w 1728"/>
                  <a:gd name="T17" fmla="*/ 735 h 735"/>
                  <a:gd name="T18" fmla="*/ 0 w 1728"/>
                  <a:gd name="T19" fmla="*/ 735 h 735"/>
                  <a:gd name="T20" fmla="*/ 0 w 1728"/>
                  <a:gd name="T21" fmla="*/ 480 h 735"/>
                  <a:gd name="T22" fmla="*/ 0 w 1728"/>
                  <a:gd name="T23" fmla="*/ 0 h 735"/>
                  <a:gd name="T24" fmla="*/ 1728 w 1728"/>
                  <a:gd name="T25" fmla="*/ 0 h 735"/>
                </a:gdLst>
                <a:ahLst/>
                <a:cxnLst>
                  <a:cxn ang="0">
                    <a:pos x="T0" y="T1"/>
                  </a:cxn>
                  <a:cxn ang="0">
                    <a:pos x="T2" y="T3"/>
                  </a:cxn>
                  <a:cxn ang="0">
                    <a:pos x="T4" y="T5"/>
                  </a:cxn>
                  <a:cxn ang="0">
                    <a:pos x="T6" y="T7"/>
                  </a:cxn>
                  <a:cxn ang="0">
                    <a:pos x="T8" y="T9"/>
                  </a:cxn>
                  <a:cxn ang="0">
                    <a:pos x="T10" y="T11"/>
                  </a:cxn>
                  <a:cxn ang="0">
                    <a:pos x="T12" y="T13"/>
                  </a:cxn>
                  <a:cxn ang="0">
                    <a:pos x="T14" y="T15"/>
                  </a:cxn>
                  <a:cxn ang="0">
                    <a:pos x="T16" y="T17"/>
                  </a:cxn>
                  <a:cxn ang="0">
                    <a:pos x="T18" y="T19"/>
                  </a:cxn>
                  <a:cxn ang="0">
                    <a:pos x="T20" y="T21"/>
                  </a:cxn>
                  <a:cxn ang="0">
                    <a:pos x="T22" y="T23"/>
                  </a:cxn>
                  <a:cxn ang="0">
                    <a:pos x="T24" y="T25"/>
                  </a:cxn>
                </a:cxnLst>
                <a:rect l="0" t="0" r="r" b="b"/>
                <a:pathLst>
                  <a:path w="1728" h="735">
                    <a:moveTo>
                      <a:pt x="1728" y="0"/>
                    </a:moveTo>
                    <a:lnTo>
                      <a:pt x="1728" y="480"/>
                    </a:lnTo>
                    <a:lnTo>
                      <a:pt x="380" y="482"/>
                    </a:lnTo>
                    <a:lnTo>
                      <a:pt x="354" y="480"/>
                    </a:lnTo>
                    <a:lnTo>
                      <a:pt x="308" y="489"/>
                    </a:lnTo>
                    <a:cubicBezTo>
                      <a:pt x="290" y="498"/>
                      <a:pt x="263" y="513"/>
                      <a:pt x="246" y="531"/>
                    </a:cubicBezTo>
                    <a:cubicBezTo>
                      <a:pt x="229" y="549"/>
                      <a:pt x="215" y="574"/>
                      <a:pt x="206" y="597"/>
                    </a:cubicBezTo>
                    <a:cubicBezTo>
                      <a:pt x="197" y="620"/>
                      <a:pt x="194" y="643"/>
                      <a:pt x="192" y="666"/>
                    </a:cubicBezTo>
                    <a:lnTo>
                      <a:pt x="192" y="735"/>
                    </a:lnTo>
                    <a:lnTo>
                      <a:pt x="0" y="735"/>
                    </a:lnTo>
                    <a:lnTo>
                      <a:pt x="0" y="480"/>
                    </a:lnTo>
                    <a:lnTo>
                      <a:pt x="0" y="0"/>
                    </a:lnTo>
                    <a:lnTo>
                      <a:pt x="1728" y="0"/>
                    </a:lnTo>
                    <a:close/>
                  </a:path>
                </a:pathLst>
              </a:custGeom>
              <a:solidFill>
                <a:schemeClr val="accent2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 cap="flat" cmpd="sng">
                    <a:solidFill>
                      <a:schemeClr val="tx1"/>
                    </a:solidFill>
                    <a:prstDash val="solid"/>
                    <a:miter lim="800000"/>
                    <a:headEnd type="none" w="med" len="med"/>
                    <a:tailEnd type="none" w="med" len="med"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/>
              <a:lstStyle/>
              <a:p>
                <a:endParaRPr lang="cs-CZ"/>
              </a:p>
            </p:txBody>
          </p:sp>
        </p:grpSp>
        <p:grpSp>
          <p:nvGrpSpPr>
            <p:cNvPr id="4102" name="Group 6"/>
            <p:cNvGrpSpPr>
              <a:grpSpLocks/>
            </p:cNvGrpSpPr>
            <p:nvPr/>
          </p:nvGrpSpPr>
          <p:grpSpPr bwMode="auto">
            <a:xfrm>
              <a:off x="144" y="1248"/>
              <a:ext cx="4656" cy="201"/>
              <a:chOff x="144" y="1248"/>
              <a:chExt cx="4656" cy="201"/>
            </a:xfrm>
          </p:grpSpPr>
          <p:sp>
            <p:nvSpPr>
              <p:cNvPr id="4103" name="AutoShape 7"/>
              <p:cNvSpPr>
                <a:spLocks noChangeArrowheads="1"/>
              </p:cNvSpPr>
              <p:nvPr/>
            </p:nvSpPr>
            <p:spPr bwMode="auto">
              <a:xfrm>
                <a:off x="384" y="1248"/>
                <a:ext cx="4416" cy="200"/>
              </a:xfrm>
              <a:prstGeom prst="roundRect">
                <a:avLst>
                  <a:gd name="adj" fmla="val 0"/>
                </a:avLst>
              </a:prstGeom>
              <a:solidFill>
                <a:schemeClr val="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round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cs-CZ"/>
              </a:p>
            </p:txBody>
          </p:sp>
          <p:sp>
            <p:nvSpPr>
              <p:cNvPr id="4104" name="AutoShape 8"/>
              <p:cNvSpPr>
                <a:spLocks noChangeArrowheads="1"/>
              </p:cNvSpPr>
              <p:nvPr/>
            </p:nvSpPr>
            <p:spPr bwMode="auto">
              <a:xfrm flipH="1">
                <a:off x="144" y="1248"/>
                <a:ext cx="248" cy="201"/>
              </a:xfrm>
              <a:prstGeom prst="flowChartDelay">
                <a:avLst/>
              </a:prstGeom>
              <a:solidFill>
                <a:schemeClr val="hlink"/>
              </a:solidFill>
              <a:ln>
                <a:noFill/>
              </a:ln>
              <a:effectLst/>
              <a:extLst>
                <a:ext uri="{91240B29-F687-4F45-9708-019B960494DF}">
                  <a14:hiddenLine xmlns:a14="http://schemas.microsoft.com/office/drawing/2010/main" w="9525">
                    <a:solidFill>
                      <a:schemeClr val="tx1"/>
                    </a:solidFill>
                    <a:miter lim="800000"/>
                    <a:headEnd/>
                    <a:tailEnd/>
                  </a14:hiddenLine>
                </a:ext>
                <a:ext uri="{AF507438-7753-43E0-B8FC-AC1667EBCBE1}">
                  <a14:hiddenEffects xmlns:a14="http://schemas.microsoft.com/office/drawing/2010/main">
                    <a:effectLst>
                      <a:outerShdw dist="35921" dir="2700000" algn="ctr" rotWithShape="0">
                        <a:schemeClr val="bg2"/>
                      </a:outerShdw>
                    </a:effectLst>
                  </a14:hiddenEffects>
                </a:ext>
              </a:extLst>
            </p:spPr>
            <p:txBody>
              <a:bodyPr wrap="none" anchor="ctr"/>
              <a:lstStyle/>
              <a:p>
                <a:endParaRPr lang="cs-CZ"/>
              </a:p>
            </p:txBody>
          </p:sp>
        </p:grpSp>
      </p:grpSp>
      <p:sp>
        <p:nvSpPr>
          <p:cNvPr id="4105" name="AutoShape 9"/>
          <p:cNvSpPr>
            <a:spLocks noGrp="1" noChangeArrowheads="1"/>
          </p:cNvSpPr>
          <p:nvPr>
            <p:ph type="title"/>
          </p:nvPr>
        </p:nvSpPr>
        <p:spPr bwMode="auto">
          <a:xfrm>
            <a:off x="762000" y="762000"/>
            <a:ext cx="7924800" cy="1143000"/>
          </a:xfrm>
          <a:prstGeom prst="roundRect">
            <a:avLst>
              <a:gd name="adj" fmla="val 21667"/>
            </a:avLst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 předlohy nadpisů.</a:t>
            </a:r>
          </a:p>
        </p:txBody>
      </p:sp>
      <p:sp>
        <p:nvSpPr>
          <p:cNvPr id="4106" name="Rectangle 10"/>
          <p:cNvSpPr>
            <a:spLocks noGrp="1" noChangeArrowheads="1"/>
          </p:cNvSpPr>
          <p:nvPr>
            <p:ph type="body" idx="1"/>
          </p:nvPr>
        </p:nvSpPr>
        <p:spPr bwMode="auto">
          <a:xfrm>
            <a:off x="838200" y="2362200"/>
            <a:ext cx="7693025" cy="37242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</a:p>
        </p:txBody>
      </p:sp>
      <p:sp>
        <p:nvSpPr>
          <p:cNvPr id="4107" name="Rectangle 11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2438400" y="6248400"/>
            <a:ext cx="2130425" cy="474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>
              <a:defRPr sz="1400"/>
            </a:lvl1pPr>
          </a:lstStyle>
          <a:p>
            <a:endParaRPr lang="cs-CZ"/>
          </a:p>
        </p:txBody>
      </p:sp>
      <p:sp>
        <p:nvSpPr>
          <p:cNvPr id="4108" name="Rectangle 12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5791200" y="6248400"/>
            <a:ext cx="2897188" cy="4746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ctr">
              <a:defRPr sz="1400"/>
            </a:lvl1pPr>
          </a:lstStyle>
          <a:p>
            <a:endParaRPr lang="cs-CZ"/>
          </a:p>
        </p:txBody>
      </p:sp>
      <p:sp>
        <p:nvSpPr>
          <p:cNvPr id="4109" name="Rectangle 13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84138" y="6242050"/>
            <a:ext cx="587375" cy="488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b" anchorCtr="1" compatLnSpc="1">
            <a:prstTxWarp prst="textNoShape">
              <a:avLst/>
            </a:prstTxWarp>
          </a:bodyPr>
          <a:lstStyle>
            <a:lvl1pPr>
              <a:defRPr sz="2600" b="1">
                <a:solidFill>
                  <a:schemeClr val="bg1"/>
                </a:solidFill>
              </a:defRPr>
            </a:lvl1pPr>
          </a:lstStyle>
          <a:p>
            <a:fld id="{DD2BE74D-F7EF-464F-953A-F65D1173CCEC}" type="slidenum">
              <a:rPr lang="cs-CZ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50" r:id="rId1"/>
    <p:sldLayoutId id="2147483651" r:id="rId2"/>
    <p:sldLayoutId id="2147483652" r:id="rId3"/>
    <p:sldLayoutId id="2147483653" r:id="rId4"/>
    <p:sldLayoutId id="2147483654" r:id="rId5"/>
    <p:sldLayoutId id="2147483655" r:id="rId6"/>
    <p:sldLayoutId id="2147483656" r:id="rId7"/>
    <p:sldLayoutId id="2147483657" r:id="rId8"/>
    <p:sldLayoutId id="2147483658" r:id="rId9"/>
    <p:sldLayoutId id="2147483659" r:id="rId10"/>
    <p:sldLayoutId id="2147483660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3600" b="1">
          <a:solidFill>
            <a:schemeClr val="tx2"/>
          </a:solidFill>
          <a:latin typeface="Arial" charset="0"/>
        </a:defRPr>
      </a:lvl9pPr>
    </p:titleStyle>
    <p:bodyStyle>
      <a:lvl1pPr marL="342900" indent="-3429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8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Char char="–"/>
        <a:defRPr sz="2400">
          <a:solidFill>
            <a:schemeClr val="tx1"/>
          </a:solidFill>
          <a:latin typeface="+mn-lt"/>
        </a:defRPr>
      </a:lvl2pPr>
      <a:lvl3pPr marL="1143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75000"/>
        <a:buFont typeface="Wingdings" pitchFamily="2" charset="2"/>
        <a:buChar char="l"/>
        <a:defRPr sz="2000">
          <a:solidFill>
            <a:schemeClr val="tx1"/>
          </a:solidFill>
          <a:latin typeface="+mn-lt"/>
        </a:defRPr>
      </a:lvl3pPr>
      <a:lvl4pPr marL="1600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80000"/>
        <a:buChar char="–"/>
        <a:defRPr>
          <a:solidFill>
            <a:schemeClr val="tx1"/>
          </a:solidFill>
          <a:latin typeface="+mn-lt"/>
        </a:defRPr>
      </a:lvl4pPr>
      <a:lvl5pPr marL="20574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5pPr>
      <a:lvl6pPr marL="25146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6pPr>
      <a:lvl7pPr marL="29718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7pPr>
      <a:lvl8pPr marL="34290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8pPr>
      <a:lvl9pPr marL="3886200" indent="-228600" algn="l" rtl="0" fontAlgn="base">
        <a:spcBef>
          <a:spcPct val="20000"/>
        </a:spcBef>
        <a:spcAft>
          <a:spcPct val="0"/>
        </a:spcAft>
        <a:buClr>
          <a:schemeClr val="tx1"/>
        </a:buClr>
        <a:buSzPct val="65000"/>
        <a:buFont typeface="Wingdings" pitchFamily="2" charset="2"/>
        <a:buChar char="l"/>
        <a:defRPr>
          <a:solidFill>
            <a:schemeClr val="tx1"/>
          </a:solidFill>
          <a:latin typeface="+mn-lt"/>
        </a:defRPr>
      </a:lvl9pPr>
    </p:bodyStyle>
    <p:otherStyle>
      <a:defPPr>
        <a:defRPr lang="cs-CZ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jpe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jpeg"/><Relationship Id="rId2" Type="http://schemas.openxmlformats.org/officeDocument/2006/relationships/image" Target="../media/image5.jpeg"/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8.jpeg"/><Relationship Id="rId2" Type="http://schemas.openxmlformats.org/officeDocument/2006/relationships/image" Target="../media/image7.jpeg"/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0.jpeg"/><Relationship Id="rId2" Type="http://schemas.openxmlformats.org/officeDocument/2006/relationships/image" Target="../media/image9.pn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AutoShape 2"/>
          <p:cNvSpPr>
            <a:spLocks noGrp="1" noChangeArrowheads="1"/>
          </p:cNvSpPr>
          <p:nvPr>
            <p:ph type="ctrTitle"/>
          </p:nvPr>
        </p:nvSpPr>
        <p:spPr/>
        <p:txBody>
          <a:bodyPr/>
          <a:lstStyle/>
          <a:p>
            <a:r>
              <a:rPr lang="cs-CZ"/>
              <a:t>Gambrinus liga</a:t>
            </a:r>
          </a:p>
        </p:txBody>
      </p:sp>
      <p:sp>
        <p:nvSpPr>
          <p:cNvPr id="2051" name="Rectangle 3"/>
          <p:cNvSpPr>
            <a:spLocks noGrp="1" noChangeArrowheads="1"/>
          </p:cNvSpPr>
          <p:nvPr>
            <p:ph type="subTitle" idx="1"/>
          </p:nvPr>
        </p:nvSpPr>
        <p:spPr/>
        <p:txBody>
          <a:bodyPr/>
          <a:lstStyle/>
          <a:p>
            <a:r>
              <a:rPr lang="cs-CZ"/>
              <a:t>Kluby 1. fotbalové ligy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Tabulka po podzimní sezoně</a:t>
            </a:r>
          </a:p>
        </p:txBody>
      </p:sp>
      <p:sp>
        <p:nvSpPr>
          <p:cNvPr id="1741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r>
              <a:rPr lang="cs-CZ"/>
              <a:t>Slavia</a:t>
            </a:r>
          </a:p>
          <a:p>
            <a:r>
              <a:rPr lang="cs-CZ"/>
              <a:t>Mladá Boleslav</a:t>
            </a:r>
          </a:p>
          <a:p>
            <a:r>
              <a:rPr lang="cs-CZ"/>
              <a:t>Ostrava</a:t>
            </a:r>
          </a:p>
          <a:p>
            <a:r>
              <a:rPr lang="cs-CZ"/>
              <a:t>Sparta</a:t>
            </a:r>
          </a:p>
          <a:p>
            <a:r>
              <a:rPr lang="cs-CZ"/>
              <a:t>Liberec</a:t>
            </a:r>
          </a:p>
          <a:p>
            <a:r>
              <a:rPr lang="cs-CZ"/>
              <a:t>Olomouc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8" name="AutoShap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SK Slavia Praha</a:t>
            </a:r>
          </a:p>
        </p:txBody>
      </p:sp>
      <p:pic>
        <p:nvPicPr>
          <p:cNvPr id="6151" name="Picture 7" descr="ico-sk-slavia"/>
          <p:cNvPicPr>
            <a:picLocks noGrp="1" noChangeAspect="1" noChangeArrowheads="1"/>
          </p:cNvPicPr>
          <p:nvPr>
            <p:ph sz="half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1692275" y="3194050"/>
            <a:ext cx="1871663" cy="1871663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  <p:pic>
        <p:nvPicPr>
          <p:cNvPr id="6152" name="Picture 8" descr="slavia"/>
          <p:cNvPicPr>
            <a:picLocks noGrp="1" noChangeAspect="1" noChangeArrowheads="1"/>
          </p:cNvPicPr>
          <p:nvPr>
            <p:ph sz="half" idx="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3995738" y="2592388"/>
            <a:ext cx="4535487" cy="2790825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314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SK Sigma Olomouc</a:t>
            </a:r>
          </a:p>
        </p:txBody>
      </p:sp>
      <p:pic>
        <p:nvPicPr>
          <p:cNvPr id="13318" name="Picture 6" descr="sigma"/>
          <p:cNvPicPr>
            <a:picLocks noGrp="1" noChangeAspect="1" noChangeArrowheads="1"/>
          </p:cNvPicPr>
          <p:nvPr>
            <p:ph sz="half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1835150" y="3336925"/>
            <a:ext cx="1296988" cy="1296988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  <p:pic>
        <p:nvPicPr>
          <p:cNvPr id="13319" name="Picture 7" descr="hráči olomouc"/>
          <p:cNvPicPr>
            <a:picLocks noGrp="1" noChangeAspect="1" noChangeArrowheads="1"/>
          </p:cNvPicPr>
          <p:nvPr>
            <p:ph sz="half" idx="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4067175" y="2824163"/>
            <a:ext cx="4752975" cy="2581275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6" name="AutoShape 4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FK Mladá Boleslav</a:t>
            </a:r>
          </a:p>
        </p:txBody>
      </p:sp>
      <p:pic>
        <p:nvPicPr>
          <p:cNvPr id="8199" name="Picture 7" descr="boleslav"/>
          <p:cNvPicPr>
            <a:picLocks noGrp="1" noChangeAspect="1" noChangeArrowheads="1"/>
          </p:cNvPicPr>
          <p:nvPr>
            <p:ph sz="half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2151063" y="3348038"/>
            <a:ext cx="1143000" cy="1752600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  <p:pic>
        <p:nvPicPr>
          <p:cNvPr id="8200" name="Picture 8" descr="hráči"/>
          <p:cNvPicPr>
            <a:picLocks noGrp="1" noChangeAspect="1" noChangeArrowheads="1"/>
          </p:cNvPicPr>
          <p:nvPr>
            <p:ph sz="half" idx="2"/>
          </p:nvPr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4760913" y="2809875"/>
            <a:ext cx="3770312" cy="2827338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FC Baník Ostrava</a:t>
            </a:r>
          </a:p>
        </p:txBody>
      </p:sp>
      <p:sp>
        <p:nvSpPr>
          <p:cNvPr id="12291" name="Rectangle 3"/>
          <p:cNvSpPr>
            <a:spLocks noGrp="1" noChangeArrowheads="1"/>
          </p:cNvSpPr>
          <p:nvPr>
            <p:ph type="body" idx="1"/>
          </p:nvPr>
        </p:nvSpPr>
        <p:spPr/>
        <p:txBody>
          <a:bodyPr/>
          <a:lstStyle/>
          <a:p>
            <a:endParaRPr lang="cs-CZ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AC Sparta Praha</a:t>
            </a:r>
          </a:p>
        </p:txBody>
      </p:sp>
      <p:pic>
        <p:nvPicPr>
          <p:cNvPr id="11270" name="Picture 6" descr="sparta"/>
          <p:cNvPicPr>
            <a:picLocks noGrp="1" noChangeAspect="1" noChangeArrowheads="1"/>
          </p:cNvPicPr>
          <p:nvPr>
            <p:ph sz="half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1619250" y="3121025"/>
            <a:ext cx="2016125" cy="2016125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  <p:pic>
        <p:nvPicPr>
          <p:cNvPr id="11271" name="Picture 7" descr="hráči sparta"/>
          <p:cNvPicPr>
            <a:picLocks noGrp="1" noChangeAspect="1" noChangeArrowheads="1"/>
          </p:cNvPicPr>
          <p:nvPr>
            <p:ph sz="half" idx="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3779838" y="2651125"/>
            <a:ext cx="4751387" cy="2606675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AutoShap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FC Slovan Liberec</a:t>
            </a:r>
          </a:p>
        </p:txBody>
      </p:sp>
      <p:pic>
        <p:nvPicPr>
          <p:cNvPr id="10246" name="Picture 6" descr="liberec"/>
          <p:cNvPicPr>
            <a:picLocks noGrp="1" noChangeAspect="1" noChangeArrowheads="1"/>
          </p:cNvPicPr>
          <p:nvPr>
            <p:ph sz="half"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1908175" y="3409950"/>
            <a:ext cx="1655763" cy="1655763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  <p:pic>
        <p:nvPicPr>
          <p:cNvPr id="10247" name="Picture 7" descr="hráči liberec"/>
          <p:cNvPicPr>
            <a:picLocks noGrp="1" noChangeAspect="1" noChangeArrowheads="1"/>
          </p:cNvPicPr>
          <p:nvPr>
            <p:ph sz="half" idx="2"/>
          </p:nvPr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4500563" y="2797175"/>
            <a:ext cx="4175125" cy="2779713"/>
          </a:xfrm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Kapsle">
  <a:themeElements>
    <a:clrScheme name="Kapsle 1">
      <a:dk1>
        <a:srgbClr val="003366"/>
      </a:dk1>
      <a:lt1>
        <a:srgbClr val="FFFFFF"/>
      </a:lt1>
      <a:dk2>
        <a:srgbClr val="006666"/>
      </a:dk2>
      <a:lt2>
        <a:srgbClr val="666699"/>
      </a:lt2>
      <a:accent1>
        <a:srgbClr val="33CCCC"/>
      </a:accent1>
      <a:accent2>
        <a:srgbClr val="99CC99"/>
      </a:accent2>
      <a:accent3>
        <a:srgbClr val="FFFFFF"/>
      </a:accent3>
      <a:accent4>
        <a:srgbClr val="002A56"/>
      </a:accent4>
      <a:accent5>
        <a:srgbClr val="ADE2E2"/>
      </a:accent5>
      <a:accent6>
        <a:srgbClr val="8AB98A"/>
      </a:accent6>
      <a:hlink>
        <a:srgbClr val="003366"/>
      </a:hlink>
      <a:folHlink>
        <a:srgbClr val="CC99FF"/>
      </a:folHlink>
    </a:clrScheme>
    <a:fontScheme name="Kapsle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Kapsle 1">
        <a:dk1>
          <a:srgbClr val="003366"/>
        </a:dk1>
        <a:lt1>
          <a:srgbClr val="FFFFFF"/>
        </a:lt1>
        <a:dk2>
          <a:srgbClr val="006666"/>
        </a:dk2>
        <a:lt2>
          <a:srgbClr val="666699"/>
        </a:lt2>
        <a:accent1>
          <a:srgbClr val="33CCCC"/>
        </a:accent1>
        <a:accent2>
          <a:srgbClr val="99CC99"/>
        </a:accent2>
        <a:accent3>
          <a:srgbClr val="FFFFFF"/>
        </a:accent3>
        <a:accent4>
          <a:srgbClr val="002A56"/>
        </a:accent4>
        <a:accent5>
          <a:srgbClr val="ADE2E2"/>
        </a:accent5>
        <a:accent6>
          <a:srgbClr val="8AB98A"/>
        </a:accent6>
        <a:hlink>
          <a:srgbClr val="003366"/>
        </a:hlink>
        <a:folHlink>
          <a:srgbClr val="CC99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psle 2">
        <a:dk1>
          <a:srgbClr val="000000"/>
        </a:dk1>
        <a:lt1>
          <a:srgbClr val="FFFFFF"/>
        </a:lt1>
        <a:dk2>
          <a:srgbClr val="000000"/>
        </a:dk2>
        <a:lt2>
          <a:srgbClr val="808000"/>
        </a:lt2>
        <a:accent1>
          <a:srgbClr val="FFCC99"/>
        </a:accent1>
        <a:accent2>
          <a:srgbClr val="99CC00"/>
        </a:accent2>
        <a:accent3>
          <a:srgbClr val="FFFFFF"/>
        </a:accent3>
        <a:accent4>
          <a:srgbClr val="000000"/>
        </a:accent4>
        <a:accent5>
          <a:srgbClr val="FFE2CA"/>
        </a:accent5>
        <a:accent6>
          <a:srgbClr val="8AB900"/>
        </a:accent6>
        <a:hlink>
          <a:srgbClr val="336600"/>
        </a:hlink>
        <a:folHlink>
          <a:srgbClr val="FF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psle 3">
        <a:dk1>
          <a:srgbClr val="006699"/>
        </a:dk1>
        <a:lt1>
          <a:srgbClr val="FFFFFF"/>
        </a:lt1>
        <a:dk2>
          <a:srgbClr val="6699FF"/>
        </a:dk2>
        <a:lt2>
          <a:srgbClr val="FFFFFF"/>
        </a:lt2>
        <a:accent1>
          <a:srgbClr val="33CCCC"/>
        </a:accent1>
        <a:accent2>
          <a:srgbClr val="006699"/>
        </a:accent2>
        <a:accent3>
          <a:srgbClr val="B8CAFF"/>
        </a:accent3>
        <a:accent4>
          <a:srgbClr val="DADADA"/>
        </a:accent4>
        <a:accent5>
          <a:srgbClr val="ADE2E2"/>
        </a:accent5>
        <a:accent6>
          <a:srgbClr val="005C8A"/>
        </a:accent6>
        <a:hlink>
          <a:srgbClr val="99CC00"/>
        </a:hlink>
        <a:folHlink>
          <a:srgbClr val="FFFF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psle 4">
        <a:dk1>
          <a:srgbClr val="000000"/>
        </a:dk1>
        <a:lt1>
          <a:srgbClr val="FFFFFF"/>
        </a:lt1>
        <a:dk2>
          <a:srgbClr val="9900CC"/>
        </a:dk2>
        <a:lt2>
          <a:srgbClr val="006600"/>
        </a:lt2>
        <a:accent1>
          <a:srgbClr val="33CC33"/>
        </a:accent1>
        <a:accent2>
          <a:srgbClr val="FFCC66"/>
        </a:accent2>
        <a:accent3>
          <a:srgbClr val="FFFFFF"/>
        </a:accent3>
        <a:accent4>
          <a:srgbClr val="000000"/>
        </a:accent4>
        <a:accent5>
          <a:srgbClr val="ADE2AD"/>
        </a:accent5>
        <a:accent6>
          <a:srgbClr val="E7B95C"/>
        </a:accent6>
        <a:hlink>
          <a:srgbClr val="0033CC"/>
        </a:hlink>
        <a:folHlink>
          <a:srgbClr val="CC00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Kapsle 5">
        <a:dk1>
          <a:srgbClr val="000066"/>
        </a:dk1>
        <a:lt1>
          <a:srgbClr val="FFFFFF"/>
        </a:lt1>
        <a:dk2>
          <a:srgbClr val="336699"/>
        </a:dk2>
        <a:lt2>
          <a:srgbClr val="FFFFEB"/>
        </a:lt2>
        <a:accent1>
          <a:srgbClr val="99CCFF"/>
        </a:accent1>
        <a:accent2>
          <a:srgbClr val="9999FF"/>
        </a:accent2>
        <a:accent3>
          <a:srgbClr val="ADB8CA"/>
        </a:accent3>
        <a:accent4>
          <a:srgbClr val="DADADA"/>
        </a:accent4>
        <a:accent5>
          <a:srgbClr val="CAE2FF"/>
        </a:accent5>
        <a:accent6>
          <a:srgbClr val="8A8AE7"/>
        </a:accent6>
        <a:hlink>
          <a:srgbClr val="CCCCFF"/>
        </a:hlink>
        <a:folHlink>
          <a:srgbClr val="C68DFF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psle 6">
        <a:dk1>
          <a:srgbClr val="808000"/>
        </a:dk1>
        <a:lt1>
          <a:srgbClr val="FFFFFF"/>
        </a:lt1>
        <a:dk2>
          <a:srgbClr val="006666"/>
        </a:dk2>
        <a:lt2>
          <a:srgbClr val="FFFFFF"/>
        </a:lt2>
        <a:accent1>
          <a:srgbClr val="FFCC66"/>
        </a:accent1>
        <a:accent2>
          <a:srgbClr val="00ACA8"/>
        </a:accent2>
        <a:accent3>
          <a:srgbClr val="AAB8B8"/>
        </a:accent3>
        <a:accent4>
          <a:srgbClr val="DADADA"/>
        </a:accent4>
        <a:accent5>
          <a:srgbClr val="FFE2B8"/>
        </a:accent5>
        <a:accent6>
          <a:srgbClr val="009B98"/>
        </a:accent6>
        <a:hlink>
          <a:srgbClr val="CCCC00"/>
        </a:hlink>
        <a:folHlink>
          <a:srgbClr val="33CCCC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psle 7">
        <a:dk1>
          <a:srgbClr val="FFFFCC"/>
        </a:dk1>
        <a:lt1>
          <a:srgbClr val="FFFFFF"/>
        </a:lt1>
        <a:dk2>
          <a:srgbClr val="660033"/>
        </a:dk2>
        <a:lt2>
          <a:srgbClr val="FFFFFF"/>
        </a:lt2>
        <a:accent1>
          <a:srgbClr val="FF9900"/>
        </a:accent1>
        <a:accent2>
          <a:srgbClr val="CC3300"/>
        </a:accent2>
        <a:accent3>
          <a:srgbClr val="B8AAAD"/>
        </a:accent3>
        <a:accent4>
          <a:srgbClr val="DADADA"/>
        </a:accent4>
        <a:accent5>
          <a:srgbClr val="FFCAAA"/>
        </a:accent5>
        <a:accent6>
          <a:srgbClr val="B92D00"/>
        </a:accent6>
        <a:hlink>
          <a:srgbClr val="FFCC00"/>
        </a:hlink>
        <a:folHlink>
          <a:srgbClr val="FFCC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Kapsle 8">
        <a:dk1>
          <a:srgbClr val="FF0000"/>
        </a:dk1>
        <a:lt1>
          <a:srgbClr val="FFFFFF"/>
        </a:lt1>
        <a:dk2>
          <a:srgbClr val="000000"/>
        </a:dk2>
        <a:lt2>
          <a:srgbClr val="FFFFFF"/>
        </a:lt2>
        <a:accent1>
          <a:srgbClr val="FFCC00"/>
        </a:accent1>
        <a:accent2>
          <a:srgbClr val="CC3300"/>
        </a:accent2>
        <a:accent3>
          <a:srgbClr val="AAAAAA"/>
        </a:accent3>
        <a:accent4>
          <a:srgbClr val="DADADA"/>
        </a:accent4>
        <a:accent5>
          <a:srgbClr val="FFE2AA"/>
        </a:accent5>
        <a:accent6>
          <a:srgbClr val="B92D00"/>
        </a:accent6>
        <a:hlink>
          <a:srgbClr val="FF6600"/>
        </a:hlink>
        <a:folHlink>
          <a:srgbClr val="FF7C8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docProps/app.xml><?xml version="1.0" encoding="utf-8"?>
<Properties xmlns="http://schemas.openxmlformats.org/officeDocument/2006/extended-properties" xmlns:vt="http://schemas.openxmlformats.org/officeDocument/2006/docPropsVTypes">
  <Template>Capsules</Template>
  <TotalTime>72</TotalTime>
  <Words>36</Words>
  <Application>Microsoft Office PowerPoint</Application>
  <PresentationFormat>Předvádění na obrazovce (4:3)</PresentationFormat>
  <Paragraphs>15</Paragraphs>
  <Slides>8</Slides>
  <Notes>0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8</vt:i4>
      </vt:variant>
    </vt:vector>
  </HeadingPairs>
  <TitlesOfParts>
    <vt:vector size="9" baseType="lpstr">
      <vt:lpstr>Kapsle</vt:lpstr>
      <vt:lpstr>Gambrinus liga</vt:lpstr>
      <vt:lpstr>Tabulka po podzimní sezoně</vt:lpstr>
      <vt:lpstr>SK Slavia Praha</vt:lpstr>
      <vt:lpstr>SK Sigma Olomouc</vt:lpstr>
      <vt:lpstr>FK Mladá Boleslav</vt:lpstr>
      <vt:lpstr>FC Baník Ostrava</vt:lpstr>
      <vt:lpstr>AC Sparta Praha</vt:lpstr>
      <vt:lpstr>FC Slovan Liberec</vt:lpstr>
    </vt:vector>
  </TitlesOfParts>
  <Company>RP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Gambrinus liga</dc:title>
  <dc:creator>Radek Polák</dc:creator>
  <cp:lastModifiedBy>Vonásek Adalbert</cp:lastModifiedBy>
  <cp:revision>3</cp:revision>
  <dcterms:created xsi:type="dcterms:W3CDTF">2009-02-14T13:02:26Z</dcterms:created>
  <dcterms:modified xsi:type="dcterms:W3CDTF">2012-11-21T16:48:49Z</dcterms:modified>
</cp:coreProperties>
</file>

<file path=docProps/thumbnail.jpeg>
</file>