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4"/>
  </p:sldMasterIdLst>
  <p:sldIdLst>
    <p:sldId id="256" r:id="rId5"/>
    <p:sldId id="257" r:id="rId6"/>
    <p:sldId id="258" r:id="rId7"/>
    <p:sldId id="262" r:id="rId8"/>
    <p:sldId id="263" r:id="rId9"/>
    <p:sldId id="259" r:id="rId10"/>
    <p:sldId id="271" r:id="rId11"/>
    <p:sldId id="270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8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551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57338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09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6648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918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7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6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4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9371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0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31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45161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0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6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3185-9573-406A-8068-0AB4F233501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09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1764406"/>
            <a:ext cx="9068193" cy="2550017"/>
          </a:xfrm>
        </p:spPr>
        <p:txBody>
          <a:bodyPr/>
          <a:lstStyle/>
          <a:p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4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207412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8CF685B-92C5-4A76-BB68-09BF37988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40910"/>
            <a:ext cx="10058400" cy="279412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2322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Záznam o edukaci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+mj-lt"/>
              </a:rPr>
              <a:t>Edukační jednotka:</a:t>
            </a:r>
          </a:p>
          <a:p>
            <a:r>
              <a:rPr lang="cs-CZ" sz="2800" dirty="0" err="1">
                <a:latin typeface="+mj-lt"/>
              </a:rPr>
              <a:t>Edukátor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 err="1">
                <a:latin typeface="+mj-lt"/>
              </a:rPr>
              <a:t>Edukant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>
                <a:latin typeface="+mj-lt"/>
              </a:rPr>
              <a:t>Čas:</a:t>
            </a:r>
            <a:endParaRPr lang="cs-CZ" dirty="0"/>
          </a:p>
          <a:p>
            <a:pPr marL="54864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45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/>
          <a:lstStyle/>
          <a:p>
            <a:pPr lvl="0"/>
            <a:r>
              <a:rPr lang="cs-CZ" sz="2400" dirty="0">
                <a:latin typeface="Times New Roman" pitchFamily="18"/>
                <a:cs typeface="Times New Roman" pitchFamily="18"/>
              </a:rPr>
              <a:t>Výukové cíle: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Kognitivní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 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Afektivní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Psychomotorické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9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1654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532586"/>
            <a:ext cx="10058400" cy="4159876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Organizační forma: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Didaktické pomůcky: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</a:t>
            </a:r>
            <a:r>
              <a:rPr lang="cs-CZ" sz="2400" b="1" dirty="0">
                <a:latin typeface="+mj-lt"/>
                <a:cs typeface="Times New Roman" pitchFamily="18"/>
              </a:rPr>
              <a:t>Metody edukace: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Slovní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Názorné demonstrace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Ověřování úrovně dosažených cílů u </a:t>
            </a:r>
            <a:r>
              <a:rPr lang="cs-CZ" sz="2400" b="1" dirty="0" err="1">
                <a:latin typeface="+mj-lt"/>
                <a:cs typeface="Times New Roman" pitchFamily="18"/>
              </a:rPr>
              <a:t>edukanta</a:t>
            </a:r>
            <a:r>
              <a:rPr lang="cs-CZ" sz="2400" b="1" dirty="0">
                <a:latin typeface="+mj-lt"/>
                <a:cs typeface="Times New Roman" pitchFamily="18"/>
              </a:rPr>
              <a:t>: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Počáteční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Průběžné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Závěrečné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87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99246"/>
            <a:ext cx="10058400" cy="1030310"/>
          </a:xfrm>
        </p:spPr>
        <p:txBody>
          <a:bodyPr>
            <a:normAutofit/>
          </a:bodyPr>
          <a:lstStyle/>
          <a:p>
            <a:r>
              <a:rPr lang="cs-CZ" sz="3600" dirty="0">
                <a:cs typeface="Times New Roman" pitchFamily="18"/>
              </a:rPr>
              <a:t>OVĚŘENÍ PŘEDCHOZÍCH ZNALOSTÍ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4620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Motivační 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764406"/>
            <a:ext cx="10058400" cy="4270634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795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AAEBFD-6EFB-4F02-9A53-F466160A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B4688A-CCEE-4F36-AB38-CFFC9F6D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3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425003"/>
            <a:ext cx="10058400" cy="875763"/>
          </a:xfrm>
        </p:spPr>
        <p:txBody>
          <a:bodyPr/>
          <a:lstStyle/>
          <a:p>
            <a:r>
              <a:rPr lang="cs-CZ" dirty="0"/>
              <a:t>Otázky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55313"/>
            <a:ext cx="10058400" cy="4579727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887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86366"/>
            <a:ext cx="10058400" cy="888642"/>
          </a:xfrm>
        </p:spPr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68192"/>
            <a:ext cx="10058400" cy="456684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0001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BA4C4A-5570-4B3B-8895-36E5AB1EA696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4771</TotalTime>
  <Words>68</Words>
  <Application>Microsoft Office PowerPoint</Application>
  <PresentationFormat>Širokoúhlá obrazovka</PresentationFormat>
  <Paragraphs>28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Fazeta</vt:lpstr>
      <vt:lpstr>Prezentace aplikace PowerPoint</vt:lpstr>
      <vt:lpstr>Záznam o edukaci</vt:lpstr>
      <vt:lpstr>.</vt:lpstr>
      <vt:lpstr>.</vt:lpstr>
      <vt:lpstr>OVĚŘENÍ PŘEDCHOZÍCH ZNALOSTÍ</vt:lpstr>
      <vt:lpstr>Motivační úvod</vt:lpstr>
      <vt:lpstr>Text</vt:lpstr>
      <vt:lpstr>Otázky na závěr</vt:lpstr>
      <vt:lpstr>Použitá literatura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 SE ZAMĚŘENÍM NA HINDUISMUS</dc:title>
  <dc:creator>Honzik</dc:creator>
  <cp:lastModifiedBy>Hlinovská, Jana</cp:lastModifiedBy>
  <cp:revision>28</cp:revision>
  <dcterms:created xsi:type="dcterms:W3CDTF">2017-11-27T20:34:04Z</dcterms:created>
  <dcterms:modified xsi:type="dcterms:W3CDTF">2020-02-19T10:04:16Z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0x0101005BAEB9FE6D5B0347AD6A09FDA5231424</vt:lpwstr>
  </property>
</Properties>
</file>