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1" r:id="rId2"/>
    <p:sldMasterId id="2147483674" r:id="rId3"/>
  </p:sldMasterIdLst>
  <p:notesMasterIdLst>
    <p:notesMasterId r:id="rId47"/>
  </p:notesMasterIdLst>
  <p:handoutMasterIdLst>
    <p:handoutMasterId r:id="rId48"/>
  </p:handoutMasterIdLst>
  <p:sldIdLst>
    <p:sldId id="344" r:id="rId4"/>
    <p:sldId id="345" r:id="rId5"/>
    <p:sldId id="347" r:id="rId6"/>
    <p:sldId id="349" r:id="rId7"/>
    <p:sldId id="353" r:id="rId8"/>
    <p:sldId id="355" r:id="rId9"/>
    <p:sldId id="356" r:id="rId10"/>
    <p:sldId id="359" r:id="rId11"/>
    <p:sldId id="362" r:id="rId12"/>
    <p:sldId id="366" r:id="rId13"/>
    <p:sldId id="368" r:id="rId14"/>
    <p:sldId id="371" r:id="rId15"/>
    <p:sldId id="374" r:id="rId16"/>
    <p:sldId id="377" r:id="rId17"/>
    <p:sldId id="378" r:id="rId18"/>
    <p:sldId id="376" r:id="rId19"/>
    <p:sldId id="379" r:id="rId20"/>
    <p:sldId id="380" r:id="rId21"/>
    <p:sldId id="381" r:id="rId22"/>
    <p:sldId id="382" r:id="rId23"/>
    <p:sldId id="383" r:id="rId24"/>
    <p:sldId id="386" r:id="rId25"/>
    <p:sldId id="387" r:id="rId26"/>
    <p:sldId id="388" r:id="rId27"/>
    <p:sldId id="389" r:id="rId28"/>
    <p:sldId id="390" r:id="rId29"/>
    <p:sldId id="393" r:id="rId30"/>
    <p:sldId id="394" r:id="rId31"/>
    <p:sldId id="398" r:id="rId32"/>
    <p:sldId id="401" r:id="rId33"/>
    <p:sldId id="402" r:id="rId34"/>
    <p:sldId id="403" r:id="rId35"/>
    <p:sldId id="405" r:id="rId36"/>
    <p:sldId id="408" r:id="rId37"/>
    <p:sldId id="416" r:id="rId38"/>
    <p:sldId id="417" r:id="rId39"/>
    <p:sldId id="418" r:id="rId40"/>
    <p:sldId id="422" r:id="rId41"/>
    <p:sldId id="423" r:id="rId42"/>
    <p:sldId id="424" r:id="rId43"/>
    <p:sldId id="427" r:id="rId44"/>
    <p:sldId id="428" r:id="rId45"/>
    <p:sldId id="384" r:id="rId46"/>
  </p:sldIdLst>
  <p:sldSz cx="10287000" cy="6858000" type="35mm"/>
  <p:notesSz cx="6858000" cy="9774238"/>
  <p:defaultTextStyle>
    <a:defPPr>
      <a:defRPr lang="cs-CZ"/>
    </a:defPPr>
    <a:lvl1pPr algn="ctr" rtl="0" eaLnBrk="0" fontAlgn="base" hangingPunct="0">
      <a:spcBef>
        <a:spcPct val="0"/>
      </a:spcBef>
      <a:spcAft>
        <a:spcPct val="0"/>
      </a:spcAft>
      <a:defRPr sz="2400" kern="1200">
        <a:solidFill>
          <a:schemeClr val="tx1"/>
        </a:solidFill>
        <a:latin typeface="Times New Roman CE" panose="02020603050405020304"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CE" panose="02020603050405020304"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CE" panose="02020603050405020304"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CE" panose="02020603050405020304"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CE" panose="02020603050405020304" pitchFamily="18" charset="0"/>
        <a:ea typeface="+mn-ea"/>
        <a:cs typeface="+mn-cs"/>
      </a:defRPr>
    </a:lvl5pPr>
    <a:lvl6pPr marL="2286000" algn="l" defTabSz="914400" rtl="0" eaLnBrk="1" latinLnBrk="0" hangingPunct="1">
      <a:defRPr sz="2400" kern="1200">
        <a:solidFill>
          <a:schemeClr val="tx1"/>
        </a:solidFill>
        <a:latin typeface="Times New Roman CE" panose="02020603050405020304" pitchFamily="18" charset="0"/>
        <a:ea typeface="+mn-ea"/>
        <a:cs typeface="+mn-cs"/>
      </a:defRPr>
    </a:lvl6pPr>
    <a:lvl7pPr marL="2743200" algn="l" defTabSz="914400" rtl="0" eaLnBrk="1" latinLnBrk="0" hangingPunct="1">
      <a:defRPr sz="2400" kern="1200">
        <a:solidFill>
          <a:schemeClr val="tx1"/>
        </a:solidFill>
        <a:latin typeface="Times New Roman CE" panose="02020603050405020304" pitchFamily="18" charset="0"/>
        <a:ea typeface="+mn-ea"/>
        <a:cs typeface="+mn-cs"/>
      </a:defRPr>
    </a:lvl7pPr>
    <a:lvl8pPr marL="3200400" algn="l" defTabSz="914400" rtl="0" eaLnBrk="1" latinLnBrk="0" hangingPunct="1">
      <a:defRPr sz="2400" kern="1200">
        <a:solidFill>
          <a:schemeClr val="tx1"/>
        </a:solidFill>
        <a:latin typeface="Times New Roman CE" panose="02020603050405020304" pitchFamily="18" charset="0"/>
        <a:ea typeface="+mn-ea"/>
        <a:cs typeface="+mn-cs"/>
      </a:defRPr>
    </a:lvl8pPr>
    <a:lvl9pPr marL="3657600" algn="l" defTabSz="914400" rtl="0" eaLnBrk="1" latinLnBrk="0" hangingPunct="1">
      <a:defRPr sz="2400" kern="1200">
        <a:solidFill>
          <a:schemeClr val="tx1"/>
        </a:solidFill>
        <a:latin typeface="Times New Roman CE"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F2D"/>
    <a:srgbClr val="1DFF1D"/>
    <a:srgbClr val="FE4866"/>
    <a:srgbClr val="FE3C5C"/>
    <a:srgbClr val="FE9295"/>
    <a:srgbClr val="FE4A4E"/>
    <a:srgbClr val="FD683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1413" autoAdjust="0"/>
    <p:restoredTop sz="94713" autoAdjust="0"/>
  </p:normalViewPr>
  <p:slideViewPr>
    <p:cSldViewPr>
      <p:cViewPr varScale="1">
        <p:scale>
          <a:sx n="69" d="100"/>
          <a:sy n="69" d="100"/>
        </p:scale>
        <p:origin x="1112" y="44"/>
      </p:cViewPr>
      <p:guideLst>
        <p:guide orient="horz" pos="2160"/>
        <p:guide pos="324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00" d="100"/>
        <a:sy n="100" d="100"/>
      </p:scale>
      <p:origin x="0" y="0"/>
    </p:cViewPr>
  </p:notesTextViewPr>
  <p:sorterViewPr>
    <p:cViewPr varScale="1">
      <p:scale>
        <a:sx n="1" d="1"/>
        <a:sy n="1" d="1"/>
      </p:scale>
      <p:origin x="0" y="-124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_rels/viewProps.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slide" Target="slides/slide16.xml"/><Relationship Id="rId1" Type="http://schemas.openxmlformats.org/officeDocument/2006/relationships/slide" Target="slides/slide14.xml"/><Relationship Id="rId4" Type="http://schemas.openxmlformats.org/officeDocument/2006/relationships/slide" Target="slides/slide1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9525"/>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t" anchorCtr="0" compatLnSpc="1">
            <a:prstTxWarp prst="textNoShape">
              <a:avLst/>
            </a:prstTxWarp>
          </a:bodyPr>
          <a:lstStyle>
            <a:lvl1pPr algn="l">
              <a:defRPr sz="1000" i="1">
                <a:latin typeface="Times New Roman" panose="02020603050405020304" pitchFamily="18" charset="0"/>
              </a:defRPr>
            </a:lvl1pPr>
          </a:lstStyle>
          <a:p>
            <a:endParaRPr lang="cs-CZ" altLang="cs-CZ"/>
          </a:p>
        </p:txBody>
      </p:sp>
      <p:sp>
        <p:nvSpPr>
          <p:cNvPr id="3075" name="Rectangle 3"/>
          <p:cNvSpPr>
            <a:spLocks noGrp="1" noChangeArrowheads="1"/>
          </p:cNvSpPr>
          <p:nvPr>
            <p:ph type="dt" sz="quarter" idx="1"/>
          </p:nvPr>
        </p:nvSpPr>
        <p:spPr bwMode="auto">
          <a:xfrm>
            <a:off x="3886200" y="9525"/>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t" anchorCtr="0" compatLnSpc="1">
            <a:prstTxWarp prst="textNoShape">
              <a:avLst/>
            </a:prstTxWarp>
          </a:bodyPr>
          <a:lstStyle>
            <a:lvl1pPr algn="r">
              <a:defRPr sz="1000" i="1">
                <a:latin typeface="Times New Roman" panose="02020603050405020304" pitchFamily="18" charset="0"/>
              </a:defRPr>
            </a:lvl1pPr>
          </a:lstStyle>
          <a:p>
            <a:endParaRPr lang="cs-CZ" altLang="cs-CZ"/>
          </a:p>
        </p:txBody>
      </p:sp>
      <p:sp>
        <p:nvSpPr>
          <p:cNvPr id="3076" name="Rectangle 4"/>
          <p:cNvSpPr>
            <a:spLocks noGrp="1" noChangeArrowheads="1"/>
          </p:cNvSpPr>
          <p:nvPr>
            <p:ph type="ftr" sz="quarter" idx="2"/>
          </p:nvPr>
        </p:nvSpPr>
        <p:spPr bwMode="auto">
          <a:xfrm>
            <a:off x="0" y="9305925"/>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b" anchorCtr="0" compatLnSpc="1">
            <a:prstTxWarp prst="textNoShape">
              <a:avLst/>
            </a:prstTxWarp>
          </a:bodyPr>
          <a:lstStyle>
            <a:lvl1pPr algn="l">
              <a:defRPr sz="1000" i="1">
                <a:latin typeface="Times New Roman" panose="02020603050405020304" pitchFamily="18" charset="0"/>
              </a:defRPr>
            </a:lvl1pPr>
          </a:lstStyle>
          <a:p>
            <a:endParaRPr lang="cs-CZ" altLang="cs-CZ"/>
          </a:p>
        </p:txBody>
      </p:sp>
      <p:sp>
        <p:nvSpPr>
          <p:cNvPr id="3077" name="Rectangle 5"/>
          <p:cNvSpPr>
            <a:spLocks noGrp="1" noChangeArrowheads="1"/>
          </p:cNvSpPr>
          <p:nvPr>
            <p:ph type="sldNum" sz="quarter" idx="3"/>
          </p:nvPr>
        </p:nvSpPr>
        <p:spPr bwMode="auto">
          <a:xfrm>
            <a:off x="3886200" y="9305925"/>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b" anchorCtr="0" compatLnSpc="1">
            <a:prstTxWarp prst="textNoShape">
              <a:avLst/>
            </a:prstTxWarp>
          </a:bodyPr>
          <a:lstStyle>
            <a:lvl1pPr algn="r">
              <a:defRPr sz="1000" i="1">
                <a:latin typeface="Times New Roman" panose="02020603050405020304" pitchFamily="18" charset="0"/>
              </a:defRPr>
            </a:lvl1pPr>
          </a:lstStyle>
          <a:p>
            <a:fld id="{6855C13B-A49C-4E55-8A51-3965BE5B01FC}" type="slidenum">
              <a:rPr lang="cs-CZ" altLang="cs-CZ"/>
              <a:pPr/>
              <a:t>‹#›</a:t>
            </a:fld>
            <a:endParaRPr lang="cs-CZ" altLang="cs-CZ"/>
          </a:p>
        </p:txBody>
      </p:sp>
      <p:sp>
        <p:nvSpPr>
          <p:cNvPr id="3078" name="Rectangle 6"/>
          <p:cNvSpPr>
            <a:spLocks noChangeArrowheads="1"/>
          </p:cNvSpPr>
          <p:nvPr/>
        </p:nvSpPr>
        <p:spPr bwMode="auto">
          <a:xfrm>
            <a:off x="6397625" y="9371013"/>
            <a:ext cx="3921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p>
            <a:pPr algn="r"/>
            <a:fld id="{5D5BB6CD-7F2C-4725-B4A6-25126646B71C}" type="slidenum">
              <a:rPr lang="cs-CZ" altLang="cs-CZ" sz="1400">
                <a:latin typeface="Times New Roman" panose="02020603050405020304" pitchFamily="18" charset="0"/>
              </a:rPr>
              <a:pPr algn="r"/>
              <a:t>‹#›</a:t>
            </a:fld>
            <a:endParaRPr lang="cs-CZ" altLang="cs-CZ" sz="1400">
              <a:latin typeface="Times New Roman" panose="02020603050405020304" pitchFamily="18"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9525"/>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t" anchorCtr="0" compatLnSpc="1">
            <a:prstTxWarp prst="textNoShape">
              <a:avLst/>
            </a:prstTxWarp>
          </a:bodyPr>
          <a:lstStyle>
            <a:lvl1pPr algn="l" defTabSz="762000">
              <a:defRPr sz="1000" i="1">
                <a:latin typeface="Times New Roman" panose="02020603050405020304" pitchFamily="18" charset="0"/>
              </a:defRPr>
            </a:lvl1pPr>
          </a:lstStyle>
          <a:p>
            <a:endParaRPr lang="cs-CZ" altLang="cs-CZ"/>
          </a:p>
        </p:txBody>
      </p:sp>
      <p:sp>
        <p:nvSpPr>
          <p:cNvPr id="2051" name="Rectangle 3"/>
          <p:cNvSpPr>
            <a:spLocks noGrp="1" noChangeArrowheads="1"/>
          </p:cNvSpPr>
          <p:nvPr>
            <p:ph type="dt" idx="1"/>
          </p:nvPr>
        </p:nvSpPr>
        <p:spPr bwMode="auto">
          <a:xfrm>
            <a:off x="3886200" y="9525"/>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t" anchorCtr="0" compatLnSpc="1">
            <a:prstTxWarp prst="textNoShape">
              <a:avLst/>
            </a:prstTxWarp>
          </a:bodyPr>
          <a:lstStyle>
            <a:lvl1pPr algn="r" defTabSz="762000">
              <a:defRPr sz="1000" i="1">
                <a:latin typeface="Times New Roman" panose="02020603050405020304" pitchFamily="18" charset="0"/>
              </a:defRPr>
            </a:lvl1pPr>
          </a:lstStyle>
          <a:p>
            <a:endParaRPr lang="cs-CZ" altLang="cs-CZ"/>
          </a:p>
        </p:txBody>
      </p:sp>
      <p:sp>
        <p:nvSpPr>
          <p:cNvPr id="2052" name="Rectangle 4"/>
          <p:cNvSpPr>
            <a:spLocks noGrp="1" noChangeArrowheads="1"/>
          </p:cNvSpPr>
          <p:nvPr>
            <p:ph type="ftr" sz="quarter" idx="4"/>
          </p:nvPr>
        </p:nvSpPr>
        <p:spPr bwMode="auto">
          <a:xfrm>
            <a:off x="0" y="9305925"/>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b" anchorCtr="0" compatLnSpc="1">
            <a:prstTxWarp prst="textNoShape">
              <a:avLst/>
            </a:prstTxWarp>
          </a:bodyPr>
          <a:lstStyle>
            <a:lvl1pPr algn="l" defTabSz="762000">
              <a:defRPr sz="1000" i="1">
                <a:latin typeface="Times New Roman" panose="02020603050405020304" pitchFamily="18" charset="0"/>
              </a:defRPr>
            </a:lvl1pPr>
          </a:lstStyle>
          <a:p>
            <a:endParaRPr lang="cs-CZ" altLang="cs-CZ"/>
          </a:p>
        </p:txBody>
      </p:sp>
      <p:sp>
        <p:nvSpPr>
          <p:cNvPr id="2053" name="Rectangle 5"/>
          <p:cNvSpPr>
            <a:spLocks noGrp="1" noChangeArrowheads="1"/>
          </p:cNvSpPr>
          <p:nvPr>
            <p:ph type="sldNum" sz="quarter" idx="5"/>
          </p:nvPr>
        </p:nvSpPr>
        <p:spPr bwMode="auto">
          <a:xfrm>
            <a:off x="3886200" y="9305925"/>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b" anchorCtr="0" compatLnSpc="1">
            <a:prstTxWarp prst="textNoShape">
              <a:avLst/>
            </a:prstTxWarp>
          </a:bodyPr>
          <a:lstStyle>
            <a:lvl1pPr algn="r" defTabSz="762000">
              <a:defRPr sz="1000" i="1">
                <a:latin typeface="Times New Roman" panose="02020603050405020304" pitchFamily="18" charset="0"/>
              </a:defRPr>
            </a:lvl1pPr>
          </a:lstStyle>
          <a:p>
            <a:fld id="{2524A013-20F7-4780-A91D-F6B8E34D44CB}" type="slidenum">
              <a:rPr lang="cs-CZ" altLang="cs-CZ"/>
              <a:pPr/>
              <a:t>‹#›</a:t>
            </a:fld>
            <a:endParaRPr lang="cs-CZ" altLang="cs-CZ"/>
          </a:p>
        </p:txBody>
      </p:sp>
      <p:sp>
        <p:nvSpPr>
          <p:cNvPr id="2054" name="Rectangle 6"/>
          <p:cNvSpPr>
            <a:spLocks noGrp="1" noChangeArrowheads="1"/>
          </p:cNvSpPr>
          <p:nvPr>
            <p:ph type="body" sz="quarter" idx="3"/>
          </p:nvPr>
        </p:nvSpPr>
        <p:spPr bwMode="auto">
          <a:xfrm>
            <a:off x="914400" y="4645025"/>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cs-CZ" altLang="cs-CZ" smtClean="0"/>
              <a:t>Click to edit Master notes styles</a:t>
            </a:r>
          </a:p>
          <a:p>
            <a:pPr lvl="1"/>
            <a:r>
              <a:rPr lang="cs-CZ" altLang="cs-CZ" smtClean="0"/>
              <a:t>Second Level</a:t>
            </a:r>
          </a:p>
          <a:p>
            <a:pPr lvl="2"/>
            <a:r>
              <a:rPr lang="cs-CZ" altLang="cs-CZ" smtClean="0"/>
              <a:t>Third Level</a:t>
            </a:r>
          </a:p>
          <a:p>
            <a:pPr lvl="3"/>
            <a:r>
              <a:rPr lang="cs-CZ" altLang="cs-CZ" smtClean="0"/>
              <a:t>Fourth Level</a:t>
            </a:r>
          </a:p>
          <a:p>
            <a:pPr lvl="4"/>
            <a:r>
              <a:rPr lang="cs-CZ" altLang="cs-CZ" smtClean="0"/>
              <a:t>Fifth Level</a:t>
            </a:r>
          </a:p>
        </p:txBody>
      </p:sp>
      <p:sp>
        <p:nvSpPr>
          <p:cNvPr id="2055" name="Rectangle 7"/>
          <p:cNvSpPr>
            <a:spLocks noGrp="1" noRot="1" noChangeAspect="1" noChangeArrowheads="1" noTextEdit="1"/>
          </p:cNvSpPr>
          <p:nvPr>
            <p:ph type="sldImg" idx="2"/>
          </p:nvPr>
        </p:nvSpPr>
        <p:spPr bwMode="auto">
          <a:xfrm>
            <a:off x="855663" y="847725"/>
            <a:ext cx="5146675" cy="3432175"/>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6" name="Rectangle 8"/>
          <p:cNvSpPr>
            <a:spLocks noChangeArrowheads="1"/>
          </p:cNvSpPr>
          <p:nvPr/>
        </p:nvSpPr>
        <p:spPr bwMode="auto">
          <a:xfrm>
            <a:off x="6397625" y="9371013"/>
            <a:ext cx="3921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p>
            <a:pPr algn="r"/>
            <a:fld id="{2B893A27-B18E-4A01-A65F-A092C7747726}" type="slidenum">
              <a:rPr lang="cs-CZ" altLang="cs-CZ" sz="1400">
                <a:latin typeface="Times New Roman" panose="02020603050405020304" pitchFamily="18" charset="0"/>
              </a:rPr>
              <a:pPr algn="r"/>
              <a:t>‹#›</a:t>
            </a:fld>
            <a:endParaRPr lang="cs-CZ" altLang="cs-CZ" sz="1400">
              <a:latin typeface="Times New Roman" panose="02020603050405020304" pitchFamily="18" charset="0"/>
            </a:endParaRP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38BE2F7-F2EA-4CD0-8598-E3256A9BBD5A}"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r>
              <a:rPr lang="cs-CZ" altLang="cs-CZ"/>
              <a:t>	</a:t>
            </a:r>
            <a:r>
              <a:rPr lang="cs-CZ" altLang="cs-CZ" b="1" u="sng"/>
              <a:t>Hemostázou rozumíme soubor reakcí integrovaných tak aby došlo v určitém místě k efektivnímu vytvoření jak destičkového agregátu, tak pevných fibrinových vláken a aby se současně aktivoval děj, který takto vytvořenou sraženinu rozpustí</a:t>
            </a:r>
            <a:r>
              <a:rPr lang="cs-CZ" altLang="cs-CZ"/>
              <a:t>.</a:t>
            </a:r>
          </a:p>
          <a:p>
            <a:r>
              <a:rPr lang="cs-CZ" altLang="cs-CZ"/>
              <a:t>Obecně můžeme hemostatickou odpověď rozdělovat na dvě reakce a sice primární hemostázu: kdy k zástavě krvácení dochází ¨bezprostřední vazokonstrikcí a v důsledku tvorby primární zátky, která je tvořená agregátem krevních destiček. Primární hemostázy se neučastní plazmatické koagulační faktory.Další reakcí hemostatické odpovědi je sekundární hemostáza což je tvorba fibrinové sítě a později její zpevnění. </a:t>
            </a:r>
          </a:p>
          <a:p>
            <a:r>
              <a:rPr lang="cs-CZ" altLang="cs-CZ"/>
              <a:t>Fibrinolýza má důležitou roli v procesech hojení, včetně rozpuštění vzniklého koagula. Systém fibrinolýzy zajišťujte uklid po opravách.</a:t>
            </a:r>
          </a:p>
          <a:p>
            <a:r>
              <a:rPr lang="cs-CZ" altLang="cs-CZ"/>
              <a:t>Proč to zmiňuji, protože  DIC což je  téma dnešní přednášky představuje závažnou poruchu primární i sekundární hemostázy: </a:t>
            </a:r>
          </a:p>
          <a:p>
            <a:r>
              <a:rPr lang="cs-CZ" altLang="cs-CZ"/>
              <a:t>DIC v sobě zahrnuje poruchu tvorby prim. Krevní zátky z konsumpčního nedostatku destiček a rovněž poruchu sek. Hemostázy v důsledku spotřeby a ztráty koagulačních a fibrinolytických faktorů.</a:t>
            </a:r>
          </a:p>
        </p:txBody>
      </p:sp>
    </p:spTree>
    <p:extLst>
      <p:ext uri="{BB962C8B-B14F-4D97-AF65-F5344CB8AC3E}">
        <p14:creationId xmlns:p14="http://schemas.microsoft.com/office/powerpoint/2010/main" val="4048375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F0571C-CA87-4031-885F-2C57394CED45}" type="slidenum">
              <a:rPr lang="cs-CZ" altLang="cs-CZ"/>
              <a:pPr/>
              <a:t>32</a:t>
            </a:fld>
            <a:endParaRPr lang="cs-CZ" altLang="cs-CZ"/>
          </a:p>
        </p:txBody>
      </p:sp>
      <p:sp>
        <p:nvSpPr>
          <p:cNvPr id="268290" name="Rectangle 2"/>
          <p:cNvSpPr>
            <a:spLocks noGrp="1" noRot="1" noChangeAspect="1" noChangeArrowheads="1" noTextEdit="1"/>
          </p:cNvSpPr>
          <p:nvPr>
            <p:ph type="sldImg"/>
          </p:nvPr>
        </p:nvSpPr>
        <p:spPr>
          <a:ln w="12700" cap="flat">
            <a:solidFill>
              <a:schemeClr val="tx1"/>
            </a:solidFill>
          </a:ln>
          <a:extLst>
            <a:ext uri="{909E8E84-426E-40DD-AFC4-6F175D3DCCD1}">
              <a14:hiddenFill xmlns:a14="http://schemas.microsoft.com/office/drawing/2010/main">
                <a:noFill/>
              </a14:hiddenFill>
            </a:ext>
          </a:extLst>
        </p:spPr>
      </p:sp>
      <p:sp>
        <p:nvSpPr>
          <p:cNvPr id="268291" name="Rectangle 3"/>
          <p:cNvSpPr>
            <a:spLocks noGrp="1" noChangeArrowheads="1"/>
          </p:cNvSpPr>
          <p:nvPr>
            <p:ph type="body" idx="1"/>
          </p:nvPr>
        </p:nvSpPr>
        <p:spPr>
          <a:xfrm>
            <a:off x="914400" y="4343400"/>
            <a:ext cx="5029200" cy="4114800"/>
          </a:xfrm>
          <a:ln/>
        </p:spPr>
        <p:txBody>
          <a:bodyPr lIns="92075" tIns="46038" rIns="92075" bIns="46038"/>
          <a:lstStyle/>
          <a:p>
            <a:endParaRPr lang="cs-CZ" altLang="cs-CZ"/>
          </a:p>
        </p:txBody>
      </p:sp>
    </p:spTree>
    <p:extLst>
      <p:ext uri="{BB962C8B-B14F-4D97-AF65-F5344CB8AC3E}">
        <p14:creationId xmlns:p14="http://schemas.microsoft.com/office/powerpoint/2010/main" val="440249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A898E3-0A68-4F3C-B67D-3C52D8B46AD1}" type="slidenum">
              <a:rPr lang="cs-CZ" altLang="cs-CZ"/>
              <a:pPr/>
              <a:t>33</a:t>
            </a:fld>
            <a:endParaRPr lang="cs-CZ" altLang="cs-CZ"/>
          </a:p>
        </p:txBody>
      </p:sp>
      <p:sp>
        <p:nvSpPr>
          <p:cNvPr id="272386" name="Rectangle 2"/>
          <p:cNvSpPr>
            <a:spLocks noGrp="1" noRot="1" noChangeAspect="1" noChangeArrowheads="1" noTextEdit="1"/>
          </p:cNvSpPr>
          <p:nvPr>
            <p:ph type="sldImg"/>
          </p:nvPr>
        </p:nvSpPr>
        <p:spPr>
          <a:xfrm>
            <a:off x="844550" y="695325"/>
            <a:ext cx="5168900" cy="3446463"/>
          </a:xfrm>
          <a:ln w="12700" cap="flat">
            <a:solidFill>
              <a:schemeClr val="tx1"/>
            </a:solidFill>
          </a:ln>
          <a:extLst>
            <a:ext uri="{909E8E84-426E-40DD-AFC4-6F175D3DCCD1}">
              <a14:hiddenFill xmlns:a14="http://schemas.microsoft.com/office/drawing/2010/main">
                <a:noFill/>
              </a14:hiddenFill>
            </a:ext>
          </a:extLst>
        </p:spPr>
      </p:sp>
      <p:sp>
        <p:nvSpPr>
          <p:cNvPr id="272387" name="Rectangle 3"/>
          <p:cNvSpPr>
            <a:spLocks noGrp="1" noChangeArrowheads="1"/>
          </p:cNvSpPr>
          <p:nvPr>
            <p:ph type="body" idx="1"/>
          </p:nvPr>
        </p:nvSpPr>
        <p:spPr>
          <a:xfrm>
            <a:off x="919163" y="4360863"/>
            <a:ext cx="5019675" cy="4094162"/>
          </a:xfrm>
          <a:ln/>
        </p:spPr>
        <p:txBody>
          <a:bodyPr lIns="92075" tIns="46038" rIns="92075" bIns="46038"/>
          <a:lstStyle/>
          <a:p>
            <a:pPr defTabSz="904875"/>
            <a:endParaRPr lang="cs-CZ" altLang="cs-CZ"/>
          </a:p>
        </p:txBody>
      </p:sp>
    </p:spTree>
    <p:extLst>
      <p:ext uri="{BB962C8B-B14F-4D97-AF65-F5344CB8AC3E}">
        <p14:creationId xmlns:p14="http://schemas.microsoft.com/office/powerpoint/2010/main" val="1330322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23DBA9B8-1366-4ED7-A2BE-E85658B6FDE6}" type="slidenum">
              <a:rPr lang="cs-CZ" altLang="cs-CZ"/>
              <a:pPr/>
              <a:t>34</a:t>
            </a:fld>
            <a:endParaRPr lang="cs-CZ" altLang="cs-CZ"/>
          </a:p>
        </p:txBody>
      </p:sp>
      <p:sp>
        <p:nvSpPr>
          <p:cNvPr id="276482" name="Rectangle 2"/>
          <p:cNvSpPr>
            <a:spLocks noChangeArrowheads="1"/>
          </p:cNvSpPr>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483" name="Rectangle 3"/>
          <p:cNvSpPr>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a:solidFill>
                  <a:schemeClr val="tx1"/>
                </a:solidFill>
                <a:latin typeface="Arial" panose="020B0604020202020204" pitchFamily="34" charset="0"/>
              </a:defRPr>
            </a:lvl1pPr>
            <a:lvl2pPr marL="571500" defTabSz="762000">
              <a:defRPr>
                <a:solidFill>
                  <a:schemeClr val="tx1"/>
                </a:solidFill>
                <a:latin typeface="Arial" panose="020B0604020202020204" pitchFamily="34" charset="0"/>
              </a:defRPr>
            </a:lvl2pPr>
            <a:lvl3pPr marL="1143000" defTabSz="762000">
              <a:defRPr>
                <a:solidFill>
                  <a:schemeClr val="tx1"/>
                </a:solidFill>
                <a:latin typeface="Arial" panose="020B0604020202020204" pitchFamily="34" charset="0"/>
              </a:defRPr>
            </a:lvl3pPr>
            <a:lvl4pPr marL="1714500" defTabSz="762000">
              <a:defRPr>
                <a:solidFill>
                  <a:schemeClr val="tx1"/>
                </a:solidFill>
                <a:latin typeface="Arial" panose="020B0604020202020204" pitchFamily="34" charset="0"/>
              </a:defRPr>
            </a:lvl4pPr>
            <a:lvl5pPr marL="2286000"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algn="r" eaLnBrk="0" hangingPunct="0"/>
            <a:r>
              <a:rPr lang="cs-CZ" altLang="cs-CZ" sz="1000" i="1">
                <a:latin typeface="Times New Roman" panose="02020603050405020304" pitchFamily="18" charset="0"/>
              </a:rPr>
              <a:t>8</a:t>
            </a:r>
            <a:endParaRPr lang="cs-CZ" altLang="cs-CZ" sz="1000" i="1">
              <a:latin typeface="Times New Roman CE" panose="02020603050405020304" pitchFamily="18" charset="0"/>
            </a:endParaRPr>
          </a:p>
        </p:txBody>
      </p:sp>
      <p:sp>
        <p:nvSpPr>
          <p:cNvPr id="276484" name="Rectangle 4"/>
          <p:cNvSpPr>
            <a:spLocks noChangeArrowheads="1"/>
          </p:cNvSpPr>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485" name="Rectangle 5"/>
          <p:cNvSpPr>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486" name="Rectangle 6"/>
          <p:cNvSpPr>
            <a:spLocks noGrp="1" noRot="1" noChangeAspect="1" noChangeArrowheads="1" noTextEdit="1"/>
          </p:cNvSpPr>
          <p:nvPr>
            <p:ph type="sldImg"/>
          </p:nvPr>
        </p:nvSpPr>
        <p:spPr>
          <a:ln w="12700" cap="flat">
            <a:solidFill>
              <a:schemeClr val="tx1"/>
            </a:solidFill>
          </a:ln>
          <a:extLst>
            <a:ext uri="{909E8E84-426E-40DD-AFC4-6F175D3DCCD1}">
              <a14:hiddenFill xmlns:a14="http://schemas.microsoft.com/office/drawing/2010/main">
                <a:noFill/>
              </a14:hiddenFill>
            </a:ext>
          </a:extLst>
        </p:spPr>
      </p:sp>
      <p:sp>
        <p:nvSpPr>
          <p:cNvPr id="276487" name="Rectangle 7"/>
          <p:cNvSpPr>
            <a:spLocks noGrp="1" noChangeArrowheads="1"/>
          </p:cNvSpPr>
          <p:nvPr>
            <p:ph type="body" idx="1"/>
          </p:nvPr>
        </p:nvSpPr>
        <p:spPr>
          <a:xfrm>
            <a:off x="914400" y="4343400"/>
            <a:ext cx="5029200" cy="4114800"/>
          </a:xfrm>
          <a:ln/>
        </p:spPr>
        <p:txBody>
          <a:bodyPr lIns="90488" tIns="44450" rIns="90488" bIns="44450"/>
          <a:lstStyle/>
          <a:p>
            <a:endParaRPr lang="cs-CZ" altLang="cs-CZ"/>
          </a:p>
        </p:txBody>
      </p:sp>
    </p:spTree>
    <p:extLst>
      <p:ext uri="{BB962C8B-B14F-4D97-AF65-F5344CB8AC3E}">
        <p14:creationId xmlns:p14="http://schemas.microsoft.com/office/powerpoint/2010/main" val="2517573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9C03869E-C4D6-42C1-94C6-28A12D309A1E}" type="slidenum">
              <a:rPr lang="cs-CZ" altLang="cs-CZ"/>
              <a:pPr/>
              <a:t>41</a:t>
            </a:fld>
            <a:endParaRPr lang="cs-CZ" altLang="cs-CZ"/>
          </a:p>
        </p:txBody>
      </p:sp>
      <p:sp>
        <p:nvSpPr>
          <p:cNvPr id="344066" name="Rectangle 2"/>
          <p:cNvSpPr>
            <a:spLocks noChangeArrowheads="1"/>
          </p:cNvSpPr>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44067" name="Rectangle 3"/>
          <p:cNvSpPr>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a:solidFill>
                  <a:schemeClr val="tx1"/>
                </a:solidFill>
                <a:latin typeface="Arial" panose="020B0604020202020204" pitchFamily="34" charset="0"/>
              </a:defRPr>
            </a:lvl1pPr>
            <a:lvl2pPr marL="571500" defTabSz="762000">
              <a:defRPr>
                <a:solidFill>
                  <a:schemeClr val="tx1"/>
                </a:solidFill>
                <a:latin typeface="Arial" panose="020B0604020202020204" pitchFamily="34" charset="0"/>
              </a:defRPr>
            </a:lvl2pPr>
            <a:lvl3pPr marL="1143000" defTabSz="762000">
              <a:defRPr>
                <a:solidFill>
                  <a:schemeClr val="tx1"/>
                </a:solidFill>
                <a:latin typeface="Arial" panose="020B0604020202020204" pitchFamily="34" charset="0"/>
              </a:defRPr>
            </a:lvl3pPr>
            <a:lvl4pPr marL="1714500" defTabSz="762000">
              <a:defRPr>
                <a:solidFill>
                  <a:schemeClr val="tx1"/>
                </a:solidFill>
                <a:latin typeface="Arial" panose="020B0604020202020204" pitchFamily="34" charset="0"/>
              </a:defRPr>
            </a:lvl4pPr>
            <a:lvl5pPr marL="2286000"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algn="r" eaLnBrk="0" hangingPunct="0"/>
            <a:r>
              <a:rPr lang="cs-CZ" altLang="cs-CZ" sz="1000" i="1">
                <a:latin typeface="Times New Roman" panose="02020603050405020304" pitchFamily="18" charset="0"/>
              </a:rPr>
              <a:t>22</a:t>
            </a:r>
            <a:endParaRPr lang="cs-CZ" altLang="cs-CZ" sz="1000" i="1">
              <a:latin typeface="Times New Roman CE" panose="02020603050405020304" pitchFamily="18" charset="0"/>
            </a:endParaRPr>
          </a:p>
        </p:txBody>
      </p:sp>
      <p:sp>
        <p:nvSpPr>
          <p:cNvPr id="344068" name="Rectangle 4"/>
          <p:cNvSpPr>
            <a:spLocks noChangeArrowheads="1"/>
          </p:cNvSpPr>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44069" name="Rectangle 5"/>
          <p:cNvSpPr>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44070" name="Rectangle 6"/>
          <p:cNvSpPr>
            <a:spLocks noGrp="1" noRot="1" noChangeAspect="1" noChangeArrowheads="1" noTextEdit="1"/>
          </p:cNvSpPr>
          <p:nvPr>
            <p:ph type="sldImg"/>
          </p:nvPr>
        </p:nvSpPr>
        <p:spPr>
          <a:ln w="12700" cap="flat">
            <a:solidFill>
              <a:schemeClr val="tx1"/>
            </a:solidFill>
          </a:ln>
          <a:extLst>
            <a:ext uri="{909E8E84-426E-40DD-AFC4-6F175D3DCCD1}">
              <a14:hiddenFill xmlns:a14="http://schemas.microsoft.com/office/drawing/2010/main">
                <a:noFill/>
              </a14:hiddenFill>
            </a:ext>
          </a:extLst>
        </p:spPr>
      </p:sp>
      <p:sp>
        <p:nvSpPr>
          <p:cNvPr id="344071" name="Rectangle 7"/>
          <p:cNvSpPr>
            <a:spLocks noGrp="1" noChangeArrowheads="1"/>
          </p:cNvSpPr>
          <p:nvPr>
            <p:ph type="body" idx="1"/>
          </p:nvPr>
        </p:nvSpPr>
        <p:spPr>
          <a:xfrm>
            <a:off x="914400" y="4343400"/>
            <a:ext cx="5029200" cy="4114800"/>
          </a:xfrm>
          <a:ln/>
        </p:spPr>
        <p:txBody>
          <a:bodyPr lIns="90488" tIns="44450" rIns="90488" bIns="44450"/>
          <a:lstStyle/>
          <a:p>
            <a:endParaRPr lang="cs-CZ" altLang="cs-CZ"/>
          </a:p>
        </p:txBody>
      </p:sp>
    </p:spTree>
    <p:extLst>
      <p:ext uri="{BB962C8B-B14F-4D97-AF65-F5344CB8AC3E}">
        <p14:creationId xmlns:p14="http://schemas.microsoft.com/office/powerpoint/2010/main" val="2306930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E8BC1A-9905-421F-A462-E0F0062A86AF}" type="slidenum">
              <a:rPr lang="cs-CZ" altLang="cs-CZ"/>
              <a:pPr/>
              <a:t>15</a:t>
            </a:fld>
            <a:endParaRPr lang="cs-CZ" altLang="cs-CZ"/>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r>
              <a:rPr lang="cs-CZ" altLang="cs-CZ"/>
              <a:t>Disseminovaná intravaskulární koagulace je jeden z nejrozšířenějších syndromů. Může se nacházet ve všech oblastech medicíny a většinou provází závažné stavy, mnohdy s ohrožením života. Existují oblasti, které jsou z hlediska DIC zvláštního zřetele hodné: jedná se o těhotenství, šestinedělí , malignity včetně leukémií, sepse , polytraumata a popáleniny- v každé oblasti existují zvláštnosti, jímž je třeba věnovat samostatnou pozornost.</a:t>
            </a:r>
          </a:p>
          <a:p>
            <a:r>
              <a:rPr lang="cs-CZ" altLang="cs-CZ"/>
              <a:t>První zmínky o tomto syndromu pocházejí již z roku 1873.</a:t>
            </a:r>
          </a:p>
          <a:p>
            <a:r>
              <a:rPr lang="cs-CZ" altLang="cs-CZ"/>
              <a:t>Již jsem říkala, že je průvodním jevem velmï závažných stavů a až v 80% je součástí systémové zánětlivé odpovědi. Hraje rovněž důležitou roli v v rozvoji syndromu multiorgánového selhání. </a:t>
            </a:r>
          </a:p>
          <a:p>
            <a:r>
              <a:rPr lang="cs-CZ" altLang="cs-CZ"/>
              <a:t>Již pojmenování samotného syndromu DIC je velmi bohaté a zahrnuje nejrozšířenější názvy…</a:t>
            </a:r>
          </a:p>
          <a:p>
            <a:r>
              <a:rPr lang="cs-CZ" altLang="cs-CZ"/>
              <a:t>Pro mnohdy nepřehlednou posloupnost příčin a následků a chaos je někdy tento stav označován jako death is coming- cpž v sobě bohužel skrývá kus pravdy…</a:t>
            </a:r>
          </a:p>
          <a:p>
            <a:endParaRPr lang="cs-CZ" altLang="cs-CZ"/>
          </a:p>
          <a:p>
            <a:endParaRPr lang="cs-CZ" altLang="cs-CZ"/>
          </a:p>
        </p:txBody>
      </p:sp>
    </p:spTree>
    <p:extLst>
      <p:ext uri="{BB962C8B-B14F-4D97-AF65-F5344CB8AC3E}">
        <p14:creationId xmlns:p14="http://schemas.microsoft.com/office/powerpoint/2010/main" val="459127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FC1DBB-683B-47E5-8CC8-5C09899C8063}" type="slidenum">
              <a:rPr lang="cs-CZ" altLang="cs-CZ"/>
              <a:pPr/>
              <a:t>16</a:t>
            </a:fld>
            <a:endParaRPr lang="cs-CZ" altLang="cs-CZ"/>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p:txBody>
          <a:bodyPr/>
          <a:lstStyle/>
          <a:p>
            <a:r>
              <a:rPr lang="cs-CZ" altLang="cs-CZ"/>
              <a:t>Volná agregace destiček v dočasné zátce se mění na definitivní sraženinu díky fibrinu. </a:t>
            </a:r>
          </a:p>
          <a:p>
            <a:r>
              <a:rPr lang="cs-CZ" altLang="cs-CZ"/>
              <a:t>Mechanismus odpovědný za tvorbu fibrinu představuje kaskádu reakcí, při kterých se neaktivní enzymy aktivují a pak aktivují další enzymy. </a:t>
            </a:r>
          </a:p>
          <a:p>
            <a:r>
              <a:rPr lang="cs-CZ" altLang="cs-CZ"/>
              <a:t>Více než 40 substancí nebo říkejme jim faktorů pocházejích z plazmy, destiček a tkání se tyto reakce účastní.</a:t>
            </a:r>
          </a:p>
          <a:p>
            <a:r>
              <a:rPr lang="cs-CZ" altLang="cs-CZ"/>
              <a:t> Základní reakcí během srážení krve je přeměna rozpustné plazmatické bílkoviny fibrinogenu na nerozpustný fibrin. </a:t>
            </a:r>
          </a:p>
          <a:p>
            <a:r>
              <a:rPr lang="cs-CZ" altLang="cs-CZ"/>
              <a:t>Tato reakce je katalyzována trombinem. </a:t>
            </a:r>
          </a:p>
          <a:p>
            <a:r>
              <a:rPr lang="cs-CZ" altLang="cs-CZ"/>
              <a:t>Trombin je proteáza vznikající z cirkulujícího prekurzoru vlivem aktivovaného faktoru X. </a:t>
            </a:r>
          </a:p>
          <a:p>
            <a:r>
              <a:rPr lang="cs-CZ" altLang="cs-CZ"/>
              <a:t>Faktor X může být aktivován jedním ze dovu systémů vnitřním nebo vnějším.</a:t>
            </a:r>
          </a:p>
          <a:p>
            <a:r>
              <a:rPr lang="cs-CZ" altLang="cs-CZ"/>
              <a:t>Spouštění vnitřního systému začíná stykem krve s negativně nabitým smáčivym povrchem ( in vitro je to např. sklo, mimotělný oběh in vivo jsou to kolagenní vlákna pod endotelem) . </a:t>
            </a:r>
          </a:p>
          <a:p>
            <a:r>
              <a:rPr lang="cs-CZ" altLang="cs-CZ"/>
              <a:t>Zevní systém je spouštěn uvolněním tkáňového tromboplastinu- což je směs proteinu a fosfolipidů která aktivuje faktor VII .  Ačkoliv jsou tyto cesty iniciovány odlišným mechanismem obě pak konvergují ve společnou výsledkem které je tvorba aktivního trombinu z neaktivního protrombinu.  </a:t>
            </a:r>
          </a:p>
          <a:p>
            <a:r>
              <a:rPr lang="cs-CZ" altLang="cs-CZ"/>
              <a:t>Tudíž postupnou aktivací jednotlivých faktorů vzniká trombín. </a:t>
            </a:r>
            <a:br>
              <a:rPr lang="cs-CZ" altLang="cs-CZ"/>
            </a:br>
            <a:endParaRPr lang="cs-CZ" altLang="cs-CZ"/>
          </a:p>
          <a:p>
            <a:r>
              <a:rPr lang="cs-CZ" altLang="cs-CZ"/>
              <a:t>Zpětnovazebnou úlohu obstarává trombin při spuštění vnitřní cesty  prostřednictvím aktivace faktoru VIII a tím tato pozitivní zpětná vazba zesiluje celý proces. </a:t>
            </a:r>
          </a:p>
          <a:p>
            <a:r>
              <a:rPr lang="cs-CZ" altLang="cs-CZ"/>
              <a:t>Trombin působí na fibrinogen tím ,že odštípne fibrinopeptid A, B, čimž vznikne fibrinmonomer, fibrindimer a nakonec fibrinpolymer. Část procesu se odehrává na fosfolipidovém povrchu za přítomnosti calcia…</a:t>
            </a:r>
          </a:p>
          <a:p>
            <a:endParaRPr lang="cs-CZ" altLang="cs-CZ"/>
          </a:p>
          <a:p>
            <a:r>
              <a:rPr lang="cs-CZ" altLang="cs-CZ"/>
              <a:t>Vnější cestou  uvolněním tkáňového faktoru se aktivuje faktor VII a dále pokračuje atkivace zkrácenou cestou stejným způsobem k polymerizaci fibrinu. </a:t>
            </a:r>
          </a:p>
          <a:p>
            <a:r>
              <a:rPr lang="cs-CZ" altLang="cs-CZ"/>
              <a:t>Konečný produkt fibrin je stabilizován faktorem XIII a je dále buď fibrinolyticky štepen nebo prěměněn na fibrozní tkáň. </a:t>
            </a:r>
          </a:p>
          <a:p>
            <a:endParaRPr lang="cs-CZ" altLang="cs-CZ"/>
          </a:p>
          <a:p>
            <a:r>
              <a:rPr lang="cs-CZ" altLang="cs-CZ"/>
              <a:t>Koagulace je modifikována řadou pozitivních a negativních zpětných vazeb  a interakcí mezi zevní a vnitřní cestou.    </a:t>
            </a:r>
          </a:p>
        </p:txBody>
      </p:sp>
    </p:spTree>
    <p:extLst>
      <p:ext uri="{BB962C8B-B14F-4D97-AF65-F5344CB8AC3E}">
        <p14:creationId xmlns:p14="http://schemas.microsoft.com/office/powerpoint/2010/main" val="2641538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FBC36D8-F55F-4877-8210-34D2F41DE289}"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r>
              <a:rPr lang="cs-CZ" altLang="cs-CZ"/>
              <a:t> Z hlediska patofyziologického se jedná o aktivaci všech systémů hemostázy. Nejvýznamnější  okolností  je současný výskyt nadbytku trombinu a plazminu volně v krvi.  Normálně trombin a plazmin  v plazmě nenacházíme. Trombin stěpí fibrinogen za vzniku fibrinu, fibrinových depozit a trombů, dále rovněž aktivuje destičky a koagulační faktory – čím se dále potencuje koagulační stav. Cirkulující plazmin štěpí nejenom fibrin a fibrinogen ale i koagulační  faktory.  Tento stav disponuje ke vzniku neustálého kolísání hemokoagulační rovnováhy k oběma extrémním výkyvům hyper- a hypokoagulace se všemi důsledky klinických projevů- tedy s trombotickými projevy a krvácením…</a:t>
            </a:r>
          </a:p>
          <a:p>
            <a:r>
              <a:rPr lang="cs-CZ" altLang="cs-CZ" b="1"/>
              <a:t>Při dic  pak vznikají mnohočetné tromby v mikrocirkulaci, přičemž dochází ke konsumpci trombocytů a koagulačních faktorů, čímž je dán předpoklad ke krvácivosti. Druhotně se navíc aktivuje fibrinolytický systém, kterým jsou rozpouštěny tromby. Při vystupňování tohoto syndromu může dojít až ke spotřebě prakticky všech rezerv koagulačních faktorů a k následnému fatálnímu krvácení. Zároveň se projevuje poškození na podkladě trombóz v mikrocirkulaci. </a:t>
            </a:r>
          </a:p>
        </p:txBody>
      </p:sp>
    </p:spTree>
    <p:extLst>
      <p:ext uri="{BB962C8B-B14F-4D97-AF65-F5344CB8AC3E}">
        <p14:creationId xmlns:p14="http://schemas.microsoft.com/office/powerpoint/2010/main" val="2373902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6CD1B8-44B2-42CC-B762-A2A45ACF2798}" type="slidenum">
              <a:rPr lang="cs-CZ" altLang="cs-CZ"/>
              <a:pPr/>
              <a:t>22</a:t>
            </a:fld>
            <a:endParaRPr lang="cs-CZ" altLang="cs-CZ"/>
          </a:p>
        </p:txBody>
      </p:sp>
      <p:sp>
        <p:nvSpPr>
          <p:cNvPr id="232450" name="Rectangle 2"/>
          <p:cNvSpPr>
            <a:spLocks noGrp="1" noRot="1" noChangeAspect="1" noChangeArrowheads="1" noTextEdit="1"/>
          </p:cNvSpPr>
          <p:nvPr>
            <p:ph type="sldImg"/>
          </p:nvPr>
        </p:nvSpPr>
        <p:spPr>
          <a:ln w="12700" cap="flat">
            <a:solidFill>
              <a:schemeClr val="tx1"/>
            </a:solidFill>
          </a:ln>
          <a:extLst>
            <a:ext uri="{909E8E84-426E-40DD-AFC4-6F175D3DCCD1}">
              <a14:hiddenFill xmlns:a14="http://schemas.microsoft.com/office/drawing/2010/main">
                <a:noFill/>
              </a14:hiddenFill>
            </a:ext>
          </a:extLst>
        </p:spPr>
      </p:sp>
      <p:sp>
        <p:nvSpPr>
          <p:cNvPr id="232451" name="Rectangle 3"/>
          <p:cNvSpPr>
            <a:spLocks noGrp="1" noChangeArrowheads="1"/>
          </p:cNvSpPr>
          <p:nvPr>
            <p:ph type="body" idx="1"/>
          </p:nvPr>
        </p:nvSpPr>
        <p:spPr>
          <a:xfrm>
            <a:off x="914400" y="4343400"/>
            <a:ext cx="5029200" cy="4114800"/>
          </a:xfrm>
          <a:ln/>
        </p:spPr>
        <p:txBody>
          <a:bodyPr lIns="92075" tIns="46038" rIns="92075" bIns="46038"/>
          <a:lstStyle/>
          <a:p>
            <a:endParaRPr lang="cs-CZ" altLang="cs-CZ"/>
          </a:p>
        </p:txBody>
      </p:sp>
    </p:spTree>
    <p:extLst>
      <p:ext uri="{BB962C8B-B14F-4D97-AF65-F5344CB8AC3E}">
        <p14:creationId xmlns:p14="http://schemas.microsoft.com/office/powerpoint/2010/main" val="836538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F56383-8A5F-46C2-B772-52AFC1834ADB}" type="slidenum">
              <a:rPr lang="cs-CZ" altLang="cs-CZ"/>
              <a:pPr/>
              <a:t>23</a:t>
            </a:fld>
            <a:endParaRPr lang="cs-CZ" altLang="cs-CZ"/>
          </a:p>
        </p:txBody>
      </p:sp>
      <p:sp>
        <p:nvSpPr>
          <p:cNvPr id="234498" name="Rectangle 2"/>
          <p:cNvSpPr>
            <a:spLocks noGrp="1" noRot="1" noChangeAspect="1" noChangeArrowheads="1" noTextEdit="1"/>
          </p:cNvSpPr>
          <p:nvPr>
            <p:ph type="sldImg"/>
          </p:nvPr>
        </p:nvSpPr>
        <p:spPr>
          <a:xfrm>
            <a:off x="860425" y="687388"/>
            <a:ext cx="5137150" cy="3425825"/>
          </a:xfrm>
          <a:ln w="12700" cap="flat"/>
        </p:spPr>
      </p:sp>
      <p:sp>
        <p:nvSpPr>
          <p:cNvPr id="234499" name="Rectangle 3"/>
          <p:cNvSpPr>
            <a:spLocks noGrp="1" noChangeArrowheads="1"/>
          </p:cNvSpPr>
          <p:nvPr>
            <p:ph type="body" idx="1"/>
          </p:nvPr>
        </p:nvSpPr>
        <p:spPr>
          <a:xfrm>
            <a:off x="914400" y="4343400"/>
            <a:ext cx="5029200" cy="4114800"/>
          </a:xfrm>
          <a:ln/>
        </p:spPr>
        <p:txBody>
          <a:bodyPr lIns="92075" tIns="46038" rIns="92075" bIns="46038"/>
          <a:lstStyle/>
          <a:p>
            <a:endParaRPr lang="cs-CZ" altLang="cs-CZ"/>
          </a:p>
        </p:txBody>
      </p:sp>
    </p:spTree>
    <p:extLst>
      <p:ext uri="{BB962C8B-B14F-4D97-AF65-F5344CB8AC3E}">
        <p14:creationId xmlns:p14="http://schemas.microsoft.com/office/powerpoint/2010/main" val="3337416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E0CCADA4-76BA-4549-BEAE-43F3E0183CF0}" type="slidenum">
              <a:rPr lang="cs-CZ" altLang="cs-CZ"/>
              <a:pPr/>
              <a:t>26</a:t>
            </a:fld>
            <a:endParaRPr lang="cs-CZ" altLang="cs-CZ"/>
          </a:p>
        </p:txBody>
      </p:sp>
      <p:sp>
        <p:nvSpPr>
          <p:cNvPr id="238594" name="Rectangle 2"/>
          <p:cNvSpPr>
            <a:spLocks noChangeArrowheads="1"/>
          </p:cNvSpPr>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38595" name="Rectangle 3"/>
          <p:cNvSpPr>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a:solidFill>
                  <a:schemeClr val="tx1"/>
                </a:solidFill>
                <a:latin typeface="Arial" panose="020B0604020202020204" pitchFamily="34" charset="0"/>
              </a:defRPr>
            </a:lvl1pPr>
            <a:lvl2pPr marL="571500" defTabSz="762000">
              <a:defRPr>
                <a:solidFill>
                  <a:schemeClr val="tx1"/>
                </a:solidFill>
                <a:latin typeface="Arial" panose="020B0604020202020204" pitchFamily="34" charset="0"/>
              </a:defRPr>
            </a:lvl2pPr>
            <a:lvl3pPr marL="1143000" defTabSz="762000">
              <a:defRPr>
                <a:solidFill>
                  <a:schemeClr val="tx1"/>
                </a:solidFill>
                <a:latin typeface="Arial" panose="020B0604020202020204" pitchFamily="34" charset="0"/>
              </a:defRPr>
            </a:lvl3pPr>
            <a:lvl4pPr marL="1714500" defTabSz="762000">
              <a:defRPr>
                <a:solidFill>
                  <a:schemeClr val="tx1"/>
                </a:solidFill>
                <a:latin typeface="Arial" panose="020B0604020202020204" pitchFamily="34" charset="0"/>
              </a:defRPr>
            </a:lvl4pPr>
            <a:lvl5pPr marL="2286000"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algn="r" eaLnBrk="0" hangingPunct="0"/>
            <a:r>
              <a:rPr lang="cs-CZ" altLang="cs-CZ" sz="1000" i="1">
                <a:latin typeface="Times New Roman" panose="02020603050405020304" pitchFamily="18" charset="0"/>
              </a:rPr>
              <a:t>3</a:t>
            </a:r>
            <a:endParaRPr lang="cs-CZ" altLang="cs-CZ" sz="1000" i="1">
              <a:latin typeface="Times New Roman CE" panose="02020603050405020304" pitchFamily="18" charset="0"/>
            </a:endParaRPr>
          </a:p>
        </p:txBody>
      </p:sp>
      <p:sp>
        <p:nvSpPr>
          <p:cNvPr id="238596" name="Rectangle 4"/>
          <p:cNvSpPr>
            <a:spLocks noChangeArrowheads="1"/>
          </p:cNvSpPr>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38597" name="Rectangle 5"/>
          <p:cNvSpPr>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38598" name="Rectangle 6"/>
          <p:cNvSpPr>
            <a:spLocks noGrp="1" noRot="1" noChangeAspect="1" noChangeArrowheads="1" noTextEdit="1"/>
          </p:cNvSpPr>
          <p:nvPr>
            <p:ph type="sldImg"/>
          </p:nvPr>
        </p:nvSpPr>
        <p:spPr>
          <a:xfrm>
            <a:off x="866775" y="692150"/>
            <a:ext cx="5124450" cy="3416300"/>
          </a:xfrm>
          <a:ln w="12700" cap="flat">
            <a:solidFill>
              <a:schemeClr val="tx1"/>
            </a:solidFill>
          </a:ln>
          <a:extLst>
            <a:ext uri="{909E8E84-426E-40DD-AFC4-6F175D3DCCD1}">
              <a14:hiddenFill xmlns:a14="http://schemas.microsoft.com/office/drawing/2010/main">
                <a:noFill/>
              </a14:hiddenFill>
            </a:ext>
          </a:extLst>
        </p:spPr>
      </p:sp>
      <p:sp>
        <p:nvSpPr>
          <p:cNvPr id="238599" name="Rectangle 7"/>
          <p:cNvSpPr>
            <a:spLocks noGrp="1" noChangeArrowheads="1"/>
          </p:cNvSpPr>
          <p:nvPr>
            <p:ph type="body" idx="1"/>
          </p:nvPr>
        </p:nvSpPr>
        <p:spPr>
          <a:xfrm>
            <a:off x="914400" y="4343400"/>
            <a:ext cx="5029200" cy="4114800"/>
          </a:xfrm>
          <a:ln/>
        </p:spPr>
        <p:txBody>
          <a:bodyPr lIns="90488" tIns="44450" rIns="90488" bIns="44450"/>
          <a:lstStyle/>
          <a:p>
            <a:endParaRPr lang="cs-CZ" altLang="cs-CZ"/>
          </a:p>
        </p:txBody>
      </p:sp>
    </p:spTree>
    <p:extLst>
      <p:ext uri="{BB962C8B-B14F-4D97-AF65-F5344CB8AC3E}">
        <p14:creationId xmlns:p14="http://schemas.microsoft.com/office/powerpoint/2010/main" val="3939741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B097CD60-2999-47B7-9B0C-34A1A1089F0C}" type="slidenum">
              <a:rPr lang="cs-CZ" altLang="cs-CZ"/>
              <a:pPr/>
              <a:t>28</a:t>
            </a:fld>
            <a:endParaRPr lang="cs-CZ" altLang="cs-CZ"/>
          </a:p>
        </p:txBody>
      </p:sp>
      <p:sp>
        <p:nvSpPr>
          <p:cNvPr id="251906" name="Rectangle 2"/>
          <p:cNvSpPr>
            <a:spLocks noChangeArrowheads="1"/>
          </p:cNvSpPr>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1907" name="Rectangle 3"/>
          <p:cNvSpPr>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a:solidFill>
                  <a:schemeClr val="tx1"/>
                </a:solidFill>
                <a:latin typeface="Arial" panose="020B0604020202020204" pitchFamily="34" charset="0"/>
              </a:defRPr>
            </a:lvl1pPr>
            <a:lvl2pPr marL="571500" defTabSz="762000">
              <a:defRPr>
                <a:solidFill>
                  <a:schemeClr val="tx1"/>
                </a:solidFill>
                <a:latin typeface="Arial" panose="020B0604020202020204" pitchFamily="34" charset="0"/>
              </a:defRPr>
            </a:lvl2pPr>
            <a:lvl3pPr marL="1143000" defTabSz="762000">
              <a:defRPr>
                <a:solidFill>
                  <a:schemeClr val="tx1"/>
                </a:solidFill>
                <a:latin typeface="Arial" panose="020B0604020202020204" pitchFamily="34" charset="0"/>
              </a:defRPr>
            </a:lvl3pPr>
            <a:lvl4pPr marL="1714500" defTabSz="762000">
              <a:defRPr>
                <a:solidFill>
                  <a:schemeClr val="tx1"/>
                </a:solidFill>
                <a:latin typeface="Arial" panose="020B0604020202020204" pitchFamily="34" charset="0"/>
              </a:defRPr>
            </a:lvl4pPr>
            <a:lvl5pPr marL="2286000"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algn="r" eaLnBrk="0" hangingPunct="0"/>
            <a:r>
              <a:rPr lang="cs-CZ" altLang="cs-CZ" sz="1000" i="1">
                <a:latin typeface="Times New Roman" panose="02020603050405020304" pitchFamily="18" charset="0"/>
              </a:rPr>
              <a:t>27</a:t>
            </a:r>
            <a:endParaRPr lang="cs-CZ" altLang="cs-CZ" sz="1000" i="1">
              <a:latin typeface="Times New Roman CE" panose="02020603050405020304" pitchFamily="18" charset="0"/>
            </a:endParaRPr>
          </a:p>
        </p:txBody>
      </p:sp>
      <p:sp>
        <p:nvSpPr>
          <p:cNvPr id="251908" name="Rectangle 4"/>
          <p:cNvSpPr>
            <a:spLocks noChangeArrowheads="1"/>
          </p:cNvSpPr>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1909" name="Rectangle 5"/>
          <p:cNvSpPr>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1910" name="Rectangle 6"/>
          <p:cNvSpPr>
            <a:spLocks noGrp="1" noRot="1" noChangeAspect="1" noChangeArrowheads="1" noTextEdit="1"/>
          </p:cNvSpPr>
          <p:nvPr>
            <p:ph type="sldImg"/>
          </p:nvPr>
        </p:nvSpPr>
        <p:spPr>
          <a:ln w="12700" cap="flat">
            <a:solidFill>
              <a:schemeClr val="tx1"/>
            </a:solidFill>
          </a:ln>
          <a:extLst>
            <a:ext uri="{909E8E84-426E-40DD-AFC4-6F175D3DCCD1}">
              <a14:hiddenFill xmlns:a14="http://schemas.microsoft.com/office/drawing/2010/main">
                <a:noFill/>
              </a14:hiddenFill>
            </a:ext>
          </a:extLst>
        </p:spPr>
      </p:sp>
      <p:sp>
        <p:nvSpPr>
          <p:cNvPr id="251911" name="Rectangle 7"/>
          <p:cNvSpPr>
            <a:spLocks noGrp="1" noChangeArrowheads="1"/>
          </p:cNvSpPr>
          <p:nvPr>
            <p:ph type="body" idx="1"/>
          </p:nvPr>
        </p:nvSpPr>
        <p:spPr>
          <a:xfrm>
            <a:off x="914400" y="4343400"/>
            <a:ext cx="5029200" cy="4114800"/>
          </a:xfrm>
          <a:ln/>
        </p:spPr>
        <p:txBody>
          <a:bodyPr lIns="90488" tIns="44450" rIns="90488" bIns="44450"/>
          <a:lstStyle/>
          <a:p>
            <a:endParaRPr lang="cs-CZ" altLang="cs-CZ"/>
          </a:p>
        </p:txBody>
      </p:sp>
    </p:spTree>
    <p:extLst>
      <p:ext uri="{BB962C8B-B14F-4D97-AF65-F5344CB8AC3E}">
        <p14:creationId xmlns:p14="http://schemas.microsoft.com/office/powerpoint/2010/main" val="488845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ABE1A0-D0BE-44FC-93B2-1734538496C9}" type="slidenum">
              <a:rPr lang="cs-CZ" altLang="cs-CZ"/>
              <a:pPr/>
              <a:t>29</a:t>
            </a:fld>
            <a:endParaRPr lang="cs-CZ" altLang="cs-CZ"/>
          </a:p>
        </p:txBody>
      </p:sp>
      <p:sp>
        <p:nvSpPr>
          <p:cNvPr id="259074" name="Rectangle 2"/>
          <p:cNvSpPr>
            <a:spLocks noGrp="1" noRot="1" noChangeAspect="1" noChangeArrowheads="1" noTextEdit="1"/>
          </p:cNvSpPr>
          <p:nvPr>
            <p:ph type="sldImg"/>
          </p:nvPr>
        </p:nvSpPr>
        <p:spPr>
          <a:xfrm>
            <a:off x="828675" y="671513"/>
            <a:ext cx="5200650" cy="3468687"/>
          </a:xfrm>
          <a:ln/>
        </p:spPr>
      </p:sp>
      <p:sp>
        <p:nvSpPr>
          <p:cNvPr id="259075" name="Rectangle 3"/>
          <p:cNvSpPr>
            <a:spLocks noGrp="1" noChangeArrowheads="1"/>
          </p:cNvSpPr>
          <p:nvPr>
            <p:ph type="body" idx="1"/>
          </p:nvPr>
        </p:nvSpPr>
        <p:spPr>
          <a:xfrm>
            <a:off x="904875" y="4359275"/>
            <a:ext cx="5048250" cy="4119563"/>
          </a:xfrm>
        </p:spPr>
        <p:txBody>
          <a:bodyPr/>
          <a:lstStyle/>
          <a:p>
            <a:endParaRPr lang="cs-CZ" altLang="cs-CZ"/>
          </a:p>
        </p:txBody>
      </p:sp>
    </p:spTree>
    <p:extLst>
      <p:ext uri="{BB962C8B-B14F-4D97-AF65-F5344CB8AC3E}">
        <p14:creationId xmlns:p14="http://schemas.microsoft.com/office/powerpoint/2010/main" val="994245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285875" y="1122363"/>
            <a:ext cx="771525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lvl1pPr>
              <a:defRPr/>
            </a:lvl1pPr>
          </a:lstStyle>
          <a:p>
            <a:endParaRPr lang="cs-CZ" altLang="cs-CZ"/>
          </a:p>
        </p:txBody>
      </p:sp>
      <p:sp>
        <p:nvSpPr>
          <p:cNvPr id="5" name="Zástupný symbol pro zápatí 4"/>
          <p:cNvSpPr>
            <a:spLocks noGrp="1"/>
          </p:cNvSpPr>
          <p:nvPr>
            <p:ph type="ftr" sz="quarter" idx="11"/>
          </p:nvPr>
        </p:nvSpPr>
        <p:spPr/>
        <p:txBody>
          <a:bodyPr/>
          <a:lstStyle>
            <a:lvl1pPr>
              <a:defRPr/>
            </a:lvl1pPr>
          </a:lstStyle>
          <a:p>
            <a:endParaRPr lang="cs-CZ" altLang="cs-CZ"/>
          </a:p>
        </p:txBody>
      </p:sp>
      <p:sp>
        <p:nvSpPr>
          <p:cNvPr id="6" name="Zástupný symbol pro číslo snímku 5"/>
          <p:cNvSpPr>
            <a:spLocks noGrp="1"/>
          </p:cNvSpPr>
          <p:nvPr>
            <p:ph type="sldNum" sz="quarter" idx="12"/>
          </p:nvPr>
        </p:nvSpPr>
        <p:spPr/>
        <p:txBody>
          <a:bodyPr/>
          <a:lstStyle>
            <a:lvl1pPr>
              <a:defRPr/>
            </a:lvl1pPr>
          </a:lstStyle>
          <a:p>
            <a:fld id="{7CD7AB66-473A-43BA-AD73-8E101BF8AA4E}" type="slidenum">
              <a:rPr lang="cs-CZ" altLang="cs-CZ"/>
              <a:pPr/>
              <a:t>‹#›</a:t>
            </a:fld>
            <a:endParaRPr lang="cs-CZ" altLang="cs-CZ"/>
          </a:p>
        </p:txBody>
      </p:sp>
    </p:spTree>
    <p:extLst>
      <p:ext uri="{BB962C8B-B14F-4D97-AF65-F5344CB8AC3E}">
        <p14:creationId xmlns:p14="http://schemas.microsoft.com/office/powerpoint/2010/main" val="4104052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endParaRPr lang="cs-CZ" altLang="cs-CZ"/>
          </a:p>
        </p:txBody>
      </p:sp>
      <p:sp>
        <p:nvSpPr>
          <p:cNvPr id="5" name="Zástupný symbol pro zápatí 4"/>
          <p:cNvSpPr>
            <a:spLocks noGrp="1"/>
          </p:cNvSpPr>
          <p:nvPr>
            <p:ph type="ftr" sz="quarter" idx="11"/>
          </p:nvPr>
        </p:nvSpPr>
        <p:spPr/>
        <p:txBody>
          <a:bodyPr/>
          <a:lstStyle>
            <a:lvl1pPr>
              <a:defRPr/>
            </a:lvl1pPr>
          </a:lstStyle>
          <a:p>
            <a:endParaRPr lang="cs-CZ" altLang="cs-CZ"/>
          </a:p>
        </p:txBody>
      </p:sp>
      <p:sp>
        <p:nvSpPr>
          <p:cNvPr id="6" name="Zástupný symbol pro číslo snímku 5"/>
          <p:cNvSpPr>
            <a:spLocks noGrp="1"/>
          </p:cNvSpPr>
          <p:nvPr>
            <p:ph type="sldNum" sz="quarter" idx="12"/>
          </p:nvPr>
        </p:nvSpPr>
        <p:spPr/>
        <p:txBody>
          <a:bodyPr/>
          <a:lstStyle>
            <a:lvl1pPr>
              <a:defRPr/>
            </a:lvl1pPr>
          </a:lstStyle>
          <a:p>
            <a:fld id="{3470F0AB-2F87-4F55-A642-932CDBEB352E}" type="slidenum">
              <a:rPr lang="cs-CZ" altLang="cs-CZ"/>
              <a:pPr/>
              <a:t>‹#›</a:t>
            </a:fld>
            <a:endParaRPr lang="cs-CZ" altLang="cs-CZ"/>
          </a:p>
        </p:txBody>
      </p:sp>
    </p:spTree>
    <p:extLst>
      <p:ext uri="{BB962C8B-B14F-4D97-AF65-F5344CB8AC3E}">
        <p14:creationId xmlns:p14="http://schemas.microsoft.com/office/powerpoint/2010/main" val="1406008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86600" y="228600"/>
            <a:ext cx="1943100" cy="57150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1257300" y="228600"/>
            <a:ext cx="5676900" cy="5715000"/>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endParaRPr lang="cs-CZ" altLang="cs-CZ"/>
          </a:p>
        </p:txBody>
      </p:sp>
      <p:sp>
        <p:nvSpPr>
          <p:cNvPr id="5" name="Zástupný symbol pro zápatí 4"/>
          <p:cNvSpPr>
            <a:spLocks noGrp="1"/>
          </p:cNvSpPr>
          <p:nvPr>
            <p:ph type="ftr" sz="quarter" idx="11"/>
          </p:nvPr>
        </p:nvSpPr>
        <p:spPr/>
        <p:txBody>
          <a:bodyPr/>
          <a:lstStyle>
            <a:lvl1pPr>
              <a:defRPr/>
            </a:lvl1pPr>
          </a:lstStyle>
          <a:p>
            <a:endParaRPr lang="cs-CZ" altLang="cs-CZ"/>
          </a:p>
        </p:txBody>
      </p:sp>
      <p:sp>
        <p:nvSpPr>
          <p:cNvPr id="6" name="Zástupný symbol pro číslo snímku 5"/>
          <p:cNvSpPr>
            <a:spLocks noGrp="1"/>
          </p:cNvSpPr>
          <p:nvPr>
            <p:ph type="sldNum" sz="quarter" idx="12"/>
          </p:nvPr>
        </p:nvSpPr>
        <p:spPr/>
        <p:txBody>
          <a:bodyPr/>
          <a:lstStyle>
            <a:lvl1pPr>
              <a:defRPr/>
            </a:lvl1pPr>
          </a:lstStyle>
          <a:p>
            <a:fld id="{4D27B269-902F-416A-9564-92C720480AF2}" type="slidenum">
              <a:rPr lang="cs-CZ" altLang="cs-CZ"/>
              <a:pPr/>
              <a:t>‹#›</a:t>
            </a:fld>
            <a:endParaRPr lang="cs-CZ" altLang="cs-CZ"/>
          </a:p>
        </p:txBody>
      </p:sp>
    </p:spTree>
    <p:extLst>
      <p:ext uri="{BB962C8B-B14F-4D97-AF65-F5344CB8AC3E}">
        <p14:creationId xmlns:p14="http://schemas.microsoft.com/office/powerpoint/2010/main" val="1962042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514350" y="277814"/>
            <a:ext cx="9258300" cy="1139825"/>
          </a:xfrm>
        </p:spPr>
        <p:txBody>
          <a:bodyPr/>
          <a:lstStyle/>
          <a:p>
            <a:r>
              <a:rPr lang="cs-CZ" smtClean="0"/>
              <a:t>Kliknutím lze upravit styl.</a:t>
            </a:r>
            <a:endParaRPr lang="cs-CZ"/>
          </a:p>
        </p:txBody>
      </p:sp>
      <p:sp>
        <p:nvSpPr>
          <p:cNvPr id="3" name="Zástupný symbol pro tabulku 2"/>
          <p:cNvSpPr>
            <a:spLocks noGrp="1"/>
          </p:cNvSpPr>
          <p:nvPr>
            <p:ph type="tbl" idx="1"/>
          </p:nvPr>
        </p:nvSpPr>
        <p:spPr>
          <a:xfrm>
            <a:off x="514350" y="1600201"/>
            <a:ext cx="9258300" cy="4525963"/>
          </a:xfrm>
        </p:spPr>
        <p:txBody>
          <a:bodyPr/>
          <a:lstStyle/>
          <a:p>
            <a:endParaRPr lang="cs-CZ"/>
          </a:p>
        </p:txBody>
      </p:sp>
      <p:sp>
        <p:nvSpPr>
          <p:cNvPr id="4" name="Zástupný symbol pro datum 3"/>
          <p:cNvSpPr>
            <a:spLocks noGrp="1"/>
          </p:cNvSpPr>
          <p:nvPr>
            <p:ph type="dt" sz="half" idx="10"/>
          </p:nvPr>
        </p:nvSpPr>
        <p:spPr>
          <a:xfrm>
            <a:off x="514350" y="6245225"/>
            <a:ext cx="2400300" cy="476250"/>
          </a:xfrm>
        </p:spPr>
        <p:txBody>
          <a:bodyPr/>
          <a:lstStyle>
            <a:lvl1pPr>
              <a:defRPr/>
            </a:lvl1pPr>
          </a:lstStyle>
          <a:p>
            <a:endParaRPr lang="cs-CZ" altLang="cs-CZ"/>
          </a:p>
        </p:txBody>
      </p:sp>
      <p:sp>
        <p:nvSpPr>
          <p:cNvPr id="5" name="Zástupný symbol pro zápatí 4"/>
          <p:cNvSpPr>
            <a:spLocks noGrp="1"/>
          </p:cNvSpPr>
          <p:nvPr>
            <p:ph type="ftr" sz="quarter" idx="11"/>
          </p:nvPr>
        </p:nvSpPr>
        <p:spPr>
          <a:xfrm>
            <a:off x="3514725" y="6245225"/>
            <a:ext cx="3257550" cy="476250"/>
          </a:xfrm>
        </p:spPr>
        <p:txBody>
          <a:bodyPr/>
          <a:lstStyle>
            <a:lvl1pPr>
              <a:defRPr/>
            </a:lvl1pPr>
          </a:lstStyle>
          <a:p>
            <a:endParaRPr lang="cs-CZ" altLang="cs-CZ"/>
          </a:p>
        </p:txBody>
      </p:sp>
      <p:sp>
        <p:nvSpPr>
          <p:cNvPr id="6" name="Zástupný symbol pro číslo snímku 5"/>
          <p:cNvSpPr>
            <a:spLocks noGrp="1"/>
          </p:cNvSpPr>
          <p:nvPr>
            <p:ph type="sldNum" sz="quarter" idx="12"/>
          </p:nvPr>
        </p:nvSpPr>
        <p:spPr>
          <a:xfrm>
            <a:off x="7372350" y="6245225"/>
            <a:ext cx="2400300" cy="476250"/>
          </a:xfrm>
        </p:spPr>
        <p:txBody>
          <a:bodyPr/>
          <a:lstStyle>
            <a:lvl1pPr>
              <a:defRPr/>
            </a:lvl1pPr>
          </a:lstStyle>
          <a:p>
            <a:fld id="{AA4B33BC-00FF-4687-B226-B2D9AF80A7FF}" type="slidenum">
              <a:rPr lang="cs-CZ" altLang="cs-CZ"/>
              <a:pPr/>
              <a:t>‹#›</a:t>
            </a:fld>
            <a:endParaRPr lang="cs-CZ" altLang="cs-CZ"/>
          </a:p>
        </p:txBody>
      </p:sp>
    </p:spTree>
    <p:extLst>
      <p:ext uri="{BB962C8B-B14F-4D97-AF65-F5344CB8AC3E}">
        <p14:creationId xmlns:p14="http://schemas.microsoft.com/office/powerpoint/2010/main" val="1431026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285875" y="1122363"/>
            <a:ext cx="771525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lvl1pPr>
              <a:defRPr/>
            </a:lvl1pPr>
          </a:lstStyle>
          <a:p>
            <a:pPr algn="l" eaLnBrk="1" hangingPunct="1"/>
            <a:endParaRPr lang="cs-CZ" altLang="cs-CZ">
              <a:solidFill>
                <a:srgbClr val="000000"/>
              </a:solidFill>
              <a:latin typeface="Times New Roman" panose="02020603050405020304" pitchFamily="18" charset="0"/>
            </a:endParaRPr>
          </a:p>
        </p:txBody>
      </p:sp>
      <p:sp>
        <p:nvSpPr>
          <p:cNvPr id="5" name="Zástupný symbol pro zápatí 4"/>
          <p:cNvSpPr>
            <a:spLocks noGrp="1"/>
          </p:cNvSpPr>
          <p:nvPr>
            <p:ph type="ftr" sz="quarter" idx="11"/>
          </p:nvPr>
        </p:nvSpPr>
        <p:spPr/>
        <p:txBody>
          <a:bodyPr/>
          <a:lstStyle>
            <a:lvl1pPr>
              <a:defRPr/>
            </a:lvl1pPr>
          </a:lstStyle>
          <a:p>
            <a:pPr eaLnBrk="1" hangingPunct="1"/>
            <a:endParaRPr lang="cs-CZ" altLang="cs-CZ">
              <a:solidFill>
                <a:srgbClr val="000000"/>
              </a:solidFill>
              <a:latin typeface="Times New Roman" panose="02020603050405020304" pitchFamily="18" charset="0"/>
            </a:endParaRPr>
          </a:p>
        </p:txBody>
      </p:sp>
      <p:sp>
        <p:nvSpPr>
          <p:cNvPr id="6" name="Zástupný symbol pro číslo snímku 5"/>
          <p:cNvSpPr>
            <a:spLocks noGrp="1"/>
          </p:cNvSpPr>
          <p:nvPr>
            <p:ph type="sldNum" sz="quarter" idx="12"/>
          </p:nvPr>
        </p:nvSpPr>
        <p:spPr/>
        <p:txBody>
          <a:bodyPr/>
          <a:lstStyle>
            <a:lvl1pPr>
              <a:defRPr/>
            </a:lvl1pPr>
          </a:lstStyle>
          <a:p>
            <a:pPr eaLnBrk="1" hangingPunct="1"/>
            <a:fld id="{1C2FA173-8511-4EAD-80DB-4B4FB5D7AD18}" type="slidenum">
              <a:rPr lang="cs-CZ" altLang="cs-CZ" smtClean="0">
                <a:solidFill>
                  <a:srgbClr val="000000"/>
                </a:solidFill>
                <a:latin typeface="Times New Roman" panose="02020603050405020304" pitchFamily="18" charset="0"/>
              </a:rPr>
              <a:pPr eaLnBrk="1" hangingPunct="1"/>
              <a:t>‹#›</a:t>
            </a:fld>
            <a:endParaRPr lang="cs-CZ" altLang="cs-CZ">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180093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lgn="l" eaLnBrk="1" hangingPunct="1"/>
            <a:endParaRPr lang="cs-CZ" altLang="cs-CZ">
              <a:solidFill>
                <a:srgbClr val="000000"/>
              </a:solidFill>
              <a:latin typeface="Times New Roman" panose="02020603050405020304" pitchFamily="18" charset="0"/>
            </a:endParaRPr>
          </a:p>
        </p:txBody>
      </p:sp>
      <p:sp>
        <p:nvSpPr>
          <p:cNvPr id="5" name="Zástupný symbol pro zápatí 4"/>
          <p:cNvSpPr>
            <a:spLocks noGrp="1"/>
          </p:cNvSpPr>
          <p:nvPr>
            <p:ph type="ftr" sz="quarter" idx="11"/>
          </p:nvPr>
        </p:nvSpPr>
        <p:spPr/>
        <p:txBody>
          <a:bodyPr/>
          <a:lstStyle>
            <a:lvl1pPr>
              <a:defRPr/>
            </a:lvl1pPr>
          </a:lstStyle>
          <a:p>
            <a:pPr eaLnBrk="1" hangingPunct="1"/>
            <a:endParaRPr lang="cs-CZ" altLang="cs-CZ">
              <a:solidFill>
                <a:srgbClr val="000000"/>
              </a:solidFill>
              <a:latin typeface="Times New Roman" panose="02020603050405020304" pitchFamily="18" charset="0"/>
            </a:endParaRPr>
          </a:p>
        </p:txBody>
      </p:sp>
      <p:sp>
        <p:nvSpPr>
          <p:cNvPr id="6" name="Zástupný symbol pro číslo snímku 5"/>
          <p:cNvSpPr>
            <a:spLocks noGrp="1"/>
          </p:cNvSpPr>
          <p:nvPr>
            <p:ph type="sldNum" sz="quarter" idx="12"/>
          </p:nvPr>
        </p:nvSpPr>
        <p:spPr/>
        <p:txBody>
          <a:bodyPr/>
          <a:lstStyle>
            <a:lvl1pPr>
              <a:defRPr/>
            </a:lvl1pPr>
          </a:lstStyle>
          <a:p>
            <a:pPr eaLnBrk="1" hangingPunct="1"/>
            <a:fld id="{1B38916D-FF5C-4B4A-98D5-F59B69B08E89}" type="slidenum">
              <a:rPr lang="cs-CZ" altLang="cs-CZ" smtClean="0">
                <a:solidFill>
                  <a:srgbClr val="000000"/>
                </a:solidFill>
                <a:latin typeface="Times New Roman" panose="02020603050405020304" pitchFamily="18" charset="0"/>
              </a:rPr>
              <a:pPr eaLnBrk="1" hangingPunct="1"/>
              <a:t>‹#›</a:t>
            </a:fld>
            <a:endParaRPr lang="cs-CZ" altLang="cs-CZ">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815225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01874" y="1709739"/>
            <a:ext cx="8872538"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701874" y="4589464"/>
            <a:ext cx="887253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lvl1pPr>
              <a:defRPr/>
            </a:lvl1pPr>
          </a:lstStyle>
          <a:p>
            <a:pPr algn="l" eaLnBrk="1" hangingPunct="1"/>
            <a:endParaRPr lang="cs-CZ" altLang="cs-CZ">
              <a:solidFill>
                <a:srgbClr val="000000"/>
              </a:solidFill>
              <a:latin typeface="Times New Roman" panose="02020603050405020304" pitchFamily="18" charset="0"/>
            </a:endParaRPr>
          </a:p>
        </p:txBody>
      </p:sp>
      <p:sp>
        <p:nvSpPr>
          <p:cNvPr id="5" name="Zástupný symbol pro zápatí 4"/>
          <p:cNvSpPr>
            <a:spLocks noGrp="1"/>
          </p:cNvSpPr>
          <p:nvPr>
            <p:ph type="ftr" sz="quarter" idx="11"/>
          </p:nvPr>
        </p:nvSpPr>
        <p:spPr/>
        <p:txBody>
          <a:bodyPr/>
          <a:lstStyle>
            <a:lvl1pPr>
              <a:defRPr/>
            </a:lvl1pPr>
          </a:lstStyle>
          <a:p>
            <a:pPr eaLnBrk="1" hangingPunct="1"/>
            <a:endParaRPr lang="cs-CZ" altLang="cs-CZ">
              <a:solidFill>
                <a:srgbClr val="000000"/>
              </a:solidFill>
              <a:latin typeface="Times New Roman" panose="02020603050405020304" pitchFamily="18" charset="0"/>
            </a:endParaRPr>
          </a:p>
        </p:txBody>
      </p:sp>
      <p:sp>
        <p:nvSpPr>
          <p:cNvPr id="6" name="Zástupný symbol pro číslo snímku 5"/>
          <p:cNvSpPr>
            <a:spLocks noGrp="1"/>
          </p:cNvSpPr>
          <p:nvPr>
            <p:ph type="sldNum" sz="quarter" idx="12"/>
          </p:nvPr>
        </p:nvSpPr>
        <p:spPr/>
        <p:txBody>
          <a:bodyPr/>
          <a:lstStyle>
            <a:lvl1pPr>
              <a:defRPr/>
            </a:lvl1pPr>
          </a:lstStyle>
          <a:p>
            <a:pPr eaLnBrk="1" hangingPunct="1"/>
            <a:fld id="{F5AEE2A0-D6A5-4C30-8926-41C302D0BC5A}" type="slidenum">
              <a:rPr lang="cs-CZ" altLang="cs-CZ" smtClean="0">
                <a:solidFill>
                  <a:srgbClr val="000000"/>
                </a:solidFill>
                <a:latin typeface="Times New Roman" panose="02020603050405020304" pitchFamily="18" charset="0"/>
              </a:rPr>
              <a:pPr eaLnBrk="1" hangingPunct="1"/>
              <a:t>‹#›</a:t>
            </a:fld>
            <a:endParaRPr lang="cs-CZ" altLang="cs-CZ">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693382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771525" y="1981200"/>
            <a:ext cx="4286250" cy="4114800"/>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229225" y="1981200"/>
            <a:ext cx="4286250" cy="4114800"/>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lvl1pPr>
              <a:defRPr/>
            </a:lvl1pPr>
          </a:lstStyle>
          <a:p>
            <a:pPr algn="l" eaLnBrk="1" hangingPunct="1"/>
            <a:endParaRPr lang="cs-CZ" altLang="cs-CZ">
              <a:solidFill>
                <a:srgbClr val="000000"/>
              </a:solidFill>
              <a:latin typeface="Times New Roman" panose="02020603050405020304" pitchFamily="18" charset="0"/>
            </a:endParaRPr>
          </a:p>
        </p:txBody>
      </p:sp>
      <p:sp>
        <p:nvSpPr>
          <p:cNvPr id="6" name="Zástupný symbol pro zápatí 5"/>
          <p:cNvSpPr>
            <a:spLocks noGrp="1"/>
          </p:cNvSpPr>
          <p:nvPr>
            <p:ph type="ftr" sz="quarter" idx="11"/>
          </p:nvPr>
        </p:nvSpPr>
        <p:spPr/>
        <p:txBody>
          <a:bodyPr/>
          <a:lstStyle>
            <a:lvl1pPr>
              <a:defRPr/>
            </a:lvl1pPr>
          </a:lstStyle>
          <a:p>
            <a:pPr eaLnBrk="1" hangingPunct="1"/>
            <a:endParaRPr lang="cs-CZ" altLang="cs-CZ">
              <a:solidFill>
                <a:srgbClr val="000000"/>
              </a:solidFill>
              <a:latin typeface="Times New Roman" panose="02020603050405020304" pitchFamily="18" charset="0"/>
            </a:endParaRPr>
          </a:p>
        </p:txBody>
      </p:sp>
      <p:sp>
        <p:nvSpPr>
          <p:cNvPr id="7" name="Zástupný symbol pro číslo snímku 6"/>
          <p:cNvSpPr>
            <a:spLocks noGrp="1"/>
          </p:cNvSpPr>
          <p:nvPr>
            <p:ph type="sldNum" sz="quarter" idx="12"/>
          </p:nvPr>
        </p:nvSpPr>
        <p:spPr/>
        <p:txBody>
          <a:bodyPr/>
          <a:lstStyle>
            <a:lvl1pPr>
              <a:defRPr/>
            </a:lvl1pPr>
          </a:lstStyle>
          <a:p>
            <a:pPr eaLnBrk="1" hangingPunct="1"/>
            <a:fld id="{2E63A70D-B162-479F-8C0C-AD32D69B02D4}" type="slidenum">
              <a:rPr lang="cs-CZ" altLang="cs-CZ" smtClean="0">
                <a:solidFill>
                  <a:srgbClr val="000000"/>
                </a:solidFill>
                <a:latin typeface="Times New Roman" panose="02020603050405020304" pitchFamily="18" charset="0"/>
              </a:rPr>
              <a:pPr eaLnBrk="1" hangingPunct="1"/>
              <a:t>‹#›</a:t>
            </a:fld>
            <a:endParaRPr lang="cs-CZ" altLang="cs-CZ">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18943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709018" y="365126"/>
            <a:ext cx="8872538"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709018" y="1681163"/>
            <a:ext cx="435232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709018" y="2505075"/>
            <a:ext cx="4352329"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5207794" y="1681163"/>
            <a:ext cx="437376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5207794" y="2505075"/>
            <a:ext cx="4373762"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lvl1pPr>
              <a:defRPr/>
            </a:lvl1pPr>
          </a:lstStyle>
          <a:p>
            <a:pPr algn="l" eaLnBrk="1" hangingPunct="1"/>
            <a:endParaRPr lang="cs-CZ" altLang="cs-CZ">
              <a:solidFill>
                <a:srgbClr val="000000"/>
              </a:solidFill>
              <a:latin typeface="Times New Roman" panose="02020603050405020304" pitchFamily="18" charset="0"/>
            </a:endParaRPr>
          </a:p>
        </p:txBody>
      </p:sp>
      <p:sp>
        <p:nvSpPr>
          <p:cNvPr id="8" name="Zástupný symbol pro zápatí 7"/>
          <p:cNvSpPr>
            <a:spLocks noGrp="1"/>
          </p:cNvSpPr>
          <p:nvPr>
            <p:ph type="ftr" sz="quarter" idx="11"/>
          </p:nvPr>
        </p:nvSpPr>
        <p:spPr/>
        <p:txBody>
          <a:bodyPr/>
          <a:lstStyle>
            <a:lvl1pPr>
              <a:defRPr/>
            </a:lvl1pPr>
          </a:lstStyle>
          <a:p>
            <a:pPr eaLnBrk="1" hangingPunct="1"/>
            <a:endParaRPr lang="cs-CZ" altLang="cs-CZ">
              <a:solidFill>
                <a:srgbClr val="000000"/>
              </a:solidFill>
              <a:latin typeface="Times New Roman" panose="02020603050405020304" pitchFamily="18" charset="0"/>
            </a:endParaRPr>
          </a:p>
        </p:txBody>
      </p:sp>
      <p:sp>
        <p:nvSpPr>
          <p:cNvPr id="9" name="Zástupný symbol pro číslo snímku 8"/>
          <p:cNvSpPr>
            <a:spLocks noGrp="1"/>
          </p:cNvSpPr>
          <p:nvPr>
            <p:ph type="sldNum" sz="quarter" idx="12"/>
          </p:nvPr>
        </p:nvSpPr>
        <p:spPr/>
        <p:txBody>
          <a:bodyPr/>
          <a:lstStyle>
            <a:lvl1pPr>
              <a:defRPr/>
            </a:lvl1pPr>
          </a:lstStyle>
          <a:p>
            <a:pPr eaLnBrk="1" hangingPunct="1"/>
            <a:fld id="{927E3182-9F07-492D-9FE3-C861A014E20C}" type="slidenum">
              <a:rPr lang="cs-CZ" altLang="cs-CZ" smtClean="0">
                <a:solidFill>
                  <a:srgbClr val="000000"/>
                </a:solidFill>
                <a:latin typeface="Times New Roman" panose="02020603050405020304" pitchFamily="18" charset="0"/>
              </a:rPr>
              <a:pPr eaLnBrk="1" hangingPunct="1"/>
              <a:t>‹#›</a:t>
            </a:fld>
            <a:endParaRPr lang="cs-CZ" altLang="cs-CZ">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0632902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lvl1pPr>
              <a:defRPr/>
            </a:lvl1pPr>
          </a:lstStyle>
          <a:p>
            <a:pPr algn="l" eaLnBrk="1" hangingPunct="1"/>
            <a:endParaRPr lang="cs-CZ" altLang="cs-CZ">
              <a:solidFill>
                <a:srgbClr val="000000"/>
              </a:solidFill>
              <a:latin typeface="Times New Roman" panose="02020603050405020304" pitchFamily="18" charset="0"/>
            </a:endParaRPr>
          </a:p>
        </p:txBody>
      </p:sp>
      <p:sp>
        <p:nvSpPr>
          <p:cNvPr id="4" name="Zástupný symbol pro zápatí 3"/>
          <p:cNvSpPr>
            <a:spLocks noGrp="1"/>
          </p:cNvSpPr>
          <p:nvPr>
            <p:ph type="ftr" sz="quarter" idx="11"/>
          </p:nvPr>
        </p:nvSpPr>
        <p:spPr/>
        <p:txBody>
          <a:bodyPr/>
          <a:lstStyle>
            <a:lvl1pPr>
              <a:defRPr/>
            </a:lvl1pPr>
          </a:lstStyle>
          <a:p>
            <a:pPr eaLnBrk="1" hangingPunct="1"/>
            <a:endParaRPr lang="cs-CZ" altLang="cs-CZ">
              <a:solidFill>
                <a:srgbClr val="000000"/>
              </a:solidFill>
              <a:latin typeface="Times New Roman" panose="02020603050405020304" pitchFamily="18" charset="0"/>
            </a:endParaRPr>
          </a:p>
        </p:txBody>
      </p:sp>
      <p:sp>
        <p:nvSpPr>
          <p:cNvPr id="5" name="Zástupný symbol pro číslo snímku 4"/>
          <p:cNvSpPr>
            <a:spLocks noGrp="1"/>
          </p:cNvSpPr>
          <p:nvPr>
            <p:ph type="sldNum" sz="quarter" idx="12"/>
          </p:nvPr>
        </p:nvSpPr>
        <p:spPr/>
        <p:txBody>
          <a:bodyPr/>
          <a:lstStyle>
            <a:lvl1pPr>
              <a:defRPr/>
            </a:lvl1pPr>
          </a:lstStyle>
          <a:p>
            <a:pPr eaLnBrk="1" hangingPunct="1"/>
            <a:fld id="{1F8360A5-7C81-41AF-AF8C-602654669648}" type="slidenum">
              <a:rPr lang="cs-CZ" altLang="cs-CZ" smtClean="0">
                <a:solidFill>
                  <a:srgbClr val="000000"/>
                </a:solidFill>
                <a:latin typeface="Times New Roman" panose="02020603050405020304" pitchFamily="18" charset="0"/>
              </a:rPr>
              <a:pPr eaLnBrk="1" hangingPunct="1"/>
              <a:t>‹#›</a:t>
            </a:fld>
            <a:endParaRPr lang="cs-CZ" altLang="cs-CZ">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0748704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a:defRPr/>
            </a:lvl1pPr>
          </a:lstStyle>
          <a:p>
            <a:pPr algn="l" eaLnBrk="1" hangingPunct="1"/>
            <a:endParaRPr lang="cs-CZ" altLang="cs-CZ">
              <a:solidFill>
                <a:srgbClr val="000000"/>
              </a:solidFill>
              <a:latin typeface="Times New Roman" panose="02020603050405020304" pitchFamily="18" charset="0"/>
            </a:endParaRPr>
          </a:p>
        </p:txBody>
      </p:sp>
      <p:sp>
        <p:nvSpPr>
          <p:cNvPr id="3" name="Zástupný symbol pro zápatí 2"/>
          <p:cNvSpPr>
            <a:spLocks noGrp="1"/>
          </p:cNvSpPr>
          <p:nvPr>
            <p:ph type="ftr" sz="quarter" idx="11"/>
          </p:nvPr>
        </p:nvSpPr>
        <p:spPr/>
        <p:txBody>
          <a:bodyPr/>
          <a:lstStyle>
            <a:lvl1pPr>
              <a:defRPr/>
            </a:lvl1pPr>
          </a:lstStyle>
          <a:p>
            <a:pPr eaLnBrk="1" hangingPunct="1"/>
            <a:endParaRPr lang="cs-CZ" altLang="cs-CZ">
              <a:solidFill>
                <a:srgbClr val="000000"/>
              </a:solidFill>
              <a:latin typeface="Times New Roman" panose="02020603050405020304" pitchFamily="18" charset="0"/>
            </a:endParaRPr>
          </a:p>
        </p:txBody>
      </p:sp>
      <p:sp>
        <p:nvSpPr>
          <p:cNvPr id="4" name="Zástupný symbol pro číslo snímku 3"/>
          <p:cNvSpPr>
            <a:spLocks noGrp="1"/>
          </p:cNvSpPr>
          <p:nvPr>
            <p:ph type="sldNum" sz="quarter" idx="12"/>
          </p:nvPr>
        </p:nvSpPr>
        <p:spPr/>
        <p:txBody>
          <a:bodyPr/>
          <a:lstStyle>
            <a:lvl1pPr>
              <a:defRPr/>
            </a:lvl1pPr>
          </a:lstStyle>
          <a:p>
            <a:pPr eaLnBrk="1" hangingPunct="1"/>
            <a:fld id="{98832E33-201B-4A9F-BD8F-CC9F9F82E262}" type="slidenum">
              <a:rPr lang="cs-CZ" altLang="cs-CZ" smtClean="0">
                <a:solidFill>
                  <a:srgbClr val="000000"/>
                </a:solidFill>
                <a:latin typeface="Times New Roman" panose="02020603050405020304" pitchFamily="18" charset="0"/>
              </a:rPr>
              <a:pPr eaLnBrk="1" hangingPunct="1"/>
              <a:t>‹#›</a:t>
            </a:fld>
            <a:endParaRPr lang="cs-CZ" altLang="cs-CZ">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727057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endParaRPr lang="cs-CZ" altLang="cs-CZ"/>
          </a:p>
        </p:txBody>
      </p:sp>
      <p:sp>
        <p:nvSpPr>
          <p:cNvPr id="5" name="Zástupný symbol pro zápatí 4"/>
          <p:cNvSpPr>
            <a:spLocks noGrp="1"/>
          </p:cNvSpPr>
          <p:nvPr>
            <p:ph type="ftr" sz="quarter" idx="11"/>
          </p:nvPr>
        </p:nvSpPr>
        <p:spPr/>
        <p:txBody>
          <a:bodyPr/>
          <a:lstStyle>
            <a:lvl1pPr>
              <a:defRPr/>
            </a:lvl1pPr>
          </a:lstStyle>
          <a:p>
            <a:endParaRPr lang="cs-CZ" altLang="cs-CZ"/>
          </a:p>
        </p:txBody>
      </p:sp>
      <p:sp>
        <p:nvSpPr>
          <p:cNvPr id="6" name="Zástupný symbol pro číslo snímku 5"/>
          <p:cNvSpPr>
            <a:spLocks noGrp="1"/>
          </p:cNvSpPr>
          <p:nvPr>
            <p:ph type="sldNum" sz="quarter" idx="12"/>
          </p:nvPr>
        </p:nvSpPr>
        <p:spPr/>
        <p:txBody>
          <a:bodyPr/>
          <a:lstStyle>
            <a:lvl1pPr>
              <a:defRPr/>
            </a:lvl1pPr>
          </a:lstStyle>
          <a:p>
            <a:fld id="{9565A886-5F22-4B3C-95F7-9AA7A0A20924}" type="slidenum">
              <a:rPr lang="cs-CZ" altLang="cs-CZ"/>
              <a:pPr/>
              <a:t>‹#›</a:t>
            </a:fld>
            <a:endParaRPr lang="cs-CZ" altLang="cs-CZ"/>
          </a:p>
        </p:txBody>
      </p:sp>
    </p:spTree>
    <p:extLst>
      <p:ext uri="{BB962C8B-B14F-4D97-AF65-F5344CB8AC3E}">
        <p14:creationId xmlns:p14="http://schemas.microsoft.com/office/powerpoint/2010/main" val="3748088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709018" y="457200"/>
            <a:ext cx="3318272"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4373761" y="987426"/>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709018" y="2057400"/>
            <a:ext cx="331827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lvl1pPr>
              <a:defRPr/>
            </a:lvl1pPr>
          </a:lstStyle>
          <a:p>
            <a:pPr algn="l" eaLnBrk="1" hangingPunct="1"/>
            <a:endParaRPr lang="cs-CZ" altLang="cs-CZ">
              <a:solidFill>
                <a:srgbClr val="000000"/>
              </a:solidFill>
              <a:latin typeface="Times New Roman" panose="02020603050405020304" pitchFamily="18" charset="0"/>
            </a:endParaRPr>
          </a:p>
        </p:txBody>
      </p:sp>
      <p:sp>
        <p:nvSpPr>
          <p:cNvPr id="6" name="Zástupný symbol pro zápatí 5"/>
          <p:cNvSpPr>
            <a:spLocks noGrp="1"/>
          </p:cNvSpPr>
          <p:nvPr>
            <p:ph type="ftr" sz="quarter" idx="11"/>
          </p:nvPr>
        </p:nvSpPr>
        <p:spPr/>
        <p:txBody>
          <a:bodyPr/>
          <a:lstStyle>
            <a:lvl1pPr>
              <a:defRPr/>
            </a:lvl1pPr>
          </a:lstStyle>
          <a:p>
            <a:pPr eaLnBrk="1" hangingPunct="1"/>
            <a:endParaRPr lang="cs-CZ" altLang="cs-CZ">
              <a:solidFill>
                <a:srgbClr val="000000"/>
              </a:solidFill>
              <a:latin typeface="Times New Roman" panose="02020603050405020304" pitchFamily="18" charset="0"/>
            </a:endParaRPr>
          </a:p>
        </p:txBody>
      </p:sp>
      <p:sp>
        <p:nvSpPr>
          <p:cNvPr id="7" name="Zástupný symbol pro číslo snímku 6"/>
          <p:cNvSpPr>
            <a:spLocks noGrp="1"/>
          </p:cNvSpPr>
          <p:nvPr>
            <p:ph type="sldNum" sz="quarter" idx="12"/>
          </p:nvPr>
        </p:nvSpPr>
        <p:spPr/>
        <p:txBody>
          <a:bodyPr/>
          <a:lstStyle>
            <a:lvl1pPr>
              <a:defRPr/>
            </a:lvl1pPr>
          </a:lstStyle>
          <a:p>
            <a:pPr eaLnBrk="1" hangingPunct="1"/>
            <a:fld id="{4CA5B332-066B-40F2-B076-C6213B124A9C}" type="slidenum">
              <a:rPr lang="cs-CZ" altLang="cs-CZ" smtClean="0">
                <a:solidFill>
                  <a:srgbClr val="000000"/>
                </a:solidFill>
                <a:latin typeface="Times New Roman" panose="02020603050405020304" pitchFamily="18" charset="0"/>
              </a:rPr>
              <a:pPr eaLnBrk="1" hangingPunct="1"/>
              <a:t>‹#›</a:t>
            </a:fld>
            <a:endParaRPr lang="cs-CZ" altLang="cs-CZ">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827638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709018" y="457200"/>
            <a:ext cx="3318272"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4373761" y="987426"/>
            <a:ext cx="5207794"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709018" y="2057400"/>
            <a:ext cx="331827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lvl1pPr>
              <a:defRPr/>
            </a:lvl1pPr>
          </a:lstStyle>
          <a:p>
            <a:pPr algn="l" eaLnBrk="1" hangingPunct="1"/>
            <a:endParaRPr lang="cs-CZ" altLang="cs-CZ">
              <a:solidFill>
                <a:srgbClr val="000000"/>
              </a:solidFill>
              <a:latin typeface="Times New Roman" panose="02020603050405020304" pitchFamily="18" charset="0"/>
            </a:endParaRPr>
          </a:p>
        </p:txBody>
      </p:sp>
      <p:sp>
        <p:nvSpPr>
          <p:cNvPr id="6" name="Zástupný symbol pro zápatí 5"/>
          <p:cNvSpPr>
            <a:spLocks noGrp="1"/>
          </p:cNvSpPr>
          <p:nvPr>
            <p:ph type="ftr" sz="quarter" idx="11"/>
          </p:nvPr>
        </p:nvSpPr>
        <p:spPr/>
        <p:txBody>
          <a:bodyPr/>
          <a:lstStyle>
            <a:lvl1pPr>
              <a:defRPr/>
            </a:lvl1pPr>
          </a:lstStyle>
          <a:p>
            <a:pPr eaLnBrk="1" hangingPunct="1"/>
            <a:endParaRPr lang="cs-CZ" altLang="cs-CZ">
              <a:solidFill>
                <a:srgbClr val="000000"/>
              </a:solidFill>
              <a:latin typeface="Times New Roman" panose="02020603050405020304" pitchFamily="18" charset="0"/>
            </a:endParaRPr>
          </a:p>
        </p:txBody>
      </p:sp>
      <p:sp>
        <p:nvSpPr>
          <p:cNvPr id="7" name="Zástupný symbol pro číslo snímku 6"/>
          <p:cNvSpPr>
            <a:spLocks noGrp="1"/>
          </p:cNvSpPr>
          <p:nvPr>
            <p:ph type="sldNum" sz="quarter" idx="12"/>
          </p:nvPr>
        </p:nvSpPr>
        <p:spPr/>
        <p:txBody>
          <a:bodyPr/>
          <a:lstStyle>
            <a:lvl1pPr>
              <a:defRPr/>
            </a:lvl1pPr>
          </a:lstStyle>
          <a:p>
            <a:pPr eaLnBrk="1" hangingPunct="1"/>
            <a:fld id="{43DCA660-69B1-47AF-B611-5E2F566259B1}" type="slidenum">
              <a:rPr lang="cs-CZ" altLang="cs-CZ" smtClean="0">
                <a:solidFill>
                  <a:srgbClr val="000000"/>
                </a:solidFill>
                <a:latin typeface="Times New Roman" panose="02020603050405020304" pitchFamily="18" charset="0"/>
              </a:rPr>
              <a:pPr eaLnBrk="1" hangingPunct="1"/>
              <a:t>‹#›</a:t>
            </a:fld>
            <a:endParaRPr lang="cs-CZ" altLang="cs-CZ">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930279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lgn="l" eaLnBrk="1" hangingPunct="1"/>
            <a:endParaRPr lang="cs-CZ" altLang="cs-CZ">
              <a:solidFill>
                <a:srgbClr val="000000"/>
              </a:solidFill>
              <a:latin typeface="Times New Roman" panose="02020603050405020304" pitchFamily="18" charset="0"/>
            </a:endParaRPr>
          </a:p>
        </p:txBody>
      </p:sp>
      <p:sp>
        <p:nvSpPr>
          <p:cNvPr id="5" name="Zástupný symbol pro zápatí 4"/>
          <p:cNvSpPr>
            <a:spLocks noGrp="1"/>
          </p:cNvSpPr>
          <p:nvPr>
            <p:ph type="ftr" sz="quarter" idx="11"/>
          </p:nvPr>
        </p:nvSpPr>
        <p:spPr/>
        <p:txBody>
          <a:bodyPr/>
          <a:lstStyle>
            <a:lvl1pPr>
              <a:defRPr/>
            </a:lvl1pPr>
          </a:lstStyle>
          <a:p>
            <a:pPr eaLnBrk="1" hangingPunct="1"/>
            <a:endParaRPr lang="cs-CZ" altLang="cs-CZ">
              <a:solidFill>
                <a:srgbClr val="000000"/>
              </a:solidFill>
              <a:latin typeface="Times New Roman" panose="02020603050405020304" pitchFamily="18" charset="0"/>
            </a:endParaRPr>
          </a:p>
        </p:txBody>
      </p:sp>
      <p:sp>
        <p:nvSpPr>
          <p:cNvPr id="6" name="Zástupný symbol pro číslo snímku 5"/>
          <p:cNvSpPr>
            <a:spLocks noGrp="1"/>
          </p:cNvSpPr>
          <p:nvPr>
            <p:ph type="sldNum" sz="quarter" idx="12"/>
          </p:nvPr>
        </p:nvSpPr>
        <p:spPr/>
        <p:txBody>
          <a:bodyPr/>
          <a:lstStyle>
            <a:lvl1pPr>
              <a:defRPr/>
            </a:lvl1pPr>
          </a:lstStyle>
          <a:p>
            <a:pPr eaLnBrk="1" hangingPunct="1"/>
            <a:fld id="{14D0AC53-3328-49E4-B37F-3E4C481FE644}" type="slidenum">
              <a:rPr lang="cs-CZ" altLang="cs-CZ" smtClean="0">
                <a:solidFill>
                  <a:srgbClr val="000000"/>
                </a:solidFill>
                <a:latin typeface="Times New Roman" panose="02020603050405020304" pitchFamily="18" charset="0"/>
              </a:rPr>
              <a:pPr eaLnBrk="1" hangingPunct="1"/>
              <a:t>‹#›</a:t>
            </a:fld>
            <a:endParaRPr lang="cs-CZ" altLang="cs-CZ">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7018088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329487" y="609600"/>
            <a:ext cx="2185988"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771525" y="609600"/>
            <a:ext cx="6386513" cy="5486400"/>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lgn="l" eaLnBrk="1" hangingPunct="1"/>
            <a:endParaRPr lang="cs-CZ" altLang="cs-CZ">
              <a:solidFill>
                <a:srgbClr val="000000"/>
              </a:solidFill>
              <a:latin typeface="Times New Roman" panose="02020603050405020304" pitchFamily="18" charset="0"/>
            </a:endParaRPr>
          </a:p>
        </p:txBody>
      </p:sp>
      <p:sp>
        <p:nvSpPr>
          <p:cNvPr id="5" name="Zástupný symbol pro zápatí 4"/>
          <p:cNvSpPr>
            <a:spLocks noGrp="1"/>
          </p:cNvSpPr>
          <p:nvPr>
            <p:ph type="ftr" sz="quarter" idx="11"/>
          </p:nvPr>
        </p:nvSpPr>
        <p:spPr/>
        <p:txBody>
          <a:bodyPr/>
          <a:lstStyle>
            <a:lvl1pPr>
              <a:defRPr/>
            </a:lvl1pPr>
          </a:lstStyle>
          <a:p>
            <a:pPr eaLnBrk="1" hangingPunct="1"/>
            <a:endParaRPr lang="cs-CZ" altLang="cs-CZ">
              <a:solidFill>
                <a:srgbClr val="000000"/>
              </a:solidFill>
              <a:latin typeface="Times New Roman" panose="02020603050405020304" pitchFamily="18" charset="0"/>
            </a:endParaRPr>
          </a:p>
        </p:txBody>
      </p:sp>
      <p:sp>
        <p:nvSpPr>
          <p:cNvPr id="6" name="Zástupný symbol pro číslo snímku 5"/>
          <p:cNvSpPr>
            <a:spLocks noGrp="1"/>
          </p:cNvSpPr>
          <p:nvPr>
            <p:ph type="sldNum" sz="quarter" idx="12"/>
          </p:nvPr>
        </p:nvSpPr>
        <p:spPr/>
        <p:txBody>
          <a:bodyPr/>
          <a:lstStyle>
            <a:lvl1pPr>
              <a:defRPr/>
            </a:lvl1pPr>
          </a:lstStyle>
          <a:p>
            <a:pPr eaLnBrk="1" hangingPunct="1"/>
            <a:fld id="{F7DC2791-6D62-4259-914F-B9F47A169D44}" type="slidenum">
              <a:rPr lang="cs-CZ" altLang="cs-CZ" smtClean="0">
                <a:solidFill>
                  <a:srgbClr val="000000"/>
                </a:solidFill>
                <a:latin typeface="Times New Roman" panose="02020603050405020304" pitchFamily="18" charset="0"/>
              </a:rPr>
              <a:pPr eaLnBrk="1" hangingPunct="1"/>
              <a:t>‹#›</a:t>
            </a:fld>
            <a:endParaRPr lang="cs-CZ" altLang="cs-CZ">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571269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771525" y="609600"/>
            <a:ext cx="8743950" cy="5486400"/>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Zástupný symbol pro datum 2"/>
          <p:cNvSpPr>
            <a:spLocks noGrp="1"/>
          </p:cNvSpPr>
          <p:nvPr>
            <p:ph type="dt" sz="half" idx="10"/>
          </p:nvPr>
        </p:nvSpPr>
        <p:spPr>
          <a:xfrm>
            <a:off x="771525" y="6248400"/>
            <a:ext cx="2143125" cy="457200"/>
          </a:xfrm>
        </p:spPr>
        <p:txBody>
          <a:bodyPr/>
          <a:lstStyle>
            <a:lvl1pPr>
              <a:defRPr/>
            </a:lvl1pPr>
          </a:lstStyle>
          <a:p>
            <a:pPr algn="l" eaLnBrk="1" hangingPunct="1"/>
            <a:endParaRPr lang="cs-CZ" altLang="cs-CZ">
              <a:solidFill>
                <a:srgbClr val="000000"/>
              </a:solidFill>
              <a:latin typeface="Times New Roman" panose="02020603050405020304" pitchFamily="18" charset="0"/>
            </a:endParaRPr>
          </a:p>
        </p:txBody>
      </p:sp>
      <p:sp>
        <p:nvSpPr>
          <p:cNvPr id="4" name="Zástupný symbol pro zápatí 3"/>
          <p:cNvSpPr>
            <a:spLocks noGrp="1"/>
          </p:cNvSpPr>
          <p:nvPr>
            <p:ph type="ftr" sz="quarter" idx="11"/>
          </p:nvPr>
        </p:nvSpPr>
        <p:spPr>
          <a:xfrm>
            <a:off x="3514725" y="6248400"/>
            <a:ext cx="3257550" cy="457200"/>
          </a:xfrm>
        </p:spPr>
        <p:txBody>
          <a:bodyPr/>
          <a:lstStyle>
            <a:lvl1pPr>
              <a:defRPr/>
            </a:lvl1pPr>
          </a:lstStyle>
          <a:p>
            <a:pPr eaLnBrk="1" hangingPunct="1"/>
            <a:endParaRPr lang="cs-CZ" altLang="cs-CZ">
              <a:solidFill>
                <a:srgbClr val="000000"/>
              </a:solidFill>
              <a:latin typeface="Times New Roman" panose="02020603050405020304" pitchFamily="18" charset="0"/>
            </a:endParaRPr>
          </a:p>
        </p:txBody>
      </p:sp>
      <p:sp>
        <p:nvSpPr>
          <p:cNvPr id="5" name="Zástupný symbol pro číslo snímku 4"/>
          <p:cNvSpPr>
            <a:spLocks noGrp="1"/>
          </p:cNvSpPr>
          <p:nvPr>
            <p:ph type="sldNum" sz="quarter" idx="12"/>
          </p:nvPr>
        </p:nvSpPr>
        <p:spPr>
          <a:xfrm>
            <a:off x="7372350" y="6248400"/>
            <a:ext cx="2143125" cy="457200"/>
          </a:xfrm>
        </p:spPr>
        <p:txBody>
          <a:bodyPr/>
          <a:lstStyle>
            <a:lvl1pPr>
              <a:defRPr/>
            </a:lvl1pPr>
          </a:lstStyle>
          <a:p>
            <a:pPr eaLnBrk="1" hangingPunct="1"/>
            <a:fld id="{DB950535-89C3-4BC2-9EBB-729E012D4FF0}" type="slidenum">
              <a:rPr lang="cs-CZ" altLang="cs-CZ" smtClean="0">
                <a:solidFill>
                  <a:srgbClr val="000000"/>
                </a:solidFill>
                <a:latin typeface="Times New Roman" panose="02020603050405020304" pitchFamily="18" charset="0"/>
              </a:rPr>
              <a:pPr eaLnBrk="1" hangingPunct="1"/>
              <a:t>‹#›</a:t>
            </a:fld>
            <a:endParaRPr lang="cs-CZ" altLang="cs-CZ">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838715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285875" y="1122363"/>
            <a:ext cx="771525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lvl1pPr>
              <a:defRPr/>
            </a:lvl1pPr>
          </a:lstStyle>
          <a:p>
            <a:pPr algn="l" eaLnBrk="1" hangingPunct="1"/>
            <a:endParaRPr lang="cs-CZ" altLang="cs-CZ">
              <a:solidFill>
                <a:srgbClr val="000000"/>
              </a:solidFill>
              <a:latin typeface="Times New Roman" panose="02020603050405020304" pitchFamily="18" charset="0"/>
            </a:endParaRPr>
          </a:p>
        </p:txBody>
      </p:sp>
      <p:sp>
        <p:nvSpPr>
          <p:cNvPr id="5" name="Zástupný symbol pro zápatí 4"/>
          <p:cNvSpPr>
            <a:spLocks noGrp="1"/>
          </p:cNvSpPr>
          <p:nvPr>
            <p:ph type="ftr" sz="quarter" idx="11"/>
          </p:nvPr>
        </p:nvSpPr>
        <p:spPr/>
        <p:txBody>
          <a:bodyPr/>
          <a:lstStyle>
            <a:lvl1pPr>
              <a:defRPr/>
            </a:lvl1pPr>
          </a:lstStyle>
          <a:p>
            <a:pPr eaLnBrk="1" hangingPunct="1"/>
            <a:endParaRPr lang="cs-CZ" altLang="cs-CZ">
              <a:solidFill>
                <a:srgbClr val="000000"/>
              </a:solidFill>
              <a:latin typeface="Times New Roman" panose="02020603050405020304" pitchFamily="18" charset="0"/>
            </a:endParaRPr>
          </a:p>
        </p:txBody>
      </p:sp>
      <p:sp>
        <p:nvSpPr>
          <p:cNvPr id="6" name="Zástupný symbol pro číslo snímku 5"/>
          <p:cNvSpPr>
            <a:spLocks noGrp="1"/>
          </p:cNvSpPr>
          <p:nvPr>
            <p:ph type="sldNum" sz="quarter" idx="12"/>
          </p:nvPr>
        </p:nvSpPr>
        <p:spPr/>
        <p:txBody>
          <a:bodyPr/>
          <a:lstStyle>
            <a:lvl1pPr>
              <a:defRPr/>
            </a:lvl1pPr>
          </a:lstStyle>
          <a:p>
            <a:pPr eaLnBrk="1" hangingPunct="1"/>
            <a:fld id="{1C2FA173-8511-4EAD-80DB-4B4FB5D7AD18}" type="slidenum">
              <a:rPr lang="cs-CZ" altLang="cs-CZ" smtClean="0">
                <a:solidFill>
                  <a:srgbClr val="000000"/>
                </a:solidFill>
                <a:latin typeface="Times New Roman" panose="02020603050405020304" pitchFamily="18" charset="0"/>
              </a:rPr>
              <a:pPr eaLnBrk="1" hangingPunct="1"/>
              <a:t>‹#›</a:t>
            </a:fld>
            <a:endParaRPr lang="cs-CZ" altLang="cs-CZ">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2673812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lgn="l" eaLnBrk="1" hangingPunct="1"/>
            <a:endParaRPr lang="cs-CZ" altLang="cs-CZ">
              <a:solidFill>
                <a:srgbClr val="000000"/>
              </a:solidFill>
              <a:latin typeface="Times New Roman" panose="02020603050405020304" pitchFamily="18" charset="0"/>
            </a:endParaRPr>
          </a:p>
        </p:txBody>
      </p:sp>
      <p:sp>
        <p:nvSpPr>
          <p:cNvPr id="5" name="Zástupný symbol pro zápatí 4"/>
          <p:cNvSpPr>
            <a:spLocks noGrp="1"/>
          </p:cNvSpPr>
          <p:nvPr>
            <p:ph type="ftr" sz="quarter" idx="11"/>
          </p:nvPr>
        </p:nvSpPr>
        <p:spPr/>
        <p:txBody>
          <a:bodyPr/>
          <a:lstStyle>
            <a:lvl1pPr>
              <a:defRPr/>
            </a:lvl1pPr>
          </a:lstStyle>
          <a:p>
            <a:pPr eaLnBrk="1" hangingPunct="1"/>
            <a:endParaRPr lang="cs-CZ" altLang="cs-CZ">
              <a:solidFill>
                <a:srgbClr val="000000"/>
              </a:solidFill>
              <a:latin typeface="Times New Roman" panose="02020603050405020304" pitchFamily="18" charset="0"/>
            </a:endParaRPr>
          </a:p>
        </p:txBody>
      </p:sp>
      <p:sp>
        <p:nvSpPr>
          <p:cNvPr id="6" name="Zástupný symbol pro číslo snímku 5"/>
          <p:cNvSpPr>
            <a:spLocks noGrp="1"/>
          </p:cNvSpPr>
          <p:nvPr>
            <p:ph type="sldNum" sz="quarter" idx="12"/>
          </p:nvPr>
        </p:nvSpPr>
        <p:spPr/>
        <p:txBody>
          <a:bodyPr/>
          <a:lstStyle>
            <a:lvl1pPr>
              <a:defRPr/>
            </a:lvl1pPr>
          </a:lstStyle>
          <a:p>
            <a:pPr eaLnBrk="1" hangingPunct="1"/>
            <a:fld id="{1B38916D-FF5C-4B4A-98D5-F59B69B08E89}" type="slidenum">
              <a:rPr lang="cs-CZ" altLang="cs-CZ" smtClean="0">
                <a:solidFill>
                  <a:srgbClr val="000000"/>
                </a:solidFill>
                <a:latin typeface="Times New Roman" panose="02020603050405020304" pitchFamily="18" charset="0"/>
              </a:rPr>
              <a:pPr eaLnBrk="1" hangingPunct="1"/>
              <a:t>‹#›</a:t>
            </a:fld>
            <a:endParaRPr lang="cs-CZ" altLang="cs-CZ">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3689720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01874" y="1709739"/>
            <a:ext cx="8872538"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701874" y="4589464"/>
            <a:ext cx="887253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lvl1pPr>
              <a:defRPr/>
            </a:lvl1pPr>
          </a:lstStyle>
          <a:p>
            <a:pPr algn="l" eaLnBrk="1" hangingPunct="1"/>
            <a:endParaRPr lang="cs-CZ" altLang="cs-CZ">
              <a:solidFill>
                <a:srgbClr val="000000"/>
              </a:solidFill>
              <a:latin typeface="Times New Roman" panose="02020603050405020304" pitchFamily="18" charset="0"/>
            </a:endParaRPr>
          </a:p>
        </p:txBody>
      </p:sp>
      <p:sp>
        <p:nvSpPr>
          <p:cNvPr id="5" name="Zástupný symbol pro zápatí 4"/>
          <p:cNvSpPr>
            <a:spLocks noGrp="1"/>
          </p:cNvSpPr>
          <p:nvPr>
            <p:ph type="ftr" sz="quarter" idx="11"/>
          </p:nvPr>
        </p:nvSpPr>
        <p:spPr/>
        <p:txBody>
          <a:bodyPr/>
          <a:lstStyle>
            <a:lvl1pPr>
              <a:defRPr/>
            </a:lvl1pPr>
          </a:lstStyle>
          <a:p>
            <a:pPr eaLnBrk="1" hangingPunct="1"/>
            <a:endParaRPr lang="cs-CZ" altLang="cs-CZ">
              <a:solidFill>
                <a:srgbClr val="000000"/>
              </a:solidFill>
              <a:latin typeface="Times New Roman" panose="02020603050405020304" pitchFamily="18" charset="0"/>
            </a:endParaRPr>
          </a:p>
        </p:txBody>
      </p:sp>
      <p:sp>
        <p:nvSpPr>
          <p:cNvPr id="6" name="Zástupný symbol pro číslo snímku 5"/>
          <p:cNvSpPr>
            <a:spLocks noGrp="1"/>
          </p:cNvSpPr>
          <p:nvPr>
            <p:ph type="sldNum" sz="quarter" idx="12"/>
          </p:nvPr>
        </p:nvSpPr>
        <p:spPr/>
        <p:txBody>
          <a:bodyPr/>
          <a:lstStyle>
            <a:lvl1pPr>
              <a:defRPr/>
            </a:lvl1pPr>
          </a:lstStyle>
          <a:p>
            <a:pPr eaLnBrk="1" hangingPunct="1"/>
            <a:fld id="{F5AEE2A0-D6A5-4C30-8926-41C302D0BC5A}" type="slidenum">
              <a:rPr lang="cs-CZ" altLang="cs-CZ" smtClean="0">
                <a:solidFill>
                  <a:srgbClr val="000000"/>
                </a:solidFill>
                <a:latin typeface="Times New Roman" panose="02020603050405020304" pitchFamily="18" charset="0"/>
              </a:rPr>
              <a:pPr eaLnBrk="1" hangingPunct="1"/>
              <a:t>‹#›</a:t>
            </a:fld>
            <a:endParaRPr lang="cs-CZ" altLang="cs-CZ">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3288770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771525" y="1981200"/>
            <a:ext cx="4286250" cy="4114800"/>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229225" y="1981200"/>
            <a:ext cx="4286250" cy="4114800"/>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lvl1pPr>
              <a:defRPr/>
            </a:lvl1pPr>
          </a:lstStyle>
          <a:p>
            <a:pPr algn="l" eaLnBrk="1" hangingPunct="1"/>
            <a:endParaRPr lang="cs-CZ" altLang="cs-CZ">
              <a:solidFill>
                <a:srgbClr val="000000"/>
              </a:solidFill>
              <a:latin typeface="Times New Roman" panose="02020603050405020304" pitchFamily="18" charset="0"/>
            </a:endParaRPr>
          </a:p>
        </p:txBody>
      </p:sp>
      <p:sp>
        <p:nvSpPr>
          <p:cNvPr id="6" name="Zástupný symbol pro zápatí 5"/>
          <p:cNvSpPr>
            <a:spLocks noGrp="1"/>
          </p:cNvSpPr>
          <p:nvPr>
            <p:ph type="ftr" sz="quarter" idx="11"/>
          </p:nvPr>
        </p:nvSpPr>
        <p:spPr/>
        <p:txBody>
          <a:bodyPr/>
          <a:lstStyle>
            <a:lvl1pPr>
              <a:defRPr/>
            </a:lvl1pPr>
          </a:lstStyle>
          <a:p>
            <a:pPr eaLnBrk="1" hangingPunct="1"/>
            <a:endParaRPr lang="cs-CZ" altLang="cs-CZ">
              <a:solidFill>
                <a:srgbClr val="000000"/>
              </a:solidFill>
              <a:latin typeface="Times New Roman" panose="02020603050405020304" pitchFamily="18" charset="0"/>
            </a:endParaRPr>
          </a:p>
        </p:txBody>
      </p:sp>
      <p:sp>
        <p:nvSpPr>
          <p:cNvPr id="7" name="Zástupný symbol pro číslo snímku 6"/>
          <p:cNvSpPr>
            <a:spLocks noGrp="1"/>
          </p:cNvSpPr>
          <p:nvPr>
            <p:ph type="sldNum" sz="quarter" idx="12"/>
          </p:nvPr>
        </p:nvSpPr>
        <p:spPr/>
        <p:txBody>
          <a:bodyPr/>
          <a:lstStyle>
            <a:lvl1pPr>
              <a:defRPr/>
            </a:lvl1pPr>
          </a:lstStyle>
          <a:p>
            <a:pPr eaLnBrk="1" hangingPunct="1"/>
            <a:fld id="{2E63A70D-B162-479F-8C0C-AD32D69B02D4}" type="slidenum">
              <a:rPr lang="cs-CZ" altLang="cs-CZ" smtClean="0">
                <a:solidFill>
                  <a:srgbClr val="000000"/>
                </a:solidFill>
                <a:latin typeface="Times New Roman" panose="02020603050405020304" pitchFamily="18" charset="0"/>
              </a:rPr>
              <a:pPr eaLnBrk="1" hangingPunct="1"/>
              <a:t>‹#›</a:t>
            </a:fld>
            <a:endParaRPr lang="cs-CZ" altLang="cs-CZ">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3979872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709018" y="365126"/>
            <a:ext cx="8872538"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709018" y="1681163"/>
            <a:ext cx="435232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709018" y="2505075"/>
            <a:ext cx="4352329"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5207794" y="1681163"/>
            <a:ext cx="437376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5207794" y="2505075"/>
            <a:ext cx="4373762"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lvl1pPr>
              <a:defRPr/>
            </a:lvl1pPr>
          </a:lstStyle>
          <a:p>
            <a:pPr algn="l" eaLnBrk="1" hangingPunct="1"/>
            <a:endParaRPr lang="cs-CZ" altLang="cs-CZ">
              <a:solidFill>
                <a:srgbClr val="000000"/>
              </a:solidFill>
              <a:latin typeface="Times New Roman" panose="02020603050405020304" pitchFamily="18" charset="0"/>
            </a:endParaRPr>
          </a:p>
        </p:txBody>
      </p:sp>
      <p:sp>
        <p:nvSpPr>
          <p:cNvPr id="8" name="Zástupný symbol pro zápatí 7"/>
          <p:cNvSpPr>
            <a:spLocks noGrp="1"/>
          </p:cNvSpPr>
          <p:nvPr>
            <p:ph type="ftr" sz="quarter" idx="11"/>
          </p:nvPr>
        </p:nvSpPr>
        <p:spPr/>
        <p:txBody>
          <a:bodyPr/>
          <a:lstStyle>
            <a:lvl1pPr>
              <a:defRPr/>
            </a:lvl1pPr>
          </a:lstStyle>
          <a:p>
            <a:pPr eaLnBrk="1" hangingPunct="1"/>
            <a:endParaRPr lang="cs-CZ" altLang="cs-CZ">
              <a:solidFill>
                <a:srgbClr val="000000"/>
              </a:solidFill>
              <a:latin typeface="Times New Roman" panose="02020603050405020304" pitchFamily="18" charset="0"/>
            </a:endParaRPr>
          </a:p>
        </p:txBody>
      </p:sp>
      <p:sp>
        <p:nvSpPr>
          <p:cNvPr id="9" name="Zástupný symbol pro číslo snímku 8"/>
          <p:cNvSpPr>
            <a:spLocks noGrp="1"/>
          </p:cNvSpPr>
          <p:nvPr>
            <p:ph type="sldNum" sz="quarter" idx="12"/>
          </p:nvPr>
        </p:nvSpPr>
        <p:spPr/>
        <p:txBody>
          <a:bodyPr/>
          <a:lstStyle>
            <a:lvl1pPr>
              <a:defRPr/>
            </a:lvl1pPr>
          </a:lstStyle>
          <a:p>
            <a:pPr eaLnBrk="1" hangingPunct="1"/>
            <a:fld id="{927E3182-9F07-492D-9FE3-C861A014E20C}" type="slidenum">
              <a:rPr lang="cs-CZ" altLang="cs-CZ" smtClean="0">
                <a:solidFill>
                  <a:srgbClr val="000000"/>
                </a:solidFill>
                <a:latin typeface="Times New Roman" panose="02020603050405020304" pitchFamily="18" charset="0"/>
              </a:rPr>
              <a:pPr eaLnBrk="1" hangingPunct="1"/>
              <a:t>‹#›</a:t>
            </a:fld>
            <a:endParaRPr lang="cs-CZ" altLang="cs-CZ">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974549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01675" y="1709738"/>
            <a:ext cx="8872538"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701675" y="4589463"/>
            <a:ext cx="887253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lvl1pPr>
              <a:defRPr/>
            </a:lvl1pPr>
          </a:lstStyle>
          <a:p>
            <a:endParaRPr lang="cs-CZ" altLang="cs-CZ"/>
          </a:p>
        </p:txBody>
      </p:sp>
      <p:sp>
        <p:nvSpPr>
          <p:cNvPr id="5" name="Zástupný symbol pro zápatí 4"/>
          <p:cNvSpPr>
            <a:spLocks noGrp="1"/>
          </p:cNvSpPr>
          <p:nvPr>
            <p:ph type="ftr" sz="quarter" idx="11"/>
          </p:nvPr>
        </p:nvSpPr>
        <p:spPr/>
        <p:txBody>
          <a:bodyPr/>
          <a:lstStyle>
            <a:lvl1pPr>
              <a:defRPr/>
            </a:lvl1pPr>
          </a:lstStyle>
          <a:p>
            <a:endParaRPr lang="cs-CZ" altLang="cs-CZ"/>
          </a:p>
        </p:txBody>
      </p:sp>
      <p:sp>
        <p:nvSpPr>
          <p:cNvPr id="6" name="Zástupný symbol pro číslo snímku 5"/>
          <p:cNvSpPr>
            <a:spLocks noGrp="1"/>
          </p:cNvSpPr>
          <p:nvPr>
            <p:ph type="sldNum" sz="quarter" idx="12"/>
          </p:nvPr>
        </p:nvSpPr>
        <p:spPr/>
        <p:txBody>
          <a:bodyPr/>
          <a:lstStyle>
            <a:lvl1pPr>
              <a:defRPr/>
            </a:lvl1pPr>
          </a:lstStyle>
          <a:p>
            <a:fld id="{2F3AF07C-78B7-4A57-A1EF-DDB24B2936EA}" type="slidenum">
              <a:rPr lang="cs-CZ" altLang="cs-CZ"/>
              <a:pPr/>
              <a:t>‹#›</a:t>
            </a:fld>
            <a:endParaRPr lang="cs-CZ" altLang="cs-CZ"/>
          </a:p>
        </p:txBody>
      </p:sp>
    </p:spTree>
    <p:extLst>
      <p:ext uri="{BB962C8B-B14F-4D97-AF65-F5344CB8AC3E}">
        <p14:creationId xmlns:p14="http://schemas.microsoft.com/office/powerpoint/2010/main" val="39162282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lvl1pPr>
              <a:defRPr/>
            </a:lvl1pPr>
          </a:lstStyle>
          <a:p>
            <a:pPr algn="l" eaLnBrk="1" hangingPunct="1"/>
            <a:endParaRPr lang="cs-CZ" altLang="cs-CZ">
              <a:solidFill>
                <a:srgbClr val="000000"/>
              </a:solidFill>
              <a:latin typeface="Times New Roman" panose="02020603050405020304" pitchFamily="18" charset="0"/>
            </a:endParaRPr>
          </a:p>
        </p:txBody>
      </p:sp>
      <p:sp>
        <p:nvSpPr>
          <p:cNvPr id="4" name="Zástupný symbol pro zápatí 3"/>
          <p:cNvSpPr>
            <a:spLocks noGrp="1"/>
          </p:cNvSpPr>
          <p:nvPr>
            <p:ph type="ftr" sz="quarter" idx="11"/>
          </p:nvPr>
        </p:nvSpPr>
        <p:spPr/>
        <p:txBody>
          <a:bodyPr/>
          <a:lstStyle>
            <a:lvl1pPr>
              <a:defRPr/>
            </a:lvl1pPr>
          </a:lstStyle>
          <a:p>
            <a:pPr eaLnBrk="1" hangingPunct="1"/>
            <a:endParaRPr lang="cs-CZ" altLang="cs-CZ">
              <a:solidFill>
                <a:srgbClr val="000000"/>
              </a:solidFill>
              <a:latin typeface="Times New Roman" panose="02020603050405020304" pitchFamily="18" charset="0"/>
            </a:endParaRPr>
          </a:p>
        </p:txBody>
      </p:sp>
      <p:sp>
        <p:nvSpPr>
          <p:cNvPr id="5" name="Zástupný symbol pro číslo snímku 4"/>
          <p:cNvSpPr>
            <a:spLocks noGrp="1"/>
          </p:cNvSpPr>
          <p:nvPr>
            <p:ph type="sldNum" sz="quarter" idx="12"/>
          </p:nvPr>
        </p:nvSpPr>
        <p:spPr/>
        <p:txBody>
          <a:bodyPr/>
          <a:lstStyle>
            <a:lvl1pPr>
              <a:defRPr/>
            </a:lvl1pPr>
          </a:lstStyle>
          <a:p>
            <a:pPr eaLnBrk="1" hangingPunct="1"/>
            <a:fld id="{1F8360A5-7C81-41AF-AF8C-602654669648}" type="slidenum">
              <a:rPr lang="cs-CZ" altLang="cs-CZ" smtClean="0">
                <a:solidFill>
                  <a:srgbClr val="000000"/>
                </a:solidFill>
                <a:latin typeface="Times New Roman" panose="02020603050405020304" pitchFamily="18" charset="0"/>
              </a:rPr>
              <a:pPr eaLnBrk="1" hangingPunct="1"/>
              <a:t>‹#›</a:t>
            </a:fld>
            <a:endParaRPr lang="cs-CZ" altLang="cs-CZ">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0523512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a:defRPr/>
            </a:lvl1pPr>
          </a:lstStyle>
          <a:p>
            <a:pPr algn="l" eaLnBrk="1" hangingPunct="1"/>
            <a:endParaRPr lang="cs-CZ" altLang="cs-CZ">
              <a:solidFill>
                <a:srgbClr val="000000"/>
              </a:solidFill>
              <a:latin typeface="Times New Roman" panose="02020603050405020304" pitchFamily="18" charset="0"/>
            </a:endParaRPr>
          </a:p>
        </p:txBody>
      </p:sp>
      <p:sp>
        <p:nvSpPr>
          <p:cNvPr id="3" name="Zástupný symbol pro zápatí 2"/>
          <p:cNvSpPr>
            <a:spLocks noGrp="1"/>
          </p:cNvSpPr>
          <p:nvPr>
            <p:ph type="ftr" sz="quarter" idx="11"/>
          </p:nvPr>
        </p:nvSpPr>
        <p:spPr/>
        <p:txBody>
          <a:bodyPr/>
          <a:lstStyle>
            <a:lvl1pPr>
              <a:defRPr/>
            </a:lvl1pPr>
          </a:lstStyle>
          <a:p>
            <a:pPr eaLnBrk="1" hangingPunct="1"/>
            <a:endParaRPr lang="cs-CZ" altLang="cs-CZ">
              <a:solidFill>
                <a:srgbClr val="000000"/>
              </a:solidFill>
              <a:latin typeface="Times New Roman" panose="02020603050405020304" pitchFamily="18" charset="0"/>
            </a:endParaRPr>
          </a:p>
        </p:txBody>
      </p:sp>
      <p:sp>
        <p:nvSpPr>
          <p:cNvPr id="4" name="Zástupný symbol pro číslo snímku 3"/>
          <p:cNvSpPr>
            <a:spLocks noGrp="1"/>
          </p:cNvSpPr>
          <p:nvPr>
            <p:ph type="sldNum" sz="quarter" idx="12"/>
          </p:nvPr>
        </p:nvSpPr>
        <p:spPr/>
        <p:txBody>
          <a:bodyPr/>
          <a:lstStyle>
            <a:lvl1pPr>
              <a:defRPr/>
            </a:lvl1pPr>
          </a:lstStyle>
          <a:p>
            <a:pPr eaLnBrk="1" hangingPunct="1"/>
            <a:fld id="{98832E33-201B-4A9F-BD8F-CC9F9F82E262}" type="slidenum">
              <a:rPr lang="cs-CZ" altLang="cs-CZ" smtClean="0">
                <a:solidFill>
                  <a:srgbClr val="000000"/>
                </a:solidFill>
                <a:latin typeface="Times New Roman" panose="02020603050405020304" pitchFamily="18" charset="0"/>
              </a:rPr>
              <a:pPr eaLnBrk="1" hangingPunct="1"/>
              <a:t>‹#›</a:t>
            </a:fld>
            <a:endParaRPr lang="cs-CZ" altLang="cs-CZ">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6779251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709018" y="457200"/>
            <a:ext cx="3318272"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4373761" y="987426"/>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709018" y="2057400"/>
            <a:ext cx="331827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lvl1pPr>
              <a:defRPr/>
            </a:lvl1pPr>
          </a:lstStyle>
          <a:p>
            <a:pPr algn="l" eaLnBrk="1" hangingPunct="1"/>
            <a:endParaRPr lang="cs-CZ" altLang="cs-CZ">
              <a:solidFill>
                <a:srgbClr val="000000"/>
              </a:solidFill>
              <a:latin typeface="Times New Roman" panose="02020603050405020304" pitchFamily="18" charset="0"/>
            </a:endParaRPr>
          </a:p>
        </p:txBody>
      </p:sp>
      <p:sp>
        <p:nvSpPr>
          <p:cNvPr id="6" name="Zástupný symbol pro zápatí 5"/>
          <p:cNvSpPr>
            <a:spLocks noGrp="1"/>
          </p:cNvSpPr>
          <p:nvPr>
            <p:ph type="ftr" sz="quarter" idx="11"/>
          </p:nvPr>
        </p:nvSpPr>
        <p:spPr/>
        <p:txBody>
          <a:bodyPr/>
          <a:lstStyle>
            <a:lvl1pPr>
              <a:defRPr/>
            </a:lvl1pPr>
          </a:lstStyle>
          <a:p>
            <a:pPr eaLnBrk="1" hangingPunct="1"/>
            <a:endParaRPr lang="cs-CZ" altLang="cs-CZ">
              <a:solidFill>
                <a:srgbClr val="000000"/>
              </a:solidFill>
              <a:latin typeface="Times New Roman" panose="02020603050405020304" pitchFamily="18" charset="0"/>
            </a:endParaRPr>
          </a:p>
        </p:txBody>
      </p:sp>
      <p:sp>
        <p:nvSpPr>
          <p:cNvPr id="7" name="Zástupný symbol pro číslo snímku 6"/>
          <p:cNvSpPr>
            <a:spLocks noGrp="1"/>
          </p:cNvSpPr>
          <p:nvPr>
            <p:ph type="sldNum" sz="quarter" idx="12"/>
          </p:nvPr>
        </p:nvSpPr>
        <p:spPr/>
        <p:txBody>
          <a:bodyPr/>
          <a:lstStyle>
            <a:lvl1pPr>
              <a:defRPr/>
            </a:lvl1pPr>
          </a:lstStyle>
          <a:p>
            <a:pPr eaLnBrk="1" hangingPunct="1"/>
            <a:fld id="{4CA5B332-066B-40F2-B076-C6213B124A9C}" type="slidenum">
              <a:rPr lang="cs-CZ" altLang="cs-CZ" smtClean="0">
                <a:solidFill>
                  <a:srgbClr val="000000"/>
                </a:solidFill>
                <a:latin typeface="Times New Roman" panose="02020603050405020304" pitchFamily="18" charset="0"/>
              </a:rPr>
              <a:pPr eaLnBrk="1" hangingPunct="1"/>
              <a:t>‹#›</a:t>
            </a:fld>
            <a:endParaRPr lang="cs-CZ" altLang="cs-CZ">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575965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709018" y="457200"/>
            <a:ext cx="3318272"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4373761" y="987426"/>
            <a:ext cx="5207794"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709018" y="2057400"/>
            <a:ext cx="331827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lvl1pPr>
              <a:defRPr/>
            </a:lvl1pPr>
          </a:lstStyle>
          <a:p>
            <a:pPr algn="l" eaLnBrk="1" hangingPunct="1"/>
            <a:endParaRPr lang="cs-CZ" altLang="cs-CZ">
              <a:solidFill>
                <a:srgbClr val="000000"/>
              </a:solidFill>
              <a:latin typeface="Times New Roman" panose="02020603050405020304" pitchFamily="18" charset="0"/>
            </a:endParaRPr>
          </a:p>
        </p:txBody>
      </p:sp>
      <p:sp>
        <p:nvSpPr>
          <p:cNvPr id="6" name="Zástupný symbol pro zápatí 5"/>
          <p:cNvSpPr>
            <a:spLocks noGrp="1"/>
          </p:cNvSpPr>
          <p:nvPr>
            <p:ph type="ftr" sz="quarter" idx="11"/>
          </p:nvPr>
        </p:nvSpPr>
        <p:spPr/>
        <p:txBody>
          <a:bodyPr/>
          <a:lstStyle>
            <a:lvl1pPr>
              <a:defRPr/>
            </a:lvl1pPr>
          </a:lstStyle>
          <a:p>
            <a:pPr eaLnBrk="1" hangingPunct="1"/>
            <a:endParaRPr lang="cs-CZ" altLang="cs-CZ">
              <a:solidFill>
                <a:srgbClr val="000000"/>
              </a:solidFill>
              <a:latin typeface="Times New Roman" panose="02020603050405020304" pitchFamily="18" charset="0"/>
            </a:endParaRPr>
          </a:p>
        </p:txBody>
      </p:sp>
      <p:sp>
        <p:nvSpPr>
          <p:cNvPr id="7" name="Zástupný symbol pro číslo snímku 6"/>
          <p:cNvSpPr>
            <a:spLocks noGrp="1"/>
          </p:cNvSpPr>
          <p:nvPr>
            <p:ph type="sldNum" sz="quarter" idx="12"/>
          </p:nvPr>
        </p:nvSpPr>
        <p:spPr/>
        <p:txBody>
          <a:bodyPr/>
          <a:lstStyle>
            <a:lvl1pPr>
              <a:defRPr/>
            </a:lvl1pPr>
          </a:lstStyle>
          <a:p>
            <a:pPr eaLnBrk="1" hangingPunct="1"/>
            <a:fld id="{43DCA660-69B1-47AF-B611-5E2F566259B1}" type="slidenum">
              <a:rPr lang="cs-CZ" altLang="cs-CZ" smtClean="0">
                <a:solidFill>
                  <a:srgbClr val="000000"/>
                </a:solidFill>
                <a:latin typeface="Times New Roman" panose="02020603050405020304" pitchFamily="18" charset="0"/>
              </a:rPr>
              <a:pPr eaLnBrk="1" hangingPunct="1"/>
              <a:t>‹#›</a:t>
            </a:fld>
            <a:endParaRPr lang="cs-CZ" altLang="cs-CZ">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4925976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lgn="l" eaLnBrk="1" hangingPunct="1"/>
            <a:endParaRPr lang="cs-CZ" altLang="cs-CZ">
              <a:solidFill>
                <a:srgbClr val="000000"/>
              </a:solidFill>
              <a:latin typeface="Times New Roman" panose="02020603050405020304" pitchFamily="18" charset="0"/>
            </a:endParaRPr>
          </a:p>
        </p:txBody>
      </p:sp>
      <p:sp>
        <p:nvSpPr>
          <p:cNvPr id="5" name="Zástupný symbol pro zápatí 4"/>
          <p:cNvSpPr>
            <a:spLocks noGrp="1"/>
          </p:cNvSpPr>
          <p:nvPr>
            <p:ph type="ftr" sz="quarter" idx="11"/>
          </p:nvPr>
        </p:nvSpPr>
        <p:spPr/>
        <p:txBody>
          <a:bodyPr/>
          <a:lstStyle>
            <a:lvl1pPr>
              <a:defRPr/>
            </a:lvl1pPr>
          </a:lstStyle>
          <a:p>
            <a:pPr eaLnBrk="1" hangingPunct="1"/>
            <a:endParaRPr lang="cs-CZ" altLang="cs-CZ">
              <a:solidFill>
                <a:srgbClr val="000000"/>
              </a:solidFill>
              <a:latin typeface="Times New Roman" panose="02020603050405020304" pitchFamily="18" charset="0"/>
            </a:endParaRPr>
          </a:p>
        </p:txBody>
      </p:sp>
      <p:sp>
        <p:nvSpPr>
          <p:cNvPr id="6" name="Zástupný symbol pro číslo snímku 5"/>
          <p:cNvSpPr>
            <a:spLocks noGrp="1"/>
          </p:cNvSpPr>
          <p:nvPr>
            <p:ph type="sldNum" sz="quarter" idx="12"/>
          </p:nvPr>
        </p:nvSpPr>
        <p:spPr/>
        <p:txBody>
          <a:bodyPr/>
          <a:lstStyle>
            <a:lvl1pPr>
              <a:defRPr/>
            </a:lvl1pPr>
          </a:lstStyle>
          <a:p>
            <a:pPr eaLnBrk="1" hangingPunct="1"/>
            <a:fld id="{14D0AC53-3328-49E4-B37F-3E4C481FE644}" type="slidenum">
              <a:rPr lang="cs-CZ" altLang="cs-CZ" smtClean="0">
                <a:solidFill>
                  <a:srgbClr val="000000"/>
                </a:solidFill>
                <a:latin typeface="Times New Roman" panose="02020603050405020304" pitchFamily="18" charset="0"/>
              </a:rPr>
              <a:pPr eaLnBrk="1" hangingPunct="1"/>
              <a:t>‹#›</a:t>
            </a:fld>
            <a:endParaRPr lang="cs-CZ" altLang="cs-CZ">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0065686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329487" y="609600"/>
            <a:ext cx="2185988"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771525" y="609600"/>
            <a:ext cx="6386513" cy="5486400"/>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lgn="l" eaLnBrk="1" hangingPunct="1"/>
            <a:endParaRPr lang="cs-CZ" altLang="cs-CZ">
              <a:solidFill>
                <a:srgbClr val="000000"/>
              </a:solidFill>
              <a:latin typeface="Times New Roman" panose="02020603050405020304" pitchFamily="18" charset="0"/>
            </a:endParaRPr>
          </a:p>
        </p:txBody>
      </p:sp>
      <p:sp>
        <p:nvSpPr>
          <p:cNvPr id="5" name="Zástupný symbol pro zápatí 4"/>
          <p:cNvSpPr>
            <a:spLocks noGrp="1"/>
          </p:cNvSpPr>
          <p:nvPr>
            <p:ph type="ftr" sz="quarter" idx="11"/>
          </p:nvPr>
        </p:nvSpPr>
        <p:spPr/>
        <p:txBody>
          <a:bodyPr/>
          <a:lstStyle>
            <a:lvl1pPr>
              <a:defRPr/>
            </a:lvl1pPr>
          </a:lstStyle>
          <a:p>
            <a:pPr eaLnBrk="1" hangingPunct="1"/>
            <a:endParaRPr lang="cs-CZ" altLang="cs-CZ">
              <a:solidFill>
                <a:srgbClr val="000000"/>
              </a:solidFill>
              <a:latin typeface="Times New Roman" panose="02020603050405020304" pitchFamily="18" charset="0"/>
            </a:endParaRPr>
          </a:p>
        </p:txBody>
      </p:sp>
      <p:sp>
        <p:nvSpPr>
          <p:cNvPr id="6" name="Zástupný symbol pro číslo snímku 5"/>
          <p:cNvSpPr>
            <a:spLocks noGrp="1"/>
          </p:cNvSpPr>
          <p:nvPr>
            <p:ph type="sldNum" sz="quarter" idx="12"/>
          </p:nvPr>
        </p:nvSpPr>
        <p:spPr/>
        <p:txBody>
          <a:bodyPr/>
          <a:lstStyle>
            <a:lvl1pPr>
              <a:defRPr/>
            </a:lvl1pPr>
          </a:lstStyle>
          <a:p>
            <a:pPr eaLnBrk="1" hangingPunct="1"/>
            <a:fld id="{F7DC2791-6D62-4259-914F-B9F47A169D44}" type="slidenum">
              <a:rPr lang="cs-CZ" altLang="cs-CZ" smtClean="0">
                <a:solidFill>
                  <a:srgbClr val="000000"/>
                </a:solidFill>
                <a:latin typeface="Times New Roman" panose="02020603050405020304" pitchFamily="18" charset="0"/>
              </a:rPr>
              <a:pPr eaLnBrk="1" hangingPunct="1"/>
              <a:t>‹#›</a:t>
            </a:fld>
            <a:endParaRPr lang="cs-CZ" altLang="cs-CZ">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3713910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771525" y="609600"/>
            <a:ext cx="8743950" cy="5486400"/>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Zástupný symbol pro datum 2"/>
          <p:cNvSpPr>
            <a:spLocks noGrp="1"/>
          </p:cNvSpPr>
          <p:nvPr>
            <p:ph type="dt" sz="half" idx="10"/>
          </p:nvPr>
        </p:nvSpPr>
        <p:spPr>
          <a:xfrm>
            <a:off x="771525" y="6248400"/>
            <a:ext cx="2143125" cy="457200"/>
          </a:xfrm>
        </p:spPr>
        <p:txBody>
          <a:bodyPr/>
          <a:lstStyle>
            <a:lvl1pPr>
              <a:defRPr/>
            </a:lvl1pPr>
          </a:lstStyle>
          <a:p>
            <a:pPr algn="l" eaLnBrk="1" hangingPunct="1"/>
            <a:endParaRPr lang="cs-CZ" altLang="cs-CZ">
              <a:solidFill>
                <a:srgbClr val="000000"/>
              </a:solidFill>
              <a:latin typeface="Times New Roman" panose="02020603050405020304" pitchFamily="18" charset="0"/>
            </a:endParaRPr>
          </a:p>
        </p:txBody>
      </p:sp>
      <p:sp>
        <p:nvSpPr>
          <p:cNvPr id="4" name="Zástupný symbol pro zápatí 3"/>
          <p:cNvSpPr>
            <a:spLocks noGrp="1"/>
          </p:cNvSpPr>
          <p:nvPr>
            <p:ph type="ftr" sz="quarter" idx="11"/>
          </p:nvPr>
        </p:nvSpPr>
        <p:spPr>
          <a:xfrm>
            <a:off x="3514725" y="6248400"/>
            <a:ext cx="3257550" cy="457200"/>
          </a:xfrm>
        </p:spPr>
        <p:txBody>
          <a:bodyPr/>
          <a:lstStyle>
            <a:lvl1pPr>
              <a:defRPr/>
            </a:lvl1pPr>
          </a:lstStyle>
          <a:p>
            <a:pPr eaLnBrk="1" hangingPunct="1"/>
            <a:endParaRPr lang="cs-CZ" altLang="cs-CZ">
              <a:solidFill>
                <a:srgbClr val="000000"/>
              </a:solidFill>
              <a:latin typeface="Times New Roman" panose="02020603050405020304" pitchFamily="18" charset="0"/>
            </a:endParaRPr>
          </a:p>
        </p:txBody>
      </p:sp>
      <p:sp>
        <p:nvSpPr>
          <p:cNvPr id="5" name="Zástupný symbol pro číslo snímku 4"/>
          <p:cNvSpPr>
            <a:spLocks noGrp="1"/>
          </p:cNvSpPr>
          <p:nvPr>
            <p:ph type="sldNum" sz="quarter" idx="12"/>
          </p:nvPr>
        </p:nvSpPr>
        <p:spPr>
          <a:xfrm>
            <a:off x="7372350" y="6248400"/>
            <a:ext cx="2143125" cy="457200"/>
          </a:xfrm>
        </p:spPr>
        <p:txBody>
          <a:bodyPr/>
          <a:lstStyle>
            <a:lvl1pPr>
              <a:defRPr/>
            </a:lvl1pPr>
          </a:lstStyle>
          <a:p>
            <a:pPr eaLnBrk="1" hangingPunct="1"/>
            <a:fld id="{DB950535-89C3-4BC2-9EBB-729E012D4FF0}" type="slidenum">
              <a:rPr lang="cs-CZ" altLang="cs-CZ" smtClean="0">
                <a:solidFill>
                  <a:srgbClr val="000000"/>
                </a:solidFill>
                <a:latin typeface="Times New Roman" panose="02020603050405020304" pitchFamily="18" charset="0"/>
              </a:rPr>
              <a:pPr eaLnBrk="1" hangingPunct="1"/>
              <a:t>‹#›</a:t>
            </a:fld>
            <a:endParaRPr lang="cs-CZ" altLang="cs-CZ">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682228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1257300" y="1828800"/>
            <a:ext cx="3810000" cy="4114800"/>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219700" y="1828800"/>
            <a:ext cx="3810000" cy="4114800"/>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lvl1pPr>
              <a:defRPr/>
            </a:lvl1pPr>
          </a:lstStyle>
          <a:p>
            <a:endParaRPr lang="cs-CZ" altLang="cs-CZ"/>
          </a:p>
        </p:txBody>
      </p:sp>
      <p:sp>
        <p:nvSpPr>
          <p:cNvPr id="6" name="Zástupný symbol pro zápatí 5"/>
          <p:cNvSpPr>
            <a:spLocks noGrp="1"/>
          </p:cNvSpPr>
          <p:nvPr>
            <p:ph type="ftr" sz="quarter" idx="11"/>
          </p:nvPr>
        </p:nvSpPr>
        <p:spPr/>
        <p:txBody>
          <a:bodyPr/>
          <a:lstStyle>
            <a:lvl1pPr>
              <a:defRPr/>
            </a:lvl1pPr>
          </a:lstStyle>
          <a:p>
            <a:endParaRPr lang="cs-CZ" altLang="cs-CZ"/>
          </a:p>
        </p:txBody>
      </p:sp>
      <p:sp>
        <p:nvSpPr>
          <p:cNvPr id="7" name="Zástupný symbol pro číslo snímku 6"/>
          <p:cNvSpPr>
            <a:spLocks noGrp="1"/>
          </p:cNvSpPr>
          <p:nvPr>
            <p:ph type="sldNum" sz="quarter" idx="12"/>
          </p:nvPr>
        </p:nvSpPr>
        <p:spPr/>
        <p:txBody>
          <a:bodyPr/>
          <a:lstStyle>
            <a:lvl1pPr>
              <a:defRPr/>
            </a:lvl1pPr>
          </a:lstStyle>
          <a:p>
            <a:fld id="{5211E90F-56C1-4479-894D-DD746A19455A}" type="slidenum">
              <a:rPr lang="cs-CZ" altLang="cs-CZ"/>
              <a:pPr/>
              <a:t>‹#›</a:t>
            </a:fld>
            <a:endParaRPr lang="cs-CZ" altLang="cs-CZ"/>
          </a:p>
        </p:txBody>
      </p:sp>
    </p:spTree>
    <p:extLst>
      <p:ext uri="{BB962C8B-B14F-4D97-AF65-F5344CB8AC3E}">
        <p14:creationId xmlns:p14="http://schemas.microsoft.com/office/powerpoint/2010/main" val="3632392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708025" y="365125"/>
            <a:ext cx="8872538"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708025" y="1681163"/>
            <a:ext cx="43529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708025" y="2505075"/>
            <a:ext cx="4352925"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5208588" y="1681163"/>
            <a:ext cx="43719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5208588" y="2505075"/>
            <a:ext cx="4371975"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lvl1pPr>
              <a:defRPr/>
            </a:lvl1pPr>
          </a:lstStyle>
          <a:p>
            <a:endParaRPr lang="cs-CZ" altLang="cs-CZ"/>
          </a:p>
        </p:txBody>
      </p:sp>
      <p:sp>
        <p:nvSpPr>
          <p:cNvPr id="8" name="Zástupný symbol pro zápatí 7"/>
          <p:cNvSpPr>
            <a:spLocks noGrp="1"/>
          </p:cNvSpPr>
          <p:nvPr>
            <p:ph type="ftr" sz="quarter" idx="11"/>
          </p:nvPr>
        </p:nvSpPr>
        <p:spPr/>
        <p:txBody>
          <a:bodyPr/>
          <a:lstStyle>
            <a:lvl1pPr>
              <a:defRPr/>
            </a:lvl1pPr>
          </a:lstStyle>
          <a:p>
            <a:endParaRPr lang="cs-CZ" altLang="cs-CZ"/>
          </a:p>
        </p:txBody>
      </p:sp>
      <p:sp>
        <p:nvSpPr>
          <p:cNvPr id="9" name="Zástupný symbol pro číslo snímku 8"/>
          <p:cNvSpPr>
            <a:spLocks noGrp="1"/>
          </p:cNvSpPr>
          <p:nvPr>
            <p:ph type="sldNum" sz="quarter" idx="12"/>
          </p:nvPr>
        </p:nvSpPr>
        <p:spPr/>
        <p:txBody>
          <a:bodyPr/>
          <a:lstStyle>
            <a:lvl1pPr>
              <a:defRPr/>
            </a:lvl1pPr>
          </a:lstStyle>
          <a:p>
            <a:fld id="{B8DB572A-25B8-401A-AE1A-E212B0B6E5ED}" type="slidenum">
              <a:rPr lang="cs-CZ" altLang="cs-CZ"/>
              <a:pPr/>
              <a:t>‹#›</a:t>
            </a:fld>
            <a:endParaRPr lang="cs-CZ" altLang="cs-CZ"/>
          </a:p>
        </p:txBody>
      </p:sp>
    </p:spTree>
    <p:extLst>
      <p:ext uri="{BB962C8B-B14F-4D97-AF65-F5344CB8AC3E}">
        <p14:creationId xmlns:p14="http://schemas.microsoft.com/office/powerpoint/2010/main" val="546917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lvl1pPr>
              <a:defRPr/>
            </a:lvl1pPr>
          </a:lstStyle>
          <a:p>
            <a:endParaRPr lang="cs-CZ" altLang="cs-CZ"/>
          </a:p>
        </p:txBody>
      </p:sp>
      <p:sp>
        <p:nvSpPr>
          <p:cNvPr id="4" name="Zástupný symbol pro zápatí 3"/>
          <p:cNvSpPr>
            <a:spLocks noGrp="1"/>
          </p:cNvSpPr>
          <p:nvPr>
            <p:ph type="ftr" sz="quarter" idx="11"/>
          </p:nvPr>
        </p:nvSpPr>
        <p:spPr/>
        <p:txBody>
          <a:bodyPr/>
          <a:lstStyle>
            <a:lvl1pPr>
              <a:defRPr/>
            </a:lvl1pPr>
          </a:lstStyle>
          <a:p>
            <a:endParaRPr lang="cs-CZ" altLang="cs-CZ"/>
          </a:p>
        </p:txBody>
      </p:sp>
      <p:sp>
        <p:nvSpPr>
          <p:cNvPr id="5" name="Zástupný symbol pro číslo snímku 4"/>
          <p:cNvSpPr>
            <a:spLocks noGrp="1"/>
          </p:cNvSpPr>
          <p:nvPr>
            <p:ph type="sldNum" sz="quarter" idx="12"/>
          </p:nvPr>
        </p:nvSpPr>
        <p:spPr/>
        <p:txBody>
          <a:bodyPr/>
          <a:lstStyle>
            <a:lvl1pPr>
              <a:defRPr/>
            </a:lvl1pPr>
          </a:lstStyle>
          <a:p>
            <a:fld id="{897A0736-E932-448A-809D-F4A46C3C3FDB}" type="slidenum">
              <a:rPr lang="cs-CZ" altLang="cs-CZ"/>
              <a:pPr/>
              <a:t>‹#›</a:t>
            </a:fld>
            <a:endParaRPr lang="cs-CZ" altLang="cs-CZ"/>
          </a:p>
        </p:txBody>
      </p:sp>
    </p:spTree>
    <p:extLst>
      <p:ext uri="{BB962C8B-B14F-4D97-AF65-F5344CB8AC3E}">
        <p14:creationId xmlns:p14="http://schemas.microsoft.com/office/powerpoint/2010/main" val="3450420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a:defRPr/>
            </a:lvl1pPr>
          </a:lstStyle>
          <a:p>
            <a:endParaRPr lang="cs-CZ" altLang="cs-CZ"/>
          </a:p>
        </p:txBody>
      </p:sp>
      <p:sp>
        <p:nvSpPr>
          <p:cNvPr id="3" name="Zástupný symbol pro zápatí 2"/>
          <p:cNvSpPr>
            <a:spLocks noGrp="1"/>
          </p:cNvSpPr>
          <p:nvPr>
            <p:ph type="ftr" sz="quarter" idx="11"/>
          </p:nvPr>
        </p:nvSpPr>
        <p:spPr/>
        <p:txBody>
          <a:bodyPr/>
          <a:lstStyle>
            <a:lvl1pPr>
              <a:defRPr/>
            </a:lvl1pPr>
          </a:lstStyle>
          <a:p>
            <a:endParaRPr lang="cs-CZ" altLang="cs-CZ"/>
          </a:p>
        </p:txBody>
      </p:sp>
      <p:sp>
        <p:nvSpPr>
          <p:cNvPr id="4" name="Zástupný symbol pro číslo snímku 3"/>
          <p:cNvSpPr>
            <a:spLocks noGrp="1"/>
          </p:cNvSpPr>
          <p:nvPr>
            <p:ph type="sldNum" sz="quarter" idx="12"/>
          </p:nvPr>
        </p:nvSpPr>
        <p:spPr/>
        <p:txBody>
          <a:bodyPr/>
          <a:lstStyle>
            <a:lvl1pPr>
              <a:defRPr/>
            </a:lvl1pPr>
          </a:lstStyle>
          <a:p>
            <a:fld id="{E1012B71-400A-4430-A769-ADC62EEB329F}" type="slidenum">
              <a:rPr lang="cs-CZ" altLang="cs-CZ"/>
              <a:pPr/>
              <a:t>‹#›</a:t>
            </a:fld>
            <a:endParaRPr lang="cs-CZ" altLang="cs-CZ"/>
          </a:p>
        </p:txBody>
      </p:sp>
    </p:spTree>
    <p:extLst>
      <p:ext uri="{BB962C8B-B14F-4D97-AF65-F5344CB8AC3E}">
        <p14:creationId xmlns:p14="http://schemas.microsoft.com/office/powerpoint/2010/main" val="1511068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708025" y="457200"/>
            <a:ext cx="3317875"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4373563" y="987425"/>
            <a:ext cx="52070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708025" y="2057400"/>
            <a:ext cx="33178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lvl1pPr>
              <a:defRPr/>
            </a:lvl1pPr>
          </a:lstStyle>
          <a:p>
            <a:endParaRPr lang="cs-CZ" altLang="cs-CZ"/>
          </a:p>
        </p:txBody>
      </p:sp>
      <p:sp>
        <p:nvSpPr>
          <p:cNvPr id="6" name="Zástupný symbol pro zápatí 5"/>
          <p:cNvSpPr>
            <a:spLocks noGrp="1"/>
          </p:cNvSpPr>
          <p:nvPr>
            <p:ph type="ftr" sz="quarter" idx="11"/>
          </p:nvPr>
        </p:nvSpPr>
        <p:spPr/>
        <p:txBody>
          <a:bodyPr/>
          <a:lstStyle>
            <a:lvl1pPr>
              <a:defRPr/>
            </a:lvl1pPr>
          </a:lstStyle>
          <a:p>
            <a:endParaRPr lang="cs-CZ" altLang="cs-CZ"/>
          </a:p>
        </p:txBody>
      </p:sp>
      <p:sp>
        <p:nvSpPr>
          <p:cNvPr id="7" name="Zástupný symbol pro číslo snímku 6"/>
          <p:cNvSpPr>
            <a:spLocks noGrp="1"/>
          </p:cNvSpPr>
          <p:nvPr>
            <p:ph type="sldNum" sz="quarter" idx="12"/>
          </p:nvPr>
        </p:nvSpPr>
        <p:spPr/>
        <p:txBody>
          <a:bodyPr/>
          <a:lstStyle>
            <a:lvl1pPr>
              <a:defRPr/>
            </a:lvl1pPr>
          </a:lstStyle>
          <a:p>
            <a:fld id="{B03DA6E9-1BB4-4B63-BB44-D3E0F9677A2C}" type="slidenum">
              <a:rPr lang="cs-CZ" altLang="cs-CZ"/>
              <a:pPr/>
              <a:t>‹#›</a:t>
            </a:fld>
            <a:endParaRPr lang="cs-CZ" altLang="cs-CZ"/>
          </a:p>
        </p:txBody>
      </p:sp>
    </p:spTree>
    <p:extLst>
      <p:ext uri="{BB962C8B-B14F-4D97-AF65-F5344CB8AC3E}">
        <p14:creationId xmlns:p14="http://schemas.microsoft.com/office/powerpoint/2010/main" val="3727466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708025" y="457200"/>
            <a:ext cx="3317875"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4373563" y="987425"/>
            <a:ext cx="52070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708025" y="2057400"/>
            <a:ext cx="33178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lvl1pPr>
              <a:defRPr/>
            </a:lvl1pPr>
          </a:lstStyle>
          <a:p>
            <a:endParaRPr lang="cs-CZ" altLang="cs-CZ"/>
          </a:p>
        </p:txBody>
      </p:sp>
      <p:sp>
        <p:nvSpPr>
          <p:cNvPr id="6" name="Zástupný symbol pro zápatí 5"/>
          <p:cNvSpPr>
            <a:spLocks noGrp="1"/>
          </p:cNvSpPr>
          <p:nvPr>
            <p:ph type="ftr" sz="quarter" idx="11"/>
          </p:nvPr>
        </p:nvSpPr>
        <p:spPr/>
        <p:txBody>
          <a:bodyPr/>
          <a:lstStyle>
            <a:lvl1pPr>
              <a:defRPr/>
            </a:lvl1pPr>
          </a:lstStyle>
          <a:p>
            <a:endParaRPr lang="cs-CZ" altLang="cs-CZ"/>
          </a:p>
        </p:txBody>
      </p:sp>
      <p:sp>
        <p:nvSpPr>
          <p:cNvPr id="7" name="Zástupný symbol pro číslo snímku 6"/>
          <p:cNvSpPr>
            <a:spLocks noGrp="1"/>
          </p:cNvSpPr>
          <p:nvPr>
            <p:ph type="sldNum" sz="quarter" idx="12"/>
          </p:nvPr>
        </p:nvSpPr>
        <p:spPr/>
        <p:txBody>
          <a:bodyPr/>
          <a:lstStyle>
            <a:lvl1pPr>
              <a:defRPr/>
            </a:lvl1pPr>
          </a:lstStyle>
          <a:p>
            <a:fld id="{C6B27D75-5572-4015-BC87-27D4F492A1AF}" type="slidenum">
              <a:rPr lang="cs-CZ" altLang="cs-CZ"/>
              <a:pPr/>
              <a:t>‹#›</a:t>
            </a:fld>
            <a:endParaRPr lang="cs-CZ" altLang="cs-CZ"/>
          </a:p>
        </p:txBody>
      </p:sp>
    </p:spTree>
    <p:extLst>
      <p:ext uri="{BB962C8B-B14F-4D97-AF65-F5344CB8AC3E}">
        <p14:creationId xmlns:p14="http://schemas.microsoft.com/office/powerpoint/2010/main" val="1388945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0000"/>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8001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8644" tIns="49323" rIns="98644" bIns="49323" numCol="1" anchor="ctr" anchorCtr="0" compatLnSpc="1">
            <a:prstTxWarp prst="textNoShape">
              <a:avLst/>
            </a:prstTxWarp>
          </a:bodyPr>
          <a:lstStyle>
            <a:lvl1pPr algn="l" defTabSz="815975">
              <a:defRPr sz="1500">
                <a:latin typeface="+mn-lt"/>
              </a:defRPr>
            </a:lvl1pPr>
          </a:lstStyle>
          <a:p>
            <a:endParaRPr lang="cs-CZ" altLang="cs-CZ"/>
          </a:p>
        </p:txBody>
      </p:sp>
      <p:sp>
        <p:nvSpPr>
          <p:cNvPr id="1027" name="Rectangle 3"/>
          <p:cNvSpPr>
            <a:spLocks noGrp="1" noChangeArrowheads="1"/>
          </p:cNvSpPr>
          <p:nvPr>
            <p:ph type="ftr" sz="quarter" idx="3"/>
          </p:nvPr>
        </p:nvSpPr>
        <p:spPr bwMode="auto">
          <a:xfrm>
            <a:off x="3543300" y="6248400"/>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8644" tIns="49323" rIns="98644" bIns="49323" numCol="1" anchor="ctr" anchorCtr="0" compatLnSpc="1">
            <a:prstTxWarp prst="textNoShape">
              <a:avLst/>
            </a:prstTxWarp>
          </a:bodyPr>
          <a:lstStyle>
            <a:lvl1pPr defTabSz="815975">
              <a:defRPr sz="1500">
                <a:latin typeface="+mn-lt"/>
              </a:defRPr>
            </a:lvl1pPr>
          </a:lstStyle>
          <a:p>
            <a:endParaRPr lang="cs-CZ" altLang="cs-CZ"/>
          </a:p>
        </p:txBody>
      </p:sp>
      <p:sp>
        <p:nvSpPr>
          <p:cNvPr id="1028" name="Rectangle 4"/>
          <p:cNvSpPr>
            <a:spLocks noGrp="1" noChangeArrowheads="1"/>
          </p:cNvSpPr>
          <p:nvPr>
            <p:ph type="sldNum" sz="quarter" idx="4"/>
          </p:nvPr>
        </p:nvSpPr>
        <p:spPr bwMode="auto">
          <a:xfrm>
            <a:off x="73533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8644" tIns="49323" rIns="98644" bIns="49323" numCol="1" anchor="ctr" anchorCtr="0" compatLnSpc="1">
            <a:prstTxWarp prst="textNoShape">
              <a:avLst/>
            </a:prstTxWarp>
          </a:bodyPr>
          <a:lstStyle>
            <a:lvl1pPr algn="r" defTabSz="815975">
              <a:defRPr sz="1500">
                <a:latin typeface="+mn-lt"/>
              </a:defRPr>
            </a:lvl1pPr>
          </a:lstStyle>
          <a:p>
            <a:fld id="{A3D68A81-77F1-471C-8345-0841D7C0AC16}" type="slidenum">
              <a:rPr lang="cs-CZ" altLang="cs-CZ"/>
              <a:pPr/>
              <a:t>‹#›</a:t>
            </a:fld>
            <a:endParaRPr lang="cs-CZ" altLang="cs-CZ"/>
          </a:p>
        </p:txBody>
      </p:sp>
      <p:grpSp>
        <p:nvGrpSpPr>
          <p:cNvPr id="1033" name="Group 9"/>
          <p:cNvGrpSpPr>
            <a:grpSpLocks/>
          </p:cNvGrpSpPr>
          <p:nvPr/>
        </p:nvGrpSpPr>
        <p:grpSpPr bwMode="auto">
          <a:xfrm>
            <a:off x="0" y="0"/>
            <a:ext cx="9537700" cy="6173788"/>
            <a:chOff x="0" y="0"/>
            <a:chExt cx="6009" cy="3889"/>
          </a:xfrm>
        </p:grpSpPr>
        <p:sp>
          <p:nvSpPr>
            <p:cNvPr id="1029" name="Freeform 5"/>
            <p:cNvSpPr>
              <a:spLocks/>
            </p:cNvSpPr>
            <p:nvPr/>
          </p:nvSpPr>
          <p:spPr bwMode="auto">
            <a:xfrm>
              <a:off x="0" y="0"/>
              <a:ext cx="4346" cy="3889"/>
            </a:xfrm>
            <a:custGeom>
              <a:avLst/>
              <a:gdLst>
                <a:gd name="T0" fmla="*/ 4345 w 4346"/>
                <a:gd name="T1" fmla="*/ 3418 h 3889"/>
                <a:gd name="T2" fmla="*/ 514 w 4346"/>
                <a:gd name="T3" fmla="*/ 0 h 3889"/>
                <a:gd name="T4" fmla="*/ 0 w 4346"/>
                <a:gd name="T5" fmla="*/ 0 h 3889"/>
                <a:gd name="T6" fmla="*/ 0 w 4346"/>
                <a:gd name="T7" fmla="*/ 481 h 3889"/>
                <a:gd name="T8" fmla="*/ 3819 w 4346"/>
                <a:gd name="T9" fmla="*/ 3888 h 3889"/>
                <a:gd name="T10" fmla="*/ 4345 w 4346"/>
                <a:gd name="T11" fmla="*/ 3418 h 3889"/>
              </a:gdLst>
              <a:ahLst/>
              <a:cxnLst>
                <a:cxn ang="0">
                  <a:pos x="T0" y="T1"/>
                </a:cxn>
                <a:cxn ang="0">
                  <a:pos x="T2" y="T3"/>
                </a:cxn>
                <a:cxn ang="0">
                  <a:pos x="T4" y="T5"/>
                </a:cxn>
                <a:cxn ang="0">
                  <a:pos x="T6" y="T7"/>
                </a:cxn>
                <a:cxn ang="0">
                  <a:pos x="T8" y="T9"/>
                </a:cxn>
                <a:cxn ang="0">
                  <a:pos x="T10" y="T11"/>
                </a:cxn>
              </a:cxnLst>
              <a:rect l="0" t="0" r="r" b="b"/>
              <a:pathLst>
                <a:path w="4346" h="3889">
                  <a:moveTo>
                    <a:pt x="4345" y="3418"/>
                  </a:moveTo>
                  <a:lnTo>
                    <a:pt x="514" y="0"/>
                  </a:lnTo>
                  <a:lnTo>
                    <a:pt x="0" y="0"/>
                  </a:lnTo>
                  <a:lnTo>
                    <a:pt x="0" y="481"/>
                  </a:lnTo>
                  <a:lnTo>
                    <a:pt x="3819" y="3888"/>
                  </a:lnTo>
                  <a:lnTo>
                    <a:pt x="4345" y="3418"/>
                  </a:lnTo>
                </a:path>
              </a:pathLst>
            </a:custGeom>
            <a:solidFill>
              <a:srgbClr val="264CB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30" name="Freeform 6"/>
            <p:cNvSpPr>
              <a:spLocks/>
            </p:cNvSpPr>
            <p:nvPr/>
          </p:nvSpPr>
          <p:spPr bwMode="auto">
            <a:xfrm>
              <a:off x="968" y="0"/>
              <a:ext cx="3818" cy="3223"/>
            </a:xfrm>
            <a:custGeom>
              <a:avLst/>
              <a:gdLst>
                <a:gd name="T0" fmla="*/ 416 w 3818"/>
                <a:gd name="T1" fmla="*/ 0 h 3223"/>
                <a:gd name="T2" fmla="*/ 3817 w 3818"/>
                <a:gd name="T3" fmla="*/ 3036 h 3223"/>
                <a:gd name="T4" fmla="*/ 3609 w 3818"/>
                <a:gd name="T5" fmla="*/ 3222 h 3223"/>
                <a:gd name="T6" fmla="*/ 0 w 3818"/>
                <a:gd name="T7" fmla="*/ 0 h 3223"/>
                <a:gd name="T8" fmla="*/ 416 w 3818"/>
                <a:gd name="T9" fmla="*/ 0 h 3223"/>
              </a:gdLst>
              <a:ahLst/>
              <a:cxnLst>
                <a:cxn ang="0">
                  <a:pos x="T0" y="T1"/>
                </a:cxn>
                <a:cxn ang="0">
                  <a:pos x="T2" y="T3"/>
                </a:cxn>
                <a:cxn ang="0">
                  <a:pos x="T4" y="T5"/>
                </a:cxn>
                <a:cxn ang="0">
                  <a:pos x="T6" y="T7"/>
                </a:cxn>
                <a:cxn ang="0">
                  <a:pos x="T8" y="T9"/>
                </a:cxn>
              </a:cxnLst>
              <a:rect l="0" t="0" r="r" b="b"/>
              <a:pathLst>
                <a:path w="3818" h="3223">
                  <a:moveTo>
                    <a:pt x="416" y="0"/>
                  </a:moveTo>
                  <a:lnTo>
                    <a:pt x="3817" y="3036"/>
                  </a:lnTo>
                  <a:lnTo>
                    <a:pt x="3609" y="3222"/>
                  </a:lnTo>
                  <a:lnTo>
                    <a:pt x="0" y="0"/>
                  </a:lnTo>
                  <a:lnTo>
                    <a:pt x="416" y="0"/>
                  </a:lnTo>
                </a:path>
              </a:pathLst>
            </a:custGeom>
            <a:solidFill>
              <a:srgbClr val="264CB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31" name="Freeform 7"/>
            <p:cNvSpPr>
              <a:spLocks/>
            </p:cNvSpPr>
            <p:nvPr/>
          </p:nvSpPr>
          <p:spPr bwMode="auto">
            <a:xfrm>
              <a:off x="2460" y="0"/>
              <a:ext cx="3217" cy="2556"/>
            </a:xfrm>
            <a:custGeom>
              <a:avLst/>
              <a:gdLst>
                <a:gd name="T0" fmla="*/ 709 w 3217"/>
                <a:gd name="T1" fmla="*/ 0 h 2556"/>
                <a:gd name="T2" fmla="*/ 3216 w 3217"/>
                <a:gd name="T3" fmla="*/ 2238 h 2556"/>
                <a:gd name="T4" fmla="*/ 2861 w 3217"/>
                <a:gd name="T5" fmla="*/ 2555 h 2556"/>
                <a:gd name="T6" fmla="*/ 0 w 3217"/>
                <a:gd name="T7" fmla="*/ 0 h 2556"/>
                <a:gd name="T8" fmla="*/ 709 w 3217"/>
                <a:gd name="T9" fmla="*/ 0 h 2556"/>
              </a:gdLst>
              <a:ahLst/>
              <a:cxnLst>
                <a:cxn ang="0">
                  <a:pos x="T0" y="T1"/>
                </a:cxn>
                <a:cxn ang="0">
                  <a:pos x="T2" y="T3"/>
                </a:cxn>
                <a:cxn ang="0">
                  <a:pos x="T4" y="T5"/>
                </a:cxn>
                <a:cxn ang="0">
                  <a:pos x="T6" y="T7"/>
                </a:cxn>
                <a:cxn ang="0">
                  <a:pos x="T8" y="T9"/>
                </a:cxn>
              </a:cxnLst>
              <a:rect l="0" t="0" r="r" b="b"/>
              <a:pathLst>
                <a:path w="3217" h="2556">
                  <a:moveTo>
                    <a:pt x="709" y="0"/>
                  </a:moveTo>
                  <a:lnTo>
                    <a:pt x="3216" y="2238"/>
                  </a:lnTo>
                  <a:lnTo>
                    <a:pt x="2861" y="2555"/>
                  </a:lnTo>
                  <a:lnTo>
                    <a:pt x="0" y="0"/>
                  </a:lnTo>
                  <a:lnTo>
                    <a:pt x="709" y="0"/>
                  </a:lnTo>
                </a:path>
              </a:pathLst>
            </a:custGeom>
            <a:solidFill>
              <a:srgbClr val="264CB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32" name="Freeform 8"/>
            <p:cNvSpPr>
              <a:spLocks/>
            </p:cNvSpPr>
            <p:nvPr/>
          </p:nvSpPr>
          <p:spPr bwMode="auto">
            <a:xfrm>
              <a:off x="3437" y="0"/>
              <a:ext cx="2572" cy="2121"/>
            </a:xfrm>
            <a:custGeom>
              <a:avLst/>
              <a:gdLst>
                <a:gd name="T0" fmla="*/ 0 w 2572"/>
                <a:gd name="T1" fmla="*/ 0 h 2121"/>
                <a:gd name="T2" fmla="*/ 2375 w 2572"/>
                <a:gd name="T3" fmla="*/ 2120 h 2121"/>
                <a:gd name="T4" fmla="*/ 2571 w 2572"/>
                <a:gd name="T5" fmla="*/ 1945 h 2121"/>
                <a:gd name="T6" fmla="*/ 392 w 2572"/>
                <a:gd name="T7" fmla="*/ 0 h 2121"/>
                <a:gd name="T8" fmla="*/ 0 w 2572"/>
                <a:gd name="T9" fmla="*/ 0 h 2121"/>
              </a:gdLst>
              <a:ahLst/>
              <a:cxnLst>
                <a:cxn ang="0">
                  <a:pos x="T0" y="T1"/>
                </a:cxn>
                <a:cxn ang="0">
                  <a:pos x="T2" y="T3"/>
                </a:cxn>
                <a:cxn ang="0">
                  <a:pos x="T4" y="T5"/>
                </a:cxn>
                <a:cxn ang="0">
                  <a:pos x="T6" y="T7"/>
                </a:cxn>
                <a:cxn ang="0">
                  <a:pos x="T8" y="T9"/>
                </a:cxn>
              </a:cxnLst>
              <a:rect l="0" t="0" r="r" b="b"/>
              <a:pathLst>
                <a:path w="2572" h="2121">
                  <a:moveTo>
                    <a:pt x="0" y="0"/>
                  </a:moveTo>
                  <a:lnTo>
                    <a:pt x="2375" y="2120"/>
                  </a:lnTo>
                  <a:lnTo>
                    <a:pt x="2571" y="1945"/>
                  </a:lnTo>
                  <a:lnTo>
                    <a:pt x="392" y="0"/>
                  </a:lnTo>
                  <a:lnTo>
                    <a:pt x="0" y="0"/>
                  </a:lnTo>
                </a:path>
              </a:pathLst>
            </a:custGeom>
            <a:solidFill>
              <a:srgbClr val="264CB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sp>
        <p:nvSpPr>
          <p:cNvPr id="1034" name="Rectangle 10"/>
          <p:cNvSpPr>
            <a:spLocks noGrp="1" noChangeArrowheads="1"/>
          </p:cNvSpPr>
          <p:nvPr>
            <p:ph type="title"/>
          </p:nvPr>
        </p:nvSpPr>
        <p:spPr bwMode="auto">
          <a:xfrm>
            <a:off x="1257300" y="228600"/>
            <a:ext cx="7772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644" tIns="49323" rIns="98644" bIns="49323" numCol="1" anchor="ctr" anchorCtr="0" compatLnSpc="1">
            <a:prstTxWarp prst="textNoShape">
              <a:avLst/>
            </a:prstTxWarp>
          </a:bodyPr>
          <a:lstStyle/>
          <a:p>
            <a:pPr lvl="0"/>
            <a:r>
              <a:rPr lang="cs-CZ" altLang="cs-CZ" smtClean="0"/>
              <a:t>Click to edit Master title style</a:t>
            </a:r>
          </a:p>
        </p:txBody>
      </p:sp>
      <p:sp>
        <p:nvSpPr>
          <p:cNvPr id="1035" name="Rectangle 11"/>
          <p:cNvSpPr>
            <a:spLocks noGrp="1" noChangeArrowheads="1"/>
          </p:cNvSpPr>
          <p:nvPr>
            <p:ph type="body" idx="1"/>
          </p:nvPr>
        </p:nvSpPr>
        <p:spPr bwMode="auto">
          <a:xfrm>
            <a:off x="1257300" y="18288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644" tIns="49323" rIns="98644" bIns="49323" numCol="1" anchor="t" anchorCtr="0" compatLnSpc="1">
            <a:prstTxWarp prst="textNoShape">
              <a:avLst/>
            </a:prstTxWarp>
          </a:bodyPr>
          <a:lstStyle/>
          <a:p>
            <a:pPr lvl="0"/>
            <a:r>
              <a:rPr lang="cs-CZ" altLang="cs-CZ" smtClean="0"/>
              <a:t>Click to edit Master text styles</a:t>
            </a:r>
          </a:p>
          <a:p>
            <a:pPr lvl="1"/>
            <a:r>
              <a:rPr lang="cs-CZ" altLang="cs-CZ" smtClean="0"/>
              <a:t>Second Level</a:t>
            </a:r>
          </a:p>
          <a:p>
            <a:pPr lvl="2"/>
            <a:r>
              <a:rPr lang="cs-CZ" altLang="cs-CZ" smtClean="0"/>
              <a:t>Third Level</a:t>
            </a:r>
          </a:p>
          <a:p>
            <a:pPr lvl="3"/>
            <a:r>
              <a:rPr lang="cs-CZ" altLang="cs-CZ" smtClean="0"/>
              <a:t>Fourth Level</a:t>
            </a:r>
          </a:p>
          <a:p>
            <a:pPr lvl="4"/>
            <a:r>
              <a:rPr lang="cs-CZ" altLang="cs-CZ" smtClean="0"/>
              <a:t>Fifth Level</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79488" rtl="0" eaLnBrk="0" fontAlgn="base" hangingPunct="0">
        <a:spcBef>
          <a:spcPct val="0"/>
        </a:spcBef>
        <a:spcAft>
          <a:spcPct val="0"/>
        </a:spcAft>
        <a:defRPr sz="4700" kern="1200">
          <a:solidFill>
            <a:schemeClr val="tx2"/>
          </a:solidFill>
          <a:effectLst>
            <a:outerShdw blurRad="38100" dist="38100" dir="2700000" algn="tl">
              <a:srgbClr val="000000"/>
            </a:outerShdw>
          </a:effectLst>
          <a:latin typeface="+mj-lt"/>
          <a:ea typeface="+mj-ea"/>
          <a:cs typeface="+mj-cs"/>
        </a:defRPr>
      </a:lvl1pPr>
      <a:lvl2pPr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2pPr>
      <a:lvl3pPr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3pPr>
      <a:lvl4pPr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4pPr>
      <a:lvl5pPr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5pPr>
      <a:lvl6pPr marL="457200"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6pPr>
      <a:lvl7pPr marL="914400"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7pPr>
      <a:lvl8pPr marL="1371600"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8pPr>
      <a:lvl9pPr marL="1828800"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9pPr>
    </p:titleStyle>
    <p:bodyStyle>
      <a:lvl1pPr marL="366713" indent="-366713" algn="l" defTabSz="979488" rtl="0" eaLnBrk="0" fontAlgn="base" hangingPunct="0">
        <a:spcBef>
          <a:spcPct val="20000"/>
        </a:spcBef>
        <a:spcAft>
          <a:spcPct val="0"/>
        </a:spcAft>
        <a:buClr>
          <a:schemeClr val="tx2"/>
        </a:buClr>
        <a:buSzPct val="75000"/>
        <a:buFont typeface="Monotype Sorts" pitchFamily="2" charset="2"/>
        <a:buChar char="n"/>
        <a:defRPr sz="3400" kern="1200">
          <a:solidFill>
            <a:schemeClr val="tx1"/>
          </a:solidFill>
          <a:effectLst>
            <a:outerShdw blurRad="38100" dist="38100" dir="2700000" algn="tl">
              <a:srgbClr val="000000"/>
            </a:outerShdw>
          </a:effectLst>
          <a:latin typeface="+mn-lt"/>
          <a:ea typeface="+mn-ea"/>
          <a:cs typeface="+mn-cs"/>
        </a:defRPr>
      </a:lvl1pPr>
      <a:lvl2pPr marL="796925" indent="-307975" algn="l" defTabSz="979488" rtl="0" eaLnBrk="0" fontAlgn="base" hangingPunct="0">
        <a:spcBef>
          <a:spcPct val="20000"/>
        </a:spcBef>
        <a:spcAft>
          <a:spcPct val="0"/>
        </a:spcAft>
        <a:buClr>
          <a:schemeClr val="tx1"/>
        </a:buClr>
        <a:buSzPct val="100000"/>
        <a:buChar char="–"/>
        <a:defRPr sz="3000" kern="1200">
          <a:solidFill>
            <a:schemeClr val="tx1"/>
          </a:solidFill>
          <a:effectLst>
            <a:outerShdw blurRad="38100" dist="38100" dir="2700000" algn="tl">
              <a:srgbClr val="000000"/>
            </a:outerShdw>
          </a:effectLst>
          <a:latin typeface="+mn-lt"/>
          <a:ea typeface="+mn-ea"/>
          <a:cs typeface="+mn-cs"/>
        </a:defRPr>
      </a:lvl2pPr>
      <a:lvl3pPr marL="1223963" indent="-244475" algn="l" defTabSz="979488" rtl="0" eaLnBrk="0" fontAlgn="base" hangingPunct="0">
        <a:spcBef>
          <a:spcPct val="20000"/>
        </a:spcBef>
        <a:spcAft>
          <a:spcPct val="0"/>
        </a:spcAft>
        <a:buClr>
          <a:schemeClr val="tx1"/>
        </a:buClr>
        <a:buSzPct val="100000"/>
        <a:buChar char="»"/>
        <a:defRPr sz="2500" kern="1200">
          <a:solidFill>
            <a:schemeClr val="tx1"/>
          </a:solidFill>
          <a:effectLst>
            <a:outerShdw blurRad="38100" dist="38100" dir="2700000" algn="tl">
              <a:srgbClr val="000000"/>
            </a:outerShdw>
          </a:effectLst>
          <a:latin typeface="+mn-lt"/>
          <a:ea typeface="+mn-ea"/>
          <a:cs typeface="+mn-cs"/>
        </a:defRPr>
      </a:lvl3pPr>
      <a:lvl4pPr marL="1714500" indent="-246063" algn="l" defTabSz="979488" rtl="0" eaLnBrk="0" fontAlgn="base" hangingPunct="0">
        <a:spcBef>
          <a:spcPct val="20000"/>
        </a:spcBef>
        <a:spcAft>
          <a:spcPct val="0"/>
        </a:spcAft>
        <a:buClr>
          <a:schemeClr val="tx2"/>
        </a:buClr>
        <a:buSzPct val="65000"/>
        <a:buFont typeface="Monotype Sorts" pitchFamily="2" charset="2"/>
        <a:buChar char="n"/>
        <a:defRPr sz="2100" kern="1200">
          <a:solidFill>
            <a:schemeClr val="tx1"/>
          </a:solidFill>
          <a:effectLst>
            <a:outerShdw blurRad="38100" dist="38100" dir="2700000" algn="tl">
              <a:srgbClr val="000000"/>
            </a:outerShdw>
          </a:effectLst>
          <a:latin typeface="+mn-lt"/>
          <a:ea typeface="+mn-ea"/>
          <a:cs typeface="+mn-cs"/>
        </a:defRPr>
      </a:lvl4pPr>
      <a:lvl5pPr marL="2205038" indent="-244475" algn="l" defTabSz="979488" rtl="0" eaLnBrk="0" fontAlgn="base" hangingPunct="0">
        <a:spcBef>
          <a:spcPct val="20000"/>
        </a:spcBef>
        <a:spcAft>
          <a:spcPct val="0"/>
        </a:spcAft>
        <a:buClr>
          <a:schemeClr val="tx1"/>
        </a:buClr>
        <a:buSzPct val="100000"/>
        <a:buChar char="–"/>
        <a:defRPr sz="21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l" eaLnBrk="1" hangingPunct="1"/>
            <a:endParaRPr lang="cs-CZ" altLang="cs-CZ">
              <a:solidFill>
                <a:srgbClr val="000000"/>
              </a:solidFill>
              <a:latin typeface="Times New Roman" panose="02020603050405020304" pitchFamily="18" charset="0"/>
            </a:endParaRPr>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cs-CZ" altLang="cs-CZ">
              <a:solidFill>
                <a:srgbClr val="000000"/>
              </a:solidFill>
              <a:latin typeface="Times New Roman" panose="02020603050405020304" pitchFamily="18" charset="0"/>
            </a:endParaRPr>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1" hangingPunct="1"/>
            <a:fld id="{83CF5D2E-A960-4709-BAE3-64603CC5C52D}" type="slidenum">
              <a:rPr lang="cs-CZ" altLang="cs-CZ" smtClean="0">
                <a:solidFill>
                  <a:srgbClr val="000000"/>
                </a:solidFill>
                <a:latin typeface="Times New Roman" panose="02020603050405020304" pitchFamily="18" charset="0"/>
              </a:rPr>
              <a:pPr eaLnBrk="1" hangingPunct="1"/>
              <a:t>‹#›</a:t>
            </a:fld>
            <a:endParaRPr lang="cs-CZ" altLang="cs-CZ">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17760832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l" eaLnBrk="1" hangingPunct="1"/>
            <a:endParaRPr lang="cs-CZ" altLang="cs-CZ">
              <a:solidFill>
                <a:srgbClr val="000000"/>
              </a:solidFill>
              <a:latin typeface="Times New Roman" panose="02020603050405020304" pitchFamily="18" charset="0"/>
            </a:endParaRPr>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cs-CZ" altLang="cs-CZ">
              <a:solidFill>
                <a:srgbClr val="000000"/>
              </a:solidFill>
              <a:latin typeface="Times New Roman" panose="02020603050405020304" pitchFamily="18" charset="0"/>
            </a:endParaRPr>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1" hangingPunct="1"/>
            <a:fld id="{83CF5D2E-A960-4709-BAE3-64603CC5C52D}" type="slidenum">
              <a:rPr lang="cs-CZ" altLang="cs-CZ" smtClean="0">
                <a:solidFill>
                  <a:srgbClr val="000000"/>
                </a:solidFill>
                <a:latin typeface="Times New Roman" panose="02020603050405020304" pitchFamily="18" charset="0"/>
              </a:rPr>
              <a:pPr eaLnBrk="1" hangingPunct="1"/>
              <a:t>‹#›</a:t>
            </a:fld>
            <a:endParaRPr lang="cs-CZ" altLang="cs-CZ">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50987142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285875" y="908719"/>
            <a:ext cx="7715250" cy="1944217"/>
          </a:xfrm>
        </p:spPr>
        <p:txBody>
          <a:bodyPr/>
          <a:lstStyle/>
          <a:p>
            <a:r>
              <a:rPr lang="cs-CZ" sz="3200" b="1" dirty="0"/>
              <a:t>Základy interních </a:t>
            </a:r>
            <a:r>
              <a:rPr lang="cs-CZ" sz="3200" b="1" dirty="0" smtClean="0"/>
              <a:t>oborů</a:t>
            </a:r>
            <a:br>
              <a:rPr lang="cs-CZ" sz="3200" b="1" dirty="0" smtClean="0"/>
            </a:br>
            <a:r>
              <a:rPr lang="cs-CZ" sz="3200" b="1" dirty="0"/>
              <a:t/>
            </a:r>
            <a:br>
              <a:rPr lang="cs-CZ" sz="3200" b="1" dirty="0"/>
            </a:br>
            <a:r>
              <a:rPr lang="cs-CZ" sz="3200" b="1" dirty="0" smtClean="0"/>
              <a:t>Hematologie</a:t>
            </a:r>
            <a:endParaRPr lang="cs-CZ" sz="3200" b="1" dirty="0"/>
          </a:p>
        </p:txBody>
      </p:sp>
      <p:sp>
        <p:nvSpPr>
          <p:cNvPr id="3" name="Podnadpis 2"/>
          <p:cNvSpPr>
            <a:spLocks noGrp="1"/>
          </p:cNvSpPr>
          <p:nvPr>
            <p:ph type="subTitle" idx="1"/>
          </p:nvPr>
        </p:nvSpPr>
        <p:spPr>
          <a:xfrm>
            <a:off x="1111052" y="4293096"/>
            <a:ext cx="7715250" cy="1655762"/>
          </a:xfrm>
        </p:spPr>
        <p:txBody>
          <a:bodyPr/>
          <a:lstStyle/>
          <a:p>
            <a:pPr algn="r"/>
            <a:r>
              <a:rPr lang="cs-CZ" i="1" dirty="0" smtClean="0"/>
              <a:t>Beneš Jiří 2021</a:t>
            </a:r>
            <a:endParaRPr lang="cs-CZ" i="1"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64700" y="6235700"/>
            <a:ext cx="406400" cy="406400"/>
          </a:xfrm>
          <a:prstGeom prst="rect">
            <a:avLst/>
          </a:prstGeom>
        </p:spPr>
      </p:pic>
    </p:spTree>
    <p:extLst>
      <p:ext uri="{BB962C8B-B14F-4D97-AF65-F5344CB8AC3E}">
        <p14:creationId xmlns:p14="http://schemas.microsoft.com/office/powerpoint/2010/main" val="3655219764"/>
      </p:ext>
    </p:extLst>
  </p:cSld>
  <p:clrMapOvr>
    <a:masterClrMapping/>
  </p:clrMapOvr>
  <mc:AlternateContent xmlns:mc="http://schemas.openxmlformats.org/markup-compatibility/2006" xmlns:p14="http://schemas.microsoft.com/office/powerpoint/2010/main">
    <mc:Choice Requires="p14">
      <p:transition spd="slow" p14:dur="2000" advTm="11959"/>
    </mc:Choice>
    <mc:Fallback xmlns="">
      <p:transition spd="slow" advTm="11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1257300" y="228600"/>
            <a:ext cx="7772400" cy="697632"/>
          </a:xfrm>
        </p:spPr>
        <p:txBody>
          <a:bodyPr/>
          <a:lstStyle/>
          <a:p>
            <a:r>
              <a:rPr lang="cs-CZ" altLang="cs-CZ" dirty="0"/>
              <a:t>Vitamín B</a:t>
            </a:r>
            <a:r>
              <a:rPr lang="cs-CZ" altLang="cs-CZ" baseline="-25000" dirty="0"/>
              <a:t>12</a:t>
            </a:r>
          </a:p>
        </p:txBody>
      </p:sp>
      <p:sp>
        <p:nvSpPr>
          <p:cNvPr id="206851" name="Rectangle 3"/>
          <p:cNvSpPr>
            <a:spLocks noGrp="1" noChangeArrowheads="1"/>
          </p:cNvSpPr>
          <p:nvPr>
            <p:ph type="body" idx="1"/>
          </p:nvPr>
        </p:nvSpPr>
        <p:spPr>
          <a:xfrm>
            <a:off x="679004" y="1193677"/>
            <a:ext cx="9607996" cy="2232247"/>
          </a:xfrm>
        </p:spPr>
        <p:txBody>
          <a:bodyPr/>
          <a:lstStyle/>
          <a:p>
            <a:r>
              <a:rPr lang="cs-CZ" altLang="cs-CZ" sz="2400" dirty="0" err="1"/>
              <a:t>Cyanocobalamin</a:t>
            </a:r>
            <a:r>
              <a:rPr lang="cs-CZ" altLang="cs-CZ" sz="2400" dirty="0"/>
              <a:t>, </a:t>
            </a:r>
            <a:r>
              <a:rPr lang="cs-CZ" altLang="cs-CZ" sz="2400" dirty="0" err="1"/>
              <a:t>hydroxycobalamin</a:t>
            </a:r>
            <a:r>
              <a:rPr lang="cs-CZ" altLang="cs-CZ" sz="2400" dirty="0"/>
              <a:t>, </a:t>
            </a:r>
            <a:r>
              <a:rPr lang="cs-CZ" altLang="cs-CZ" sz="2400" dirty="0" err="1"/>
              <a:t>deoxyadenosylcobalamin</a:t>
            </a:r>
            <a:r>
              <a:rPr lang="cs-CZ" altLang="cs-CZ" sz="2400" dirty="0"/>
              <a:t>, </a:t>
            </a:r>
            <a:r>
              <a:rPr lang="cs-CZ" altLang="cs-CZ" sz="2400" dirty="0" err="1"/>
              <a:t>methylcobalamin</a:t>
            </a:r>
            <a:endParaRPr lang="cs-CZ" altLang="cs-CZ" sz="2400" dirty="0"/>
          </a:p>
          <a:p>
            <a:r>
              <a:rPr lang="cs-CZ" altLang="cs-CZ" sz="2400" dirty="0"/>
              <a:t>V potravě vázán na proteiny</a:t>
            </a:r>
          </a:p>
          <a:p>
            <a:r>
              <a:rPr lang="cs-CZ" altLang="cs-CZ" sz="2400" dirty="0"/>
              <a:t>Maximální resorpční kapacita odpovídá potřebám, velké zásoby v játrech</a:t>
            </a:r>
          </a:p>
          <a:p>
            <a:r>
              <a:rPr lang="cs-CZ" altLang="cs-CZ" sz="2400" dirty="0"/>
              <a:t>Tvorba erytrocytů, perniciózní anemie</a:t>
            </a:r>
          </a:p>
        </p:txBody>
      </p:sp>
      <p:sp>
        <p:nvSpPr>
          <p:cNvPr id="4" name="Rectangle 3"/>
          <p:cNvSpPr txBox="1">
            <a:spLocks noChangeArrowheads="1"/>
          </p:cNvSpPr>
          <p:nvPr/>
        </p:nvSpPr>
        <p:spPr bwMode="auto">
          <a:xfrm>
            <a:off x="606996" y="4653136"/>
            <a:ext cx="7772400" cy="18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644" tIns="49323" rIns="98644" bIns="49323" numCol="1" anchor="t" anchorCtr="0" compatLnSpc="1">
            <a:prstTxWarp prst="textNoShape">
              <a:avLst/>
            </a:prstTxWarp>
          </a:bodyPr>
          <a:lstStyle>
            <a:lvl1pPr marL="366713" indent="-366713" algn="l" defTabSz="979488" rtl="0" eaLnBrk="0" fontAlgn="base" hangingPunct="0">
              <a:spcBef>
                <a:spcPct val="20000"/>
              </a:spcBef>
              <a:spcAft>
                <a:spcPct val="0"/>
              </a:spcAft>
              <a:buClr>
                <a:schemeClr val="tx2"/>
              </a:buClr>
              <a:buSzPct val="75000"/>
              <a:buFont typeface="Monotype Sorts" pitchFamily="2" charset="2"/>
              <a:buChar char="n"/>
              <a:defRPr sz="3400" kern="1200">
                <a:solidFill>
                  <a:schemeClr val="tx1"/>
                </a:solidFill>
                <a:effectLst>
                  <a:outerShdw blurRad="38100" dist="38100" dir="2700000" algn="tl">
                    <a:srgbClr val="000000"/>
                  </a:outerShdw>
                </a:effectLst>
                <a:latin typeface="+mn-lt"/>
                <a:ea typeface="+mn-ea"/>
                <a:cs typeface="+mn-cs"/>
              </a:defRPr>
            </a:lvl1pPr>
            <a:lvl2pPr marL="796925" indent="-307975" algn="l" defTabSz="979488" rtl="0" eaLnBrk="0" fontAlgn="base" hangingPunct="0">
              <a:spcBef>
                <a:spcPct val="20000"/>
              </a:spcBef>
              <a:spcAft>
                <a:spcPct val="0"/>
              </a:spcAft>
              <a:buClr>
                <a:schemeClr val="tx1"/>
              </a:buClr>
              <a:buSzPct val="100000"/>
              <a:buChar char="–"/>
              <a:defRPr sz="3000" kern="1200">
                <a:solidFill>
                  <a:schemeClr val="tx1"/>
                </a:solidFill>
                <a:effectLst>
                  <a:outerShdw blurRad="38100" dist="38100" dir="2700000" algn="tl">
                    <a:srgbClr val="000000"/>
                  </a:outerShdw>
                </a:effectLst>
                <a:latin typeface="+mn-lt"/>
                <a:ea typeface="+mn-ea"/>
                <a:cs typeface="+mn-cs"/>
              </a:defRPr>
            </a:lvl2pPr>
            <a:lvl3pPr marL="1223963" indent="-244475" algn="l" defTabSz="979488" rtl="0" eaLnBrk="0" fontAlgn="base" hangingPunct="0">
              <a:spcBef>
                <a:spcPct val="20000"/>
              </a:spcBef>
              <a:spcAft>
                <a:spcPct val="0"/>
              </a:spcAft>
              <a:buClr>
                <a:schemeClr val="tx1"/>
              </a:buClr>
              <a:buSzPct val="100000"/>
              <a:buChar char="»"/>
              <a:defRPr sz="2500" kern="1200">
                <a:solidFill>
                  <a:schemeClr val="tx1"/>
                </a:solidFill>
                <a:effectLst>
                  <a:outerShdw blurRad="38100" dist="38100" dir="2700000" algn="tl">
                    <a:srgbClr val="000000"/>
                  </a:outerShdw>
                </a:effectLst>
                <a:latin typeface="+mn-lt"/>
                <a:ea typeface="+mn-ea"/>
                <a:cs typeface="+mn-cs"/>
              </a:defRPr>
            </a:lvl3pPr>
            <a:lvl4pPr marL="1714500" indent="-246063" algn="l" defTabSz="979488" rtl="0" eaLnBrk="0" fontAlgn="base" hangingPunct="0">
              <a:spcBef>
                <a:spcPct val="20000"/>
              </a:spcBef>
              <a:spcAft>
                <a:spcPct val="0"/>
              </a:spcAft>
              <a:buClr>
                <a:schemeClr val="tx2"/>
              </a:buClr>
              <a:buSzPct val="65000"/>
              <a:buFont typeface="Monotype Sorts" pitchFamily="2" charset="2"/>
              <a:buChar char="n"/>
              <a:defRPr sz="2100" kern="1200">
                <a:solidFill>
                  <a:schemeClr val="tx1"/>
                </a:solidFill>
                <a:effectLst>
                  <a:outerShdw blurRad="38100" dist="38100" dir="2700000" algn="tl">
                    <a:srgbClr val="000000"/>
                  </a:outerShdw>
                </a:effectLst>
                <a:latin typeface="+mn-lt"/>
                <a:ea typeface="+mn-ea"/>
                <a:cs typeface="+mn-cs"/>
              </a:defRPr>
            </a:lvl4pPr>
            <a:lvl5pPr marL="2205038" indent="-244475" algn="l" defTabSz="979488" rtl="0" eaLnBrk="0" fontAlgn="base" hangingPunct="0">
              <a:spcBef>
                <a:spcPct val="20000"/>
              </a:spcBef>
              <a:spcAft>
                <a:spcPct val="0"/>
              </a:spcAft>
              <a:buClr>
                <a:schemeClr val="tx1"/>
              </a:buClr>
              <a:buSzPct val="100000"/>
              <a:buChar char="–"/>
              <a:defRPr sz="21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cs-CZ" altLang="cs-CZ" sz="2000" dirty="0" err="1" smtClean="0"/>
              <a:t>Cobalaminy</a:t>
            </a:r>
            <a:r>
              <a:rPr lang="cs-CZ" altLang="cs-CZ" sz="2000" dirty="0" smtClean="0"/>
              <a:t> jsou uvolňovány z vazby na proteiny v žaludku.</a:t>
            </a:r>
          </a:p>
          <a:p>
            <a:pPr>
              <a:lnSpc>
                <a:spcPct val="90000"/>
              </a:lnSpc>
            </a:pPr>
            <a:r>
              <a:rPr lang="cs-CZ" altLang="cs-CZ" sz="2000" dirty="0" smtClean="0"/>
              <a:t>Vážou se na R-proteiny (glykoproteiny) produkované slinnými žlázami a žaludečními žlázami</a:t>
            </a:r>
          </a:p>
          <a:p>
            <a:pPr>
              <a:lnSpc>
                <a:spcPct val="90000"/>
              </a:lnSpc>
            </a:pPr>
            <a:r>
              <a:rPr lang="cs-CZ" altLang="cs-CZ" sz="2000" dirty="0" smtClean="0"/>
              <a:t>Komplexy s R-proteiny jsou degradovány pankreatickými proteázami</a:t>
            </a:r>
          </a:p>
          <a:p>
            <a:pPr>
              <a:lnSpc>
                <a:spcPct val="90000"/>
              </a:lnSpc>
            </a:pPr>
            <a:r>
              <a:rPr lang="cs-CZ" altLang="cs-CZ" sz="2000" dirty="0" smtClean="0"/>
              <a:t>Vazba na vnitřní faktor pocházející ze žaludku </a:t>
            </a:r>
            <a:endParaRPr lang="cs-CZ" altLang="cs-CZ" sz="2000" dirty="0"/>
          </a:p>
        </p:txBody>
      </p:sp>
      <p:sp>
        <p:nvSpPr>
          <p:cNvPr id="5" name="Rectangle 2"/>
          <p:cNvSpPr txBox="1">
            <a:spLocks noChangeArrowheads="1"/>
          </p:cNvSpPr>
          <p:nvPr/>
        </p:nvSpPr>
        <p:spPr bwMode="auto">
          <a:xfrm>
            <a:off x="174948" y="3665611"/>
            <a:ext cx="496855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644" tIns="49323" rIns="98644" bIns="49323" numCol="1" anchor="ctr" anchorCtr="0" compatLnSpc="1">
            <a:prstTxWarp prst="textNoShape">
              <a:avLst/>
            </a:prstTxWarp>
          </a:bodyPr>
          <a:lstStyle>
            <a:lvl1pPr algn="ctr" defTabSz="979488" rtl="0" eaLnBrk="0" fontAlgn="base" hangingPunct="0">
              <a:spcBef>
                <a:spcPct val="0"/>
              </a:spcBef>
              <a:spcAft>
                <a:spcPct val="0"/>
              </a:spcAft>
              <a:defRPr sz="4700" kern="1200">
                <a:solidFill>
                  <a:schemeClr val="tx2"/>
                </a:solidFill>
                <a:effectLst>
                  <a:outerShdw blurRad="38100" dist="38100" dir="2700000" algn="tl">
                    <a:srgbClr val="000000"/>
                  </a:outerShdw>
                </a:effectLst>
                <a:latin typeface="+mj-lt"/>
                <a:ea typeface="+mj-ea"/>
                <a:cs typeface="+mj-cs"/>
              </a:defRPr>
            </a:lvl1pPr>
            <a:lvl2pPr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2pPr>
            <a:lvl3pPr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3pPr>
            <a:lvl4pPr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4pPr>
            <a:lvl5pPr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5pPr>
            <a:lvl6pPr marL="457200"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6pPr>
            <a:lvl7pPr marL="914400"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7pPr>
            <a:lvl8pPr marL="1371600"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8pPr>
            <a:lvl9pPr marL="1828800"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9pPr>
          </a:lstStyle>
          <a:p>
            <a:r>
              <a:rPr lang="cs-CZ" altLang="cs-CZ" sz="3200" smtClean="0"/>
              <a:t>Vstřebávání vit. B</a:t>
            </a:r>
            <a:r>
              <a:rPr lang="cs-CZ" altLang="cs-CZ" sz="3200" baseline="-25000" smtClean="0"/>
              <a:t>12</a:t>
            </a:r>
            <a:endParaRPr lang="cs-CZ" altLang="cs-CZ" sz="3200" baseline="-2500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64700" y="6235700"/>
            <a:ext cx="406400" cy="406400"/>
          </a:xfrm>
          <a:prstGeom prst="rect">
            <a:avLst/>
          </a:prstGeom>
        </p:spPr>
      </p:pic>
    </p:spTree>
    <p:extLst>
      <p:ext uri="{BB962C8B-B14F-4D97-AF65-F5344CB8AC3E}">
        <p14:creationId xmlns:p14="http://schemas.microsoft.com/office/powerpoint/2010/main" val="2036129425"/>
      </p:ext>
    </p:extLst>
  </p:cSld>
  <p:clrMapOvr>
    <a:masterClrMapping/>
  </p:clrMapOvr>
  <mc:AlternateContent xmlns:mc="http://schemas.openxmlformats.org/markup-compatibility/2006" xmlns:p14="http://schemas.microsoft.com/office/powerpoint/2010/main">
    <mc:Choice Requires="p14">
      <p:transition spd="slow" p14:dur="2000" advTm="44876"/>
    </mc:Choice>
    <mc:Fallback xmlns="">
      <p:transition spd="slow" advTm="44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1257300" y="228600"/>
            <a:ext cx="7772400" cy="752128"/>
          </a:xfrm>
        </p:spPr>
        <p:txBody>
          <a:bodyPr/>
          <a:lstStyle/>
          <a:p>
            <a:r>
              <a:rPr lang="cs-CZ" altLang="cs-CZ" dirty="0"/>
              <a:t>Hemoglobin</a:t>
            </a:r>
          </a:p>
        </p:txBody>
      </p:sp>
      <p:sp>
        <p:nvSpPr>
          <p:cNvPr id="209923" name="Rectangle 3"/>
          <p:cNvSpPr>
            <a:spLocks noGrp="1" noChangeArrowheads="1"/>
          </p:cNvSpPr>
          <p:nvPr>
            <p:ph type="body" idx="1"/>
          </p:nvPr>
        </p:nvSpPr>
        <p:spPr>
          <a:xfrm>
            <a:off x="534988" y="875153"/>
            <a:ext cx="7772400" cy="2232248"/>
          </a:xfrm>
        </p:spPr>
        <p:txBody>
          <a:bodyPr/>
          <a:lstStyle/>
          <a:p>
            <a:r>
              <a:rPr lang="cs-CZ" altLang="cs-CZ" sz="2400" dirty="0" err="1"/>
              <a:t>Heterotetramer</a:t>
            </a:r>
            <a:endParaRPr lang="cs-CZ" altLang="cs-CZ" sz="2400" dirty="0"/>
          </a:p>
          <a:p>
            <a:r>
              <a:rPr lang="cs-CZ" altLang="cs-CZ" sz="2400" dirty="0"/>
              <a:t>HbA</a:t>
            </a:r>
            <a:r>
              <a:rPr lang="cs-CZ" altLang="cs-CZ" sz="2400" baseline="-25000" dirty="0"/>
              <a:t>1 </a:t>
            </a:r>
            <a:r>
              <a:rPr lang="el-GR" altLang="cs-CZ" sz="2400" dirty="0">
                <a:cs typeface="Arial" panose="020B0604020202020204" pitchFamily="34" charset="0"/>
              </a:rPr>
              <a:t>α</a:t>
            </a:r>
            <a:r>
              <a:rPr lang="cs-CZ" altLang="cs-CZ" sz="2400" baseline="-25000" dirty="0">
                <a:cs typeface="Arial" panose="020B0604020202020204" pitchFamily="34" charset="0"/>
              </a:rPr>
              <a:t>2</a:t>
            </a:r>
            <a:r>
              <a:rPr lang="el-GR" altLang="cs-CZ" sz="2400" dirty="0">
                <a:cs typeface="Arial" panose="020B0604020202020204" pitchFamily="34" charset="0"/>
              </a:rPr>
              <a:t>β</a:t>
            </a:r>
            <a:r>
              <a:rPr lang="cs-CZ" altLang="cs-CZ" sz="2400" baseline="-25000" dirty="0">
                <a:cs typeface="Arial" panose="020B0604020202020204" pitchFamily="34" charset="0"/>
              </a:rPr>
              <a:t>2   </a:t>
            </a:r>
            <a:r>
              <a:rPr lang="cs-CZ" altLang="cs-CZ" sz="2400" dirty="0">
                <a:cs typeface="Arial" panose="020B0604020202020204" pitchFamily="34" charset="0"/>
              </a:rPr>
              <a:t>96-98%</a:t>
            </a:r>
            <a:endParaRPr lang="cs-CZ" altLang="cs-CZ" sz="2400" dirty="0"/>
          </a:p>
          <a:p>
            <a:r>
              <a:rPr lang="cs-CZ" altLang="cs-CZ" sz="2400" dirty="0"/>
              <a:t>HbA</a:t>
            </a:r>
            <a:r>
              <a:rPr lang="cs-CZ" altLang="cs-CZ" sz="2400" baseline="-25000" dirty="0"/>
              <a:t>2 </a:t>
            </a:r>
            <a:r>
              <a:rPr lang="el-GR" altLang="cs-CZ" sz="2400" dirty="0">
                <a:cs typeface="Arial" panose="020B0604020202020204" pitchFamily="34" charset="0"/>
              </a:rPr>
              <a:t>α</a:t>
            </a:r>
            <a:r>
              <a:rPr lang="cs-CZ" altLang="cs-CZ" sz="2400" baseline="-25000" dirty="0">
                <a:cs typeface="Arial" panose="020B0604020202020204" pitchFamily="34" charset="0"/>
              </a:rPr>
              <a:t>2</a:t>
            </a:r>
            <a:r>
              <a:rPr lang="el-GR" altLang="cs-CZ" sz="2400" dirty="0">
                <a:cs typeface="Arial" panose="020B0604020202020204" pitchFamily="34" charset="0"/>
              </a:rPr>
              <a:t>δ</a:t>
            </a:r>
            <a:r>
              <a:rPr lang="cs-CZ" altLang="cs-CZ" sz="2400" baseline="-25000" dirty="0">
                <a:cs typeface="Arial" panose="020B0604020202020204" pitchFamily="34" charset="0"/>
              </a:rPr>
              <a:t>2   </a:t>
            </a:r>
            <a:r>
              <a:rPr lang="cs-CZ" altLang="cs-CZ" sz="2400" dirty="0">
                <a:cs typeface="Arial" panose="020B0604020202020204" pitchFamily="34" charset="0"/>
              </a:rPr>
              <a:t>2%</a:t>
            </a:r>
            <a:endParaRPr lang="el-GR" altLang="cs-CZ" sz="2400" dirty="0">
              <a:cs typeface="Arial" panose="020B0604020202020204" pitchFamily="34" charset="0"/>
            </a:endParaRPr>
          </a:p>
          <a:p>
            <a:r>
              <a:rPr lang="cs-CZ" altLang="cs-CZ" sz="2400" dirty="0" err="1"/>
              <a:t>HbF</a:t>
            </a:r>
            <a:r>
              <a:rPr lang="cs-CZ" altLang="cs-CZ" sz="2400" dirty="0"/>
              <a:t> </a:t>
            </a:r>
            <a:r>
              <a:rPr lang="el-GR" altLang="cs-CZ" sz="2400" dirty="0">
                <a:cs typeface="Arial" panose="020B0604020202020204" pitchFamily="34" charset="0"/>
              </a:rPr>
              <a:t>α</a:t>
            </a:r>
            <a:r>
              <a:rPr lang="cs-CZ" altLang="cs-CZ" sz="2400" baseline="-25000" dirty="0">
                <a:cs typeface="Arial" panose="020B0604020202020204" pitchFamily="34" charset="0"/>
              </a:rPr>
              <a:t>2</a:t>
            </a:r>
            <a:r>
              <a:rPr lang="el-GR" altLang="cs-CZ" sz="2400" dirty="0">
                <a:cs typeface="Arial" panose="020B0604020202020204" pitchFamily="34" charset="0"/>
              </a:rPr>
              <a:t>γ</a:t>
            </a:r>
            <a:r>
              <a:rPr lang="cs-CZ" altLang="cs-CZ" sz="2400" baseline="-25000" dirty="0">
                <a:cs typeface="Arial" panose="020B0604020202020204" pitchFamily="34" charset="0"/>
              </a:rPr>
              <a:t>2   </a:t>
            </a:r>
            <a:r>
              <a:rPr lang="cs-CZ" altLang="cs-CZ" sz="2400" dirty="0">
                <a:cs typeface="Arial" panose="020B0604020202020204" pitchFamily="34" charset="0"/>
              </a:rPr>
              <a:t>během 1. roku mizí z oběhu</a:t>
            </a:r>
            <a:endParaRPr lang="cs-CZ" altLang="cs-CZ" sz="2400" dirty="0"/>
          </a:p>
          <a:p>
            <a:endParaRPr lang="cs-CZ" altLang="cs-CZ" dirty="0"/>
          </a:p>
        </p:txBody>
      </p:sp>
      <p:pic>
        <p:nvPicPr>
          <p:cNvPr id="4" name="Picture 3" descr="erytropoes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956" y="2996952"/>
            <a:ext cx="9144000" cy="372268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bwMode="auto">
          <a:xfrm>
            <a:off x="5503540" y="4783565"/>
            <a:ext cx="3958208" cy="6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644" tIns="49323" rIns="98644" bIns="49323" numCol="1" anchor="ctr" anchorCtr="0" compatLnSpc="1">
            <a:prstTxWarp prst="textNoShape">
              <a:avLst/>
            </a:prstTxWarp>
          </a:bodyPr>
          <a:lstStyle>
            <a:lvl1pPr algn="ctr" defTabSz="979488" rtl="0" eaLnBrk="0" fontAlgn="base" hangingPunct="0">
              <a:spcBef>
                <a:spcPct val="0"/>
              </a:spcBef>
              <a:spcAft>
                <a:spcPct val="0"/>
              </a:spcAft>
              <a:defRPr sz="4700" kern="1200">
                <a:solidFill>
                  <a:schemeClr val="tx2"/>
                </a:solidFill>
                <a:effectLst>
                  <a:outerShdw blurRad="38100" dist="38100" dir="2700000" algn="tl">
                    <a:srgbClr val="000000"/>
                  </a:outerShdw>
                </a:effectLst>
                <a:latin typeface="+mj-lt"/>
                <a:ea typeface="+mj-ea"/>
                <a:cs typeface="+mj-cs"/>
              </a:defRPr>
            </a:lvl1pPr>
            <a:lvl2pPr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2pPr>
            <a:lvl3pPr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3pPr>
            <a:lvl4pPr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4pPr>
            <a:lvl5pPr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5pPr>
            <a:lvl6pPr marL="457200"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6pPr>
            <a:lvl7pPr marL="914400"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7pPr>
            <a:lvl8pPr marL="1371600"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8pPr>
            <a:lvl9pPr marL="1828800"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9pPr>
          </a:lstStyle>
          <a:p>
            <a:r>
              <a:rPr lang="cs-CZ" altLang="cs-CZ" sz="2400" b="1" smtClean="0">
                <a:solidFill>
                  <a:srgbClr val="FF0000"/>
                </a:solidFill>
              </a:rPr>
              <a:t>Erytropoéza během vývoje</a:t>
            </a:r>
            <a:endParaRPr lang="cs-CZ" altLang="cs-CZ" sz="2400" b="1" dirty="0">
              <a:solidFill>
                <a:srgbClr val="FF0000"/>
              </a:solidFill>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64700" y="6235700"/>
            <a:ext cx="406400" cy="406400"/>
          </a:xfrm>
          <a:prstGeom prst="rect">
            <a:avLst/>
          </a:prstGeom>
        </p:spPr>
      </p:pic>
    </p:spTree>
    <p:extLst>
      <p:ext uri="{BB962C8B-B14F-4D97-AF65-F5344CB8AC3E}">
        <p14:creationId xmlns:p14="http://schemas.microsoft.com/office/powerpoint/2010/main" val="2769046784"/>
      </p:ext>
    </p:extLst>
  </p:cSld>
  <p:clrMapOvr>
    <a:masterClrMapping/>
  </p:clrMapOvr>
  <mc:AlternateContent xmlns:mc="http://schemas.openxmlformats.org/markup-compatibility/2006" xmlns:p14="http://schemas.microsoft.com/office/powerpoint/2010/main">
    <mc:Choice Requires="p14">
      <p:transition spd="slow" p14:dur="2000" advTm="81455"/>
    </mc:Choice>
    <mc:Fallback xmlns="">
      <p:transition spd="slow" advTm="81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1257300" y="228600"/>
            <a:ext cx="7772400" cy="896144"/>
          </a:xfrm>
        </p:spPr>
        <p:txBody>
          <a:bodyPr/>
          <a:lstStyle/>
          <a:p>
            <a:r>
              <a:rPr lang="cs-CZ" altLang="cs-CZ" dirty="0"/>
              <a:t>Srpkovitá anémie</a:t>
            </a:r>
          </a:p>
        </p:txBody>
      </p:sp>
      <p:sp>
        <p:nvSpPr>
          <p:cNvPr id="214019" name="Rectangle 3"/>
          <p:cNvSpPr>
            <a:spLocks noGrp="1" noChangeArrowheads="1"/>
          </p:cNvSpPr>
          <p:nvPr>
            <p:ph type="body" idx="1"/>
          </p:nvPr>
        </p:nvSpPr>
        <p:spPr>
          <a:xfrm>
            <a:off x="606996" y="1024848"/>
            <a:ext cx="7772400" cy="1744216"/>
          </a:xfrm>
        </p:spPr>
        <p:txBody>
          <a:bodyPr/>
          <a:lstStyle/>
          <a:p>
            <a:r>
              <a:rPr lang="cs-CZ" altLang="cs-CZ" sz="2000" dirty="0">
                <a:cs typeface="Arial" panose="020B0604020202020204" pitchFamily="34" charset="0"/>
              </a:rPr>
              <a:t>Mutace v kodonu kódujícím 6. aminokyselinu </a:t>
            </a:r>
            <a:r>
              <a:rPr lang="el-GR" altLang="cs-CZ" sz="2000" dirty="0">
                <a:cs typeface="Arial" panose="020B0604020202020204" pitchFamily="34" charset="0"/>
              </a:rPr>
              <a:t>β</a:t>
            </a:r>
            <a:r>
              <a:rPr lang="cs-CZ" altLang="cs-CZ" sz="2000" dirty="0">
                <a:cs typeface="Arial" panose="020B0604020202020204" pitchFamily="34" charset="0"/>
              </a:rPr>
              <a:t> globinového řetězce.</a:t>
            </a:r>
          </a:p>
          <a:p>
            <a:endParaRPr lang="cs-CZ" altLang="cs-CZ" sz="2000" dirty="0">
              <a:cs typeface="Arial" panose="020B0604020202020204" pitchFamily="34" charset="0"/>
            </a:endParaRPr>
          </a:p>
          <a:p>
            <a:r>
              <a:rPr lang="cs-CZ" altLang="cs-CZ" sz="2000" dirty="0" err="1">
                <a:cs typeface="Arial" panose="020B0604020202020204" pitchFamily="34" charset="0"/>
              </a:rPr>
              <a:t>Glu</a:t>
            </a:r>
            <a:r>
              <a:rPr lang="cs-CZ" altLang="cs-CZ" sz="2000" dirty="0">
                <a:cs typeface="Arial" panose="020B0604020202020204" pitchFamily="34" charset="0"/>
              </a:rPr>
              <a:t>—val hemoglobin S</a:t>
            </a:r>
          </a:p>
          <a:p>
            <a:r>
              <a:rPr lang="cs-CZ" altLang="cs-CZ" sz="2000" dirty="0" err="1">
                <a:cs typeface="Arial" panose="020B0604020202020204" pitchFamily="34" charset="0"/>
              </a:rPr>
              <a:t>Glu</a:t>
            </a:r>
            <a:r>
              <a:rPr lang="cs-CZ" altLang="cs-CZ" sz="2000" dirty="0">
                <a:cs typeface="Arial" panose="020B0604020202020204" pitchFamily="34" charset="0"/>
              </a:rPr>
              <a:t>—</a:t>
            </a:r>
            <a:r>
              <a:rPr lang="cs-CZ" altLang="cs-CZ" sz="2000" dirty="0" err="1">
                <a:cs typeface="Arial" panose="020B0604020202020204" pitchFamily="34" charset="0"/>
              </a:rPr>
              <a:t>lys</a:t>
            </a:r>
            <a:r>
              <a:rPr lang="cs-CZ" altLang="cs-CZ" sz="2000" dirty="0">
                <a:cs typeface="Arial" panose="020B0604020202020204" pitchFamily="34" charset="0"/>
              </a:rPr>
              <a:t> hemoglobin C</a:t>
            </a:r>
            <a:endParaRPr lang="el-GR" altLang="cs-CZ" sz="2000" dirty="0">
              <a:cs typeface="Arial" panose="020B0604020202020204" pitchFamily="34" charset="0"/>
            </a:endParaRPr>
          </a:p>
        </p:txBody>
      </p:sp>
      <p:sp>
        <p:nvSpPr>
          <p:cNvPr id="5" name="Rectangle 5"/>
          <p:cNvSpPr>
            <a:spLocks noChangeArrowheads="1"/>
          </p:cNvSpPr>
          <p:nvPr/>
        </p:nvSpPr>
        <p:spPr bwMode="auto">
          <a:xfrm>
            <a:off x="1111052" y="4413385"/>
            <a:ext cx="8229600"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80000"/>
              <a:buFont typeface="Wingdings" panose="05000000000000000000" pitchFamily="2" charset="2"/>
              <a:buChar char="Ø"/>
              <a:defRPr sz="32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accent2"/>
              </a:buClr>
              <a:buChar char="•"/>
              <a:defRPr sz="24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Char char="•"/>
              <a:defRPr sz="2000">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Arial" panose="020B0604020202020204" pitchFamily="34" charset="0"/>
              </a:defRPr>
            </a:lvl9pPr>
          </a:lstStyle>
          <a:p>
            <a:pPr algn="l"/>
            <a:r>
              <a:rPr lang="el-GR" altLang="cs-CZ" sz="2000" dirty="0">
                <a:solidFill>
                  <a:schemeClr val="tx2"/>
                </a:solidFill>
              </a:rPr>
              <a:t>β</a:t>
            </a:r>
            <a:r>
              <a:rPr lang="cs-CZ" altLang="cs-CZ" sz="2000" dirty="0">
                <a:solidFill>
                  <a:schemeClr val="tx2"/>
                </a:solidFill>
              </a:rPr>
              <a:t> </a:t>
            </a:r>
            <a:r>
              <a:rPr lang="cs-CZ" altLang="cs-CZ" sz="2000" dirty="0" err="1">
                <a:solidFill>
                  <a:schemeClr val="tx2"/>
                </a:solidFill>
              </a:rPr>
              <a:t>thalasémie</a:t>
            </a:r>
            <a:endParaRPr lang="cs-CZ" altLang="cs-CZ" sz="2000" dirty="0">
              <a:solidFill>
                <a:schemeClr val="tx2"/>
              </a:solidFill>
            </a:endParaRPr>
          </a:p>
          <a:p>
            <a:pPr algn="l"/>
            <a:endParaRPr lang="cs-CZ" altLang="cs-CZ" sz="2000" dirty="0" smtClean="0"/>
          </a:p>
          <a:p>
            <a:pPr algn="l"/>
            <a:r>
              <a:rPr lang="cs-CZ" altLang="cs-CZ" sz="2000" dirty="0" smtClean="0"/>
              <a:t>Narušená </a:t>
            </a:r>
            <a:r>
              <a:rPr lang="cs-CZ" altLang="cs-CZ" sz="2000" dirty="0"/>
              <a:t>syntéza beta řetězce</a:t>
            </a:r>
          </a:p>
          <a:p>
            <a:pPr algn="l"/>
            <a:r>
              <a:rPr lang="cs-CZ" altLang="cs-CZ" sz="2000" dirty="0"/>
              <a:t>Projevy závisí na míře produkce beta řetězců</a:t>
            </a:r>
          </a:p>
          <a:p>
            <a:pPr algn="l"/>
            <a:r>
              <a:rPr lang="cs-CZ" altLang="cs-CZ" sz="2000" dirty="0"/>
              <a:t>Způsobeno větším počtem možných mutací v genu pro beta řetězec</a:t>
            </a:r>
          </a:p>
          <a:p>
            <a:pPr algn="l"/>
            <a:r>
              <a:rPr lang="cs-CZ" altLang="cs-CZ" sz="2000" dirty="0"/>
              <a:t>Dědičnost autosomálně recesivní</a:t>
            </a:r>
          </a:p>
        </p:txBody>
      </p:sp>
      <p:sp>
        <p:nvSpPr>
          <p:cNvPr id="6" name="Rectangle 3"/>
          <p:cNvSpPr txBox="1">
            <a:spLocks noChangeArrowheads="1"/>
          </p:cNvSpPr>
          <p:nvPr/>
        </p:nvSpPr>
        <p:spPr bwMode="auto">
          <a:xfrm>
            <a:off x="1257300" y="2996952"/>
            <a:ext cx="8229600" cy="16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644" tIns="49323" rIns="98644" bIns="49323" numCol="1" anchor="t" anchorCtr="0" compatLnSpc="1">
            <a:prstTxWarp prst="textNoShape">
              <a:avLst/>
            </a:prstTxWarp>
          </a:bodyPr>
          <a:lstStyle>
            <a:lvl1pPr marL="366713" indent="-366713" algn="l" defTabSz="979488" rtl="0" eaLnBrk="0" fontAlgn="base" hangingPunct="0">
              <a:spcBef>
                <a:spcPct val="20000"/>
              </a:spcBef>
              <a:spcAft>
                <a:spcPct val="0"/>
              </a:spcAft>
              <a:buClr>
                <a:schemeClr val="tx2"/>
              </a:buClr>
              <a:buSzPct val="75000"/>
              <a:buFont typeface="Monotype Sorts" pitchFamily="2" charset="2"/>
              <a:buChar char="n"/>
              <a:defRPr sz="3400" kern="1200">
                <a:solidFill>
                  <a:schemeClr val="tx1"/>
                </a:solidFill>
                <a:effectLst>
                  <a:outerShdw blurRad="38100" dist="38100" dir="2700000" algn="tl">
                    <a:srgbClr val="000000"/>
                  </a:outerShdw>
                </a:effectLst>
                <a:latin typeface="+mn-lt"/>
                <a:ea typeface="+mn-ea"/>
                <a:cs typeface="+mn-cs"/>
              </a:defRPr>
            </a:lvl1pPr>
            <a:lvl2pPr marL="796925" indent="-307975" algn="l" defTabSz="979488" rtl="0" eaLnBrk="0" fontAlgn="base" hangingPunct="0">
              <a:spcBef>
                <a:spcPct val="20000"/>
              </a:spcBef>
              <a:spcAft>
                <a:spcPct val="0"/>
              </a:spcAft>
              <a:buClr>
                <a:schemeClr val="tx1"/>
              </a:buClr>
              <a:buSzPct val="100000"/>
              <a:buChar char="–"/>
              <a:defRPr sz="3000" kern="1200">
                <a:solidFill>
                  <a:schemeClr val="tx1"/>
                </a:solidFill>
                <a:effectLst>
                  <a:outerShdw blurRad="38100" dist="38100" dir="2700000" algn="tl">
                    <a:srgbClr val="000000"/>
                  </a:outerShdw>
                </a:effectLst>
                <a:latin typeface="+mn-lt"/>
                <a:ea typeface="+mn-ea"/>
                <a:cs typeface="+mn-cs"/>
              </a:defRPr>
            </a:lvl2pPr>
            <a:lvl3pPr marL="1223963" indent="-244475" algn="l" defTabSz="979488" rtl="0" eaLnBrk="0" fontAlgn="base" hangingPunct="0">
              <a:spcBef>
                <a:spcPct val="20000"/>
              </a:spcBef>
              <a:spcAft>
                <a:spcPct val="0"/>
              </a:spcAft>
              <a:buClr>
                <a:schemeClr val="tx1"/>
              </a:buClr>
              <a:buSzPct val="100000"/>
              <a:buChar char="»"/>
              <a:defRPr sz="2500" kern="1200">
                <a:solidFill>
                  <a:schemeClr val="tx1"/>
                </a:solidFill>
                <a:effectLst>
                  <a:outerShdw blurRad="38100" dist="38100" dir="2700000" algn="tl">
                    <a:srgbClr val="000000"/>
                  </a:outerShdw>
                </a:effectLst>
                <a:latin typeface="+mn-lt"/>
                <a:ea typeface="+mn-ea"/>
                <a:cs typeface="+mn-cs"/>
              </a:defRPr>
            </a:lvl3pPr>
            <a:lvl4pPr marL="1714500" indent="-246063" algn="l" defTabSz="979488" rtl="0" eaLnBrk="0" fontAlgn="base" hangingPunct="0">
              <a:spcBef>
                <a:spcPct val="20000"/>
              </a:spcBef>
              <a:spcAft>
                <a:spcPct val="0"/>
              </a:spcAft>
              <a:buClr>
                <a:schemeClr val="tx2"/>
              </a:buClr>
              <a:buSzPct val="65000"/>
              <a:buFont typeface="Monotype Sorts" pitchFamily="2" charset="2"/>
              <a:buChar char="n"/>
              <a:defRPr sz="2100" kern="1200">
                <a:solidFill>
                  <a:schemeClr val="tx1"/>
                </a:solidFill>
                <a:effectLst>
                  <a:outerShdw blurRad="38100" dist="38100" dir="2700000" algn="tl">
                    <a:srgbClr val="000000"/>
                  </a:outerShdw>
                </a:effectLst>
                <a:latin typeface="+mn-lt"/>
                <a:ea typeface="+mn-ea"/>
                <a:cs typeface="+mn-cs"/>
              </a:defRPr>
            </a:lvl4pPr>
            <a:lvl5pPr marL="2205038" indent="-244475" algn="l" defTabSz="979488" rtl="0" eaLnBrk="0" fontAlgn="base" hangingPunct="0">
              <a:spcBef>
                <a:spcPct val="20000"/>
              </a:spcBef>
              <a:spcAft>
                <a:spcPct val="0"/>
              </a:spcAft>
              <a:buClr>
                <a:schemeClr val="tx1"/>
              </a:buClr>
              <a:buSzPct val="100000"/>
              <a:buChar char="–"/>
              <a:defRPr sz="21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altLang="cs-CZ" sz="2000" dirty="0" smtClean="0">
                <a:solidFill>
                  <a:schemeClr val="tx2"/>
                </a:solidFill>
                <a:cs typeface="Arial" panose="020B0604020202020204" pitchFamily="34" charset="0"/>
              </a:rPr>
              <a:t>α</a:t>
            </a:r>
            <a:r>
              <a:rPr lang="cs-CZ" altLang="cs-CZ" sz="2000" dirty="0" smtClean="0">
                <a:solidFill>
                  <a:schemeClr val="tx2"/>
                </a:solidFill>
              </a:rPr>
              <a:t> </a:t>
            </a:r>
            <a:r>
              <a:rPr lang="cs-CZ" altLang="cs-CZ" sz="2000" dirty="0" err="1" smtClean="0">
                <a:solidFill>
                  <a:schemeClr val="tx2"/>
                </a:solidFill>
              </a:rPr>
              <a:t>thalasémie</a:t>
            </a:r>
            <a:r>
              <a:rPr lang="cs-CZ" altLang="cs-CZ" sz="2000" dirty="0" smtClean="0">
                <a:solidFill>
                  <a:schemeClr val="tx2"/>
                </a:solidFill>
              </a:rPr>
              <a:t> </a:t>
            </a:r>
          </a:p>
          <a:p>
            <a:r>
              <a:rPr lang="cs-CZ" altLang="cs-CZ" sz="2000" dirty="0" smtClean="0"/>
              <a:t>Způsobeny převážně delecemi genů pro alfa řetězec hemoglobinu</a:t>
            </a:r>
          </a:p>
          <a:p>
            <a:r>
              <a:rPr lang="cs-CZ" altLang="cs-CZ" sz="2000" dirty="0" smtClean="0"/>
              <a:t>Hemoglobin H (</a:t>
            </a:r>
            <a:r>
              <a:rPr lang="cs-CZ" altLang="cs-CZ" sz="2000" dirty="0" err="1" smtClean="0"/>
              <a:t>HbH</a:t>
            </a:r>
            <a:r>
              <a:rPr lang="cs-CZ" altLang="cs-CZ" sz="2000" dirty="0" smtClean="0"/>
              <a:t>) </a:t>
            </a:r>
            <a:r>
              <a:rPr lang="cs-CZ" altLang="cs-CZ" sz="2000" dirty="0" err="1" smtClean="0"/>
              <a:t>homotetramer</a:t>
            </a:r>
            <a:r>
              <a:rPr lang="cs-CZ" altLang="cs-CZ" sz="2000" dirty="0" smtClean="0"/>
              <a:t> beta řetězců</a:t>
            </a:r>
            <a:endParaRPr lang="cs-CZ" altLang="cs-CZ" sz="2000" dirty="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64700" y="6235700"/>
            <a:ext cx="406400" cy="406400"/>
          </a:xfrm>
          <a:prstGeom prst="rect">
            <a:avLst/>
          </a:prstGeom>
        </p:spPr>
      </p:pic>
    </p:spTree>
    <p:extLst>
      <p:ext uri="{BB962C8B-B14F-4D97-AF65-F5344CB8AC3E}">
        <p14:creationId xmlns:p14="http://schemas.microsoft.com/office/powerpoint/2010/main" val="2347259139"/>
      </p:ext>
    </p:extLst>
  </p:cSld>
  <p:clrMapOvr>
    <a:masterClrMapping/>
  </p:clrMapOvr>
  <mc:AlternateContent xmlns:mc="http://schemas.openxmlformats.org/markup-compatibility/2006" xmlns:p14="http://schemas.microsoft.com/office/powerpoint/2010/main">
    <mc:Choice Requires="p14">
      <p:transition spd="slow" p14:dur="2000" advTm="28059"/>
    </mc:Choice>
    <mc:Fallback xmlns="">
      <p:transition spd="slow" advTm="28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r>
              <a:rPr lang="cs-CZ" altLang="cs-CZ"/>
              <a:t>Polycytemia vera x polyglobulie</a:t>
            </a:r>
          </a:p>
        </p:txBody>
      </p:sp>
      <p:sp>
        <p:nvSpPr>
          <p:cNvPr id="227331" name="Rectangle 3"/>
          <p:cNvSpPr>
            <a:spLocks noGrp="1" noChangeArrowheads="1"/>
          </p:cNvSpPr>
          <p:nvPr>
            <p:ph type="body" idx="1"/>
          </p:nvPr>
        </p:nvSpPr>
        <p:spPr/>
        <p:txBody>
          <a:bodyPr/>
          <a:lstStyle/>
          <a:p>
            <a:r>
              <a:rPr lang="cs-CZ" altLang="cs-CZ"/>
              <a:t>Primární polycytémie: zvětšení počtu všech krevních elementů a objemu krve</a:t>
            </a:r>
          </a:p>
          <a:p>
            <a:r>
              <a:rPr lang="cs-CZ" altLang="cs-CZ"/>
              <a:t>Polyglobulie: zvýšená hladina erytropoetinu, buďto pokles parciálního tlaku kyslíku, nebo paraneoplazie při nádorech ledvin, CNS, feochromocytomu.</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64700" y="6235700"/>
            <a:ext cx="406400" cy="406400"/>
          </a:xfrm>
          <a:prstGeom prst="rect">
            <a:avLst/>
          </a:prstGeom>
        </p:spPr>
      </p:pic>
    </p:spTree>
    <p:extLst>
      <p:ext uri="{BB962C8B-B14F-4D97-AF65-F5344CB8AC3E}">
        <p14:creationId xmlns:p14="http://schemas.microsoft.com/office/powerpoint/2010/main" val="4216819080"/>
      </p:ext>
    </p:extLst>
  </p:cSld>
  <p:clrMapOvr>
    <a:masterClrMapping/>
  </p:clrMapOvr>
  <mc:AlternateContent xmlns:mc="http://schemas.openxmlformats.org/markup-compatibility/2006" xmlns:p14="http://schemas.microsoft.com/office/powerpoint/2010/main">
    <mc:Choice Requires="p14">
      <p:transition spd="slow" p14:dur="2000" advTm="54406"/>
    </mc:Choice>
    <mc:Fallback xmlns="">
      <p:transition spd="slow" advTm="54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165225" y="2698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endParaRPr kumimoji="1" lang="cs-CZ" altLang="cs-CZ">
              <a:solidFill>
                <a:srgbClr val="000000"/>
              </a:solidFill>
              <a:latin typeface="Times New Roman" panose="02020603050405020304" pitchFamily="18" charset="0"/>
            </a:endParaRPr>
          </a:p>
        </p:txBody>
      </p:sp>
      <p:sp>
        <p:nvSpPr>
          <p:cNvPr id="4099" name="Text Box 3"/>
          <p:cNvSpPr txBox="1">
            <a:spLocks noChangeArrowheads="1"/>
          </p:cNvSpPr>
          <p:nvPr/>
        </p:nvSpPr>
        <p:spPr bwMode="auto">
          <a:xfrm>
            <a:off x="571500" y="26035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r>
              <a:rPr lang="cs-CZ" altLang="cs-CZ">
                <a:solidFill>
                  <a:srgbClr val="FF0066"/>
                </a:solidFill>
                <a:latin typeface="Comic Sans MS" panose="030F0702030302020204" pitchFamily="66" charset="0"/>
              </a:rPr>
              <a:t>                                              - </a:t>
            </a:r>
            <a:r>
              <a:rPr lang="cs-CZ" altLang="cs-CZ" sz="2000">
                <a:solidFill>
                  <a:srgbClr val="FF0066"/>
                </a:solidFill>
                <a:latin typeface="Impact" panose="020B0806030902050204" pitchFamily="34" charset="0"/>
              </a:rPr>
              <a:t>VYTVOŘENÍ </a:t>
            </a:r>
            <a:r>
              <a:rPr lang="cs-CZ" altLang="cs-CZ" sz="2000" i="1">
                <a:solidFill>
                  <a:srgbClr val="FF0066"/>
                </a:solidFill>
                <a:effectLst>
                  <a:outerShdw blurRad="38100" dist="38100" dir="2700000" algn="tl">
                    <a:srgbClr val="C0C0C0"/>
                  </a:outerShdw>
                </a:effectLst>
                <a:latin typeface="Impact" panose="020B0806030902050204" pitchFamily="34" charset="0"/>
              </a:rPr>
              <a:t>DESTIČKOVÉHO AGREGÁTU</a:t>
            </a:r>
            <a:endParaRPr lang="cs-CZ" altLang="cs-CZ" sz="2000">
              <a:solidFill>
                <a:srgbClr val="FF0066"/>
              </a:solidFill>
              <a:latin typeface="Impact" panose="020B0806030902050204" pitchFamily="34" charset="0"/>
            </a:endParaRPr>
          </a:p>
          <a:p>
            <a:pPr algn="l" eaLnBrk="1" hangingPunct="1"/>
            <a:r>
              <a:rPr lang="cs-CZ" altLang="cs-CZ" sz="2000">
                <a:solidFill>
                  <a:srgbClr val="FF0066"/>
                </a:solidFill>
                <a:latin typeface="Impact" panose="020B0806030902050204" pitchFamily="34" charset="0"/>
              </a:rPr>
              <a:t>                                                                                               -  VYTVOŘENÍ </a:t>
            </a:r>
            <a:r>
              <a:rPr lang="cs-CZ" altLang="cs-CZ" sz="2000" i="1">
                <a:solidFill>
                  <a:srgbClr val="FF0066"/>
                </a:solidFill>
                <a:effectLst>
                  <a:outerShdw blurRad="38100" dist="38100" dir="2700000" algn="tl">
                    <a:srgbClr val="C0C0C0"/>
                  </a:outerShdw>
                </a:effectLst>
                <a:latin typeface="Impact" panose="020B0806030902050204" pitchFamily="34" charset="0"/>
              </a:rPr>
              <a:t>PEVNÝCH FIBRINOVÝCH VLÁKEN </a:t>
            </a:r>
          </a:p>
          <a:p>
            <a:pPr algn="l" eaLnBrk="1" hangingPunct="1"/>
            <a:r>
              <a:rPr lang="cs-CZ" altLang="cs-CZ" sz="2000" i="1">
                <a:solidFill>
                  <a:srgbClr val="FF0066"/>
                </a:solidFill>
                <a:effectLst>
                  <a:outerShdw blurRad="38100" dist="38100" dir="2700000" algn="tl">
                    <a:srgbClr val="C0C0C0"/>
                  </a:outerShdw>
                </a:effectLst>
                <a:latin typeface="Impact" panose="020B0806030902050204" pitchFamily="34" charset="0"/>
              </a:rPr>
              <a:t>                                                                                              -   </a:t>
            </a:r>
            <a:r>
              <a:rPr lang="cs-CZ" altLang="cs-CZ" sz="2000">
                <a:solidFill>
                  <a:srgbClr val="FF0066"/>
                </a:solidFill>
                <a:latin typeface="Impact" panose="020B0806030902050204" pitchFamily="34" charset="0"/>
              </a:rPr>
              <a:t>SOUČASNÁ </a:t>
            </a:r>
            <a:r>
              <a:rPr lang="cs-CZ" altLang="cs-CZ" sz="2000" i="1">
                <a:solidFill>
                  <a:srgbClr val="FF0066"/>
                </a:solidFill>
                <a:effectLst>
                  <a:outerShdw blurRad="38100" dist="38100" dir="2700000" algn="tl">
                    <a:srgbClr val="C0C0C0"/>
                  </a:outerShdw>
                </a:effectLst>
                <a:latin typeface="Impact" panose="020B0806030902050204" pitchFamily="34" charset="0"/>
              </a:rPr>
              <a:t>AKTIVACE FIBRINOLÝZY</a:t>
            </a:r>
          </a:p>
        </p:txBody>
      </p:sp>
      <p:pic>
        <p:nvPicPr>
          <p:cNvPr id="4100" name="Picture 4" descr="blood-coagulation"/>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4711701" y="1989138"/>
            <a:ext cx="4392613" cy="3116262"/>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9"/>
          <p:cNvSpPr>
            <a:spLocks noChangeArrowheads="1"/>
          </p:cNvSpPr>
          <p:nvPr/>
        </p:nvSpPr>
        <p:spPr bwMode="auto">
          <a:xfrm>
            <a:off x="895350" y="1844675"/>
            <a:ext cx="3455988"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r>
              <a:rPr lang="cs-CZ" altLang="cs-CZ">
                <a:solidFill>
                  <a:srgbClr val="000000"/>
                </a:solidFill>
                <a:latin typeface="Times New Roman" panose="02020603050405020304" pitchFamily="18" charset="0"/>
                <a:sym typeface="Wingdings" panose="05000000000000000000" pitchFamily="2" charset="2"/>
              </a:rPr>
              <a:t></a:t>
            </a:r>
            <a:r>
              <a:rPr lang="cs-CZ" altLang="cs-CZ">
                <a:solidFill>
                  <a:srgbClr val="FF0066"/>
                </a:solidFill>
                <a:latin typeface="Times New Roman" panose="02020603050405020304" pitchFamily="18" charset="0"/>
              </a:rPr>
              <a:t> </a:t>
            </a:r>
            <a:r>
              <a:rPr lang="cs-CZ" altLang="cs-CZ" sz="2000">
                <a:solidFill>
                  <a:srgbClr val="000000"/>
                </a:solidFill>
                <a:latin typeface="Arial Narrow" panose="020B0606020202030204" pitchFamily="34" charset="0"/>
              </a:rPr>
              <a:t>vazokonstrikce </a:t>
            </a:r>
          </a:p>
          <a:p>
            <a:pPr algn="l" eaLnBrk="1" hangingPunct="1"/>
            <a:r>
              <a:rPr lang="cs-CZ" altLang="cs-CZ" sz="2000">
                <a:solidFill>
                  <a:srgbClr val="000000"/>
                </a:solidFill>
                <a:latin typeface="Arial Narrow" panose="020B0606020202030204" pitchFamily="34" charset="0"/>
              </a:rPr>
              <a:t>                    </a:t>
            </a:r>
          </a:p>
          <a:p>
            <a:pPr algn="l" eaLnBrk="1" hangingPunct="1"/>
            <a:r>
              <a:rPr lang="cs-CZ" altLang="cs-CZ" sz="2000">
                <a:solidFill>
                  <a:srgbClr val="000000"/>
                </a:solidFill>
                <a:latin typeface="Arial Narrow" panose="020B0606020202030204" pitchFamily="34" charset="0"/>
              </a:rPr>
              <a:t> </a:t>
            </a:r>
            <a:r>
              <a:rPr lang="cs-CZ" altLang="cs-CZ" sz="2000">
                <a:solidFill>
                  <a:srgbClr val="000000"/>
                </a:solidFill>
                <a:latin typeface="Arial Narrow" panose="020B0606020202030204" pitchFamily="34" charset="0"/>
                <a:sym typeface="Wingdings" panose="05000000000000000000" pitchFamily="2" charset="2"/>
              </a:rPr>
              <a:t></a:t>
            </a:r>
            <a:r>
              <a:rPr lang="cs-CZ" altLang="cs-CZ" sz="2000">
                <a:solidFill>
                  <a:srgbClr val="000000"/>
                </a:solidFill>
                <a:latin typeface="Arial Narrow" panose="020B0606020202030204" pitchFamily="34" charset="0"/>
              </a:rPr>
              <a:t> adheze, aktivace, </a:t>
            </a:r>
          </a:p>
          <a:p>
            <a:pPr algn="l" eaLnBrk="1" hangingPunct="1"/>
            <a:r>
              <a:rPr lang="cs-CZ" altLang="cs-CZ" sz="2000">
                <a:solidFill>
                  <a:srgbClr val="000000"/>
                </a:solidFill>
                <a:latin typeface="Arial Narrow" panose="020B0606020202030204" pitchFamily="34" charset="0"/>
              </a:rPr>
              <a:t>     agregace destiček </a:t>
            </a:r>
          </a:p>
          <a:p>
            <a:pPr algn="l" eaLnBrk="1" hangingPunct="1"/>
            <a:r>
              <a:rPr lang="cs-CZ" altLang="cs-CZ" sz="2000">
                <a:solidFill>
                  <a:srgbClr val="000000"/>
                </a:solidFill>
                <a:latin typeface="Arial Narrow" panose="020B0606020202030204" pitchFamily="34" charset="0"/>
              </a:rPr>
              <a:t>     tvorba „primární zátky“ </a:t>
            </a:r>
          </a:p>
          <a:p>
            <a:pPr algn="l" eaLnBrk="1" hangingPunct="1"/>
            <a:r>
              <a:rPr lang="cs-CZ" altLang="cs-CZ" sz="2000">
                <a:solidFill>
                  <a:srgbClr val="000000"/>
                </a:solidFill>
                <a:latin typeface="Arial Narrow" panose="020B0606020202030204" pitchFamily="34" charset="0"/>
              </a:rPr>
              <a:t>    </a:t>
            </a:r>
          </a:p>
        </p:txBody>
      </p:sp>
      <p:sp>
        <p:nvSpPr>
          <p:cNvPr id="4106" name="AutoShape 10"/>
          <p:cNvSpPr>
            <a:spLocks noChangeArrowheads="1"/>
          </p:cNvSpPr>
          <p:nvPr/>
        </p:nvSpPr>
        <p:spPr bwMode="auto">
          <a:xfrm>
            <a:off x="1039814" y="836613"/>
            <a:ext cx="2879725" cy="838200"/>
          </a:xfrm>
          <a:prstGeom prst="cube">
            <a:avLst>
              <a:gd name="adj" fmla="val 25000"/>
            </a:avLst>
          </a:prstGeom>
          <a:gradFill rotWithShape="0">
            <a:gsLst>
              <a:gs pos="0">
                <a:srgbClr val="FF3399"/>
              </a:gs>
              <a:gs pos="100000">
                <a:schemeClr val="tx1"/>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cs-CZ" altLang="cs-CZ" sz="1800">
                <a:solidFill>
                  <a:srgbClr val="FFFFFF"/>
                </a:solidFill>
                <a:latin typeface="Comic Sans MS" panose="030F0702030302020204" pitchFamily="66" charset="0"/>
                <a:cs typeface="Times New Roman" panose="02020603050405020304" pitchFamily="18" charset="0"/>
              </a:rPr>
              <a:t>primární hemostáza</a:t>
            </a:r>
          </a:p>
        </p:txBody>
      </p:sp>
      <p:sp>
        <p:nvSpPr>
          <p:cNvPr id="4108" name="Text Box 12"/>
          <p:cNvSpPr txBox="1">
            <a:spLocks noChangeArrowheads="1"/>
          </p:cNvSpPr>
          <p:nvPr/>
        </p:nvSpPr>
        <p:spPr bwMode="auto">
          <a:xfrm>
            <a:off x="1182688" y="4940300"/>
            <a:ext cx="229421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cs-CZ" altLang="cs-CZ" sz="2000">
                <a:solidFill>
                  <a:srgbClr val="000000"/>
                </a:solidFill>
                <a:latin typeface="Arial Narrow" panose="020B0606020202030204" pitchFamily="34" charset="0"/>
                <a:sym typeface="Wingdings" panose="05000000000000000000" pitchFamily="2" charset="2"/>
              </a:rPr>
              <a:t></a:t>
            </a:r>
            <a:r>
              <a:rPr lang="cs-CZ" altLang="cs-CZ">
                <a:solidFill>
                  <a:srgbClr val="000000"/>
                </a:solidFill>
                <a:latin typeface="Times New Roman" panose="02020603050405020304" pitchFamily="18" charset="0"/>
              </a:rPr>
              <a:t> </a:t>
            </a:r>
            <a:r>
              <a:rPr lang="cs-CZ" altLang="cs-CZ" sz="2000">
                <a:solidFill>
                  <a:srgbClr val="000000"/>
                </a:solidFill>
                <a:latin typeface="Arial Narrow" panose="020B0606020202030204" pitchFamily="34" charset="0"/>
              </a:rPr>
              <a:t>tvorba fibrinové sítě</a:t>
            </a:r>
          </a:p>
          <a:p>
            <a:pPr algn="l" eaLnBrk="1" hangingPunct="1"/>
            <a:r>
              <a:rPr lang="cs-CZ" altLang="cs-CZ" sz="2000">
                <a:solidFill>
                  <a:srgbClr val="000000"/>
                </a:solidFill>
                <a:latin typeface="Arial Narrow" panose="020B0606020202030204" pitchFamily="34" charset="0"/>
              </a:rPr>
              <a:t>     „definitivní zátky“</a:t>
            </a:r>
          </a:p>
          <a:p>
            <a:pPr algn="l" eaLnBrk="1" hangingPunct="1"/>
            <a:r>
              <a:rPr lang="cs-CZ" altLang="cs-CZ" sz="2000">
                <a:solidFill>
                  <a:srgbClr val="000000"/>
                </a:solidFill>
                <a:latin typeface="Arial Narrow" panose="020B0606020202030204" pitchFamily="34" charset="0"/>
              </a:rPr>
              <a:t> </a:t>
            </a:r>
          </a:p>
          <a:p>
            <a:pPr algn="l" eaLnBrk="1" hangingPunct="1"/>
            <a:r>
              <a:rPr lang="cs-CZ" altLang="cs-CZ" sz="2000">
                <a:solidFill>
                  <a:srgbClr val="000000"/>
                </a:solidFill>
                <a:latin typeface="Arial Narrow" panose="020B0606020202030204" pitchFamily="34" charset="0"/>
                <a:sym typeface="Wingdings" panose="05000000000000000000" pitchFamily="2" charset="2"/>
              </a:rPr>
              <a:t> </a:t>
            </a:r>
            <a:r>
              <a:rPr lang="cs-CZ" altLang="cs-CZ" sz="2000">
                <a:solidFill>
                  <a:srgbClr val="000000"/>
                </a:solidFill>
                <a:latin typeface="Arial Narrow" panose="020B0606020202030204" pitchFamily="34" charset="0"/>
              </a:rPr>
              <a:t> rozpuštění koagula</a:t>
            </a:r>
          </a:p>
          <a:p>
            <a:pPr algn="l" eaLnBrk="1" hangingPunct="1"/>
            <a:endParaRPr lang="cs-CZ" altLang="cs-CZ">
              <a:solidFill>
                <a:srgbClr val="000000"/>
              </a:solidFill>
              <a:latin typeface="Times New Roman" panose="02020603050405020304" pitchFamily="18" charset="0"/>
            </a:endParaRPr>
          </a:p>
        </p:txBody>
      </p:sp>
      <p:sp>
        <p:nvSpPr>
          <p:cNvPr id="4109" name="AutoShape 13"/>
          <p:cNvSpPr>
            <a:spLocks noChangeArrowheads="1"/>
          </p:cNvSpPr>
          <p:nvPr/>
        </p:nvSpPr>
        <p:spPr bwMode="auto">
          <a:xfrm>
            <a:off x="1039814" y="4005263"/>
            <a:ext cx="2879725" cy="838200"/>
          </a:xfrm>
          <a:prstGeom prst="cube">
            <a:avLst>
              <a:gd name="adj" fmla="val 25000"/>
            </a:avLst>
          </a:prstGeom>
          <a:gradFill rotWithShape="0">
            <a:gsLst>
              <a:gs pos="0">
                <a:srgbClr val="FF3399"/>
              </a:gs>
              <a:gs pos="100000">
                <a:schemeClr val="tx1"/>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cs-CZ" altLang="cs-CZ" sz="1800">
                <a:solidFill>
                  <a:srgbClr val="FFFFFF"/>
                </a:solidFill>
                <a:latin typeface="Comic Sans MS" panose="030F0702030302020204" pitchFamily="66" charset="0"/>
                <a:cs typeface="Times New Roman" panose="02020603050405020304" pitchFamily="18" charset="0"/>
              </a:rPr>
              <a:t>sekundární hemostáza</a:t>
            </a:r>
          </a:p>
        </p:txBody>
      </p:sp>
      <p:sp>
        <p:nvSpPr>
          <p:cNvPr id="4110" name="Rectangle 14"/>
          <p:cNvSpPr>
            <a:spLocks noChangeArrowheads="1"/>
          </p:cNvSpPr>
          <p:nvPr/>
        </p:nvSpPr>
        <p:spPr bwMode="auto">
          <a:xfrm>
            <a:off x="5143500" y="5257800"/>
            <a:ext cx="4191000" cy="1371600"/>
          </a:xfrm>
          <a:prstGeom prst="rect">
            <a:avLst/>
          </a:prstGeom>
          <a:solidFill>
            <a:srgbClr val="00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hangingPunct="1"/>
            <a:r>
              <a:rPr lang="cs-CZ" altLang="cs-CZ">
                <a:solidFill>
                  <a:srgbClr val="000000"/>
                </a:solidFill>
                <a:latin typeface="Times New Roman" panose="02020603050405020304" pitchFamily="18" charset="0"/>
              </a:rPr>
              <a:t>  </a:t>
            </a:r>
            <a:r>
              <a:rPr lang="cs-CZ" altLang="cs-CZ" b="1">
                <a:solidFill>
                  <a:srgbClr val="FFFFFF"/>
                </a:solidFill>
                <a:latin typeface="Arial Narrow" panose="020B0606020202030204" pitchFamily="34" charset="0"/>
              </a:rPr>
              <a:t>DIC </a:t>
            </a:r>
          </a:p>
          <a:p>
            <a:pPr algn="l" eaLnBrk="1" hangingPunct="1"/>
            <a:r>
              <a:rPr lang="cs-CZ" altLang="cs-CZ">
                <a:solidFill>
                  <a:srgbClr val="FFFFFF"/>
                </a:solidFill>
                <a:latin typeface="Times New Roman" panose="02020603050405020304" pitchFamily="18" charset="0"/>
              </a:rPr>
              <a:t>- </a:t>
            </a:r>
            <a:r>
              <a:rPr lang="cs-CZ" altLang="cs-CZ" sz="2000">
                <a:solidFill>
                  <a:srgbClr val="FFFFFF"/>
                </a:solidFill>
                <a:latin typeface="Arial Narrow" panose="020B0606020202030204" pitchFamily="34" charset="0"/>
              </a:rPr>
              <a:t>porucha  </a:t>
            </a:r>
            <a:r>
              <a:rPr lang="cs-CZ" altLang="cs-CZ" sz="2000" u="sng">
                <a:solidFill>
                  <a:srgbClr val="FFFFFF"/>
                </a:solidFill>
                <a:latin typeface="Arial Narrow" panose="020B0606020202030204" pitchFamily="34" charset="0"/>
              </a:rPr>
              <a:t>primární</a:t>
            </a:r>
            <a:r>
              <a:rPr lang="cs-CZ" altLang="cs-CZ" sz="2000">
                <a:solidFill>
                  <a:srgbClr val="FFFFFF"/>
                </a:solidFill>
                <a:latin typeface="Arial Narrow" panose="020B0606020202030204" pitchFamily="34" charset="0"/>
              </a:rPr>
              <a:t>   i </a:t>
            </a:r>
            <a:r>
              <a:rPr lang="cs-CZ" altLang="cs-CZ" sz="2000" u="sng">
                <a:solidFill>
                  <a:srgbClr val="FFFFFF"/>
                </a:solidFill>
                <a:latin typeface="Arial Narrow" panose="020B0606020202030204" pitchFamily="34" charset="0"/>
              </a:rPr>
              <a:t>  sekundární</a:t>
            </a:r>
            <a:r>
              <a:rPr lang="cs-CZ" altLang="cs-CZ" sz="2000">
                <a:solidFill>
                  <a:srgbClr val="FFFFFF"/>
                </a:solidFill>
                <a:latin typeface="Arial Narrow" panose="020B0606020202030204" pitchFamily="34" charset="0"/>
              </a:rPr>
              <a:t> </a:t>
            </a:r>
          </a:p>
          <a:p>
            <a:pPr algn="l" eaLnBrk="1" hangingPunct="1"/>
            <a:r>
              <a:rPr lang="cs-CZ" altLang="cs-CZ" sz="2000">
                <a:solidFill>
                  <a:srgbClr val="FFFFFF"/>
                </a:solidFill>
                <a:latin typeface="Arial Narrow" panose="020B0606020202030204" pitchFamily="34" charset="0"/>
              </a:rPr>
              <a:t>   hemostázy</a:t>
            </a:r>
            <a:r>
              <a:rPr lang="cs-CZ" altLang="cs-CZ">
                <a:solidFill>
                  <a:srgbClr val="000000"/>
                </a:solidFill>
                <a:latin typeface="Times New Roman" panose="02020603050405020304" pitchFamily="18" charset="0"/>
              </a:rPr>
              <a:t> </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4700" y="6235700"/>
            <a:ext cx="406400" cy="406400"/>
          </a:xfrm>
          <a:prstGeom prst="rect">
            <a:avLst/>
          </a:prstGeom>
        </p:spPr>
      </p:pic>
    </p:spTree>
    <p:extLst>
      <p:ext uri="{BB962C8B-B14F-4D97-AF65-F5344CB8AC3E}">
        <p14:creationId xmlns:p14="http://schemas.microsoft.com/office/powerpoint/2010/main" val="3350641979"/>
      </p:ext>
    </p:extLst>
  </p:cSld>
  <p:clrMapOvr>
    <a:masterClrMapping/>
  </p:clrMapOvr>
  <mc:AlternateContent xmlns:mc="http://schemas.openxmlformats.org/markup-compatibility/2006" xmlns:p14="http://schemas.microsoft.com/office/powerpoint/2010/main">
    <mc:Choice Requires="p14">
      <p:transition spd="slow" p14:dur="2000" advTm="55056"/>
    </mc:Choice>
    <mc:Fallback xmlns="">
      <p:transition spd="slow" advTm="55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71500" y="0"/>
            <a:ext cx="9144000" cy="1752600"/>
          </a:xfrm>
          <a:solidFill>
            <a:srgbClr val="99CCFF"/>
          </a:solidFill>
        </p:spPr>
        <p:txBody>
          <a:bodyPr/>
          <a:lstStyle/>
          <a:p>
            <a:pPr algn="l"/>
            <a:r>
              <a:rPr lang="cs-CZ" altLang="cs-CZ" sz="3200" b="1">
                <a:solidFill>
                  <a:srgbClr val="CC0066"/>
                </a:solidFill>
                <a:effectLst>
                  <a:outerShdw blurRad="38100" dist="38100" dir="2700000" algn="tl">
                    <a:srgbClr val="000000"/>
                  </a:outerShdw>
                </a:effectLst>
                <a:latin typeface="Helvetica Narrow" pitchFamily="34" charset="0"/>
              </a:rPr>
              <a:t>	</a:t>
            </a:r>
            <a:r>
              <a:rPr lang="cs-CZ" altLang="cs-CZ" sz="3200">
                <a:solidFill>
                  <a:srgbClr val="FF0066"/>
                </a:solidFill>
                <a:effectLst>
                  <a:outerShdw blurRad="38100" dist="38100" dir="2700000" algn="tl">
                    <a:srgbClr val="000000"/>
                  </a:outerShdw>
                </a:effectLst>
                <a:latin typeface="Impact" panose="020B0806030902050204" pitchFamily="34" charset="0"/>
              </a:rPr>
              <a:t>DISEMINOVANÁ</a:t>
            </a:r>
            <a:br>
              <a:rPr lang="cs-CZ" altLang="cs-CZ" sz="3200">
                <a:solidFill>
                  <a:srgbClr val="FF0066"/>
                </a:solidFill>
                <a:effectLst>
                  <a:outerShdw blurRad="38100" dist="38100" dir="2700000" algn="tl">
                    <a:srgbClr val="000000"/>
                  </a:outerShdw>
                </a:effectLst>
                <a:latin typeface="Impact" panose="020B0806030902050204" pitchFamily="34" charset="0"/>
              </a:rPr>
            </a:br>
            <a:r>
              <a:rPr lang="cs-CZ" altLang="cs-CZ" sz="3200">
                <a:solidFill>
                  <a:srgbClr val="FF0066"/>
                </a:solidFill>
                <a:effectLst>
                  <a:outerShdw blurRad="38100" dist="38100" dir="2700000" algn="tl">
                    <a:srgbClr val="000000"/>
                  </a:outerShdw>
                </a:effectLst>
                <a:latin typeface="Impact" panose="020B0806030902050204" pitchFamily="34" charset="0"/>
              </a:rPr>
              <a:t>	 	INTRAVASKULÁRNÍ 				   		  		KOAGULACE / KOAGULOPATIE</a:t>
            </a:r>
            <a:endParaRPr lang="cs-CZ" altLang="cs-CZ" sz="3200">
              <a:solidFill>
                <a:srgbClr val="FF0066"/>
              </a:solidFill>
              <a:latin typeface="Impact" panose="020B0806030902050204" pitchFamily="34" charset="0"/>
            </a:endParaRPr>
          </a:p>
        </p:txBody>
      </p:sp>
      <p:sp>
        <p:nvSpPr>
          <p:cNvPr id="10243" name="Rectangle 3"/>
          <p:cNvSpPr>
            <a:spLocks noGrp="1" noChangeArrowheads="1"/>
          </p:cNvSpPr>
          <p:nvPr>
            <p:ph type="body" idx="1"/>
          </p:nvPr>
        </p:nvSpPr>
        <p:spPr>
          <a:xfrm>
            <a:off x="571500" y="1981200"/>
            <a:ext cx="9144000" cy="4876800"/>
          </a:xfrm>
        </p:spPr>
        <p:txBody>
          <a:bodyPr/>
          <a:lstStyle/>
          <a:p>
            <a:pPr>
              <a:lnSpc>
                <a:spcPct val="80000"/>
              </a:lnSpc>
            </a:pPr>
            <a:endParaRPr lang="cs-CZ" altLang="cs-CZ" sz="2400" dirty="0">
              <a:solidFill>
                <a:schemeClr val="tx2"/>
              </a:solidFill>
              <a:latin typeface="Arial Narrow" panose="020B0606020202030204" pitchFamily="34" charset="0"/>
            </a:endParaRPr>
          </a:p>
          <a:p>
            <a:pPr>
              <a:lnSpc>
                <a:spcPct val="80000"/>
              </a:lnSpc>
            </a:pPr>
            <a:r>
              <a:rPr lang="cs-CZ" altLang="cs-CZ" sz="2400" dirty="0" err="1">
                <a:solidFill>
                  <a:schemeClr val="tx2"/>
                </a:solidFill>
                <a:latin typeface="Arial Narrow" panose="020B0606020202030204" pitchFamily="34" charset="0"/>
              </a:rPr>
              <a:t>nejrozšiřenější</a:t>
            </a:r>
            <a:r>
              <a:rPr lang="cs-CZ" altLang="cs-CZ" sz="2400" dirty="0">
                <a:solidFill>
                  <a:schemeClr val="tx2"/>
                </a:solidFill>
                <a:latin typeface="Arial Narrow" panose="020B0606020202030204" pitchFamily="34" charset="0"/>
              </a:rPr>
              <a:t> syndrom</a:t>
            </a:r>
            <a:r>
              <a:rPr lang="cs-CZ" altLang="cs-CZ" sz="2400" dirty="0">
                <a:solidFill>
                  <a:schemeClr val="tx2"/>
                </a:solidFill>
                <a:latin typeface="Comic Sans MS" panose="030F0702030302020204" pitchFamily="66" charset="0"/>
              </a:rPr>
              <a:t> </a:t>
            </a:r>
            <a:r>
              <a:rPr lang="cs-CZ" altLang="cs-CZ" sz="2000" i="1" dirty="0">
                <a:solidFill>
                  <a:schemeClr val="tx2"/>
                </a:solidFill>
                <a:effectLst>
                  <a:outerShdw blurRad="38100" dist="38100" dir="2700000" algn="tl">
                    <a:srgbClr val="C0C0C0"/>
                  </a:outerShdw>
                </a:effectLst>
                <a:latin typeface="Arial Narrow" panose="020B0606020202030204" pitchFamily="34" charset="0"/>
              </a:rPr>
              <a:t>(Naun,1873)</a:t>
            </a:r>
          </a:p>
          <a:p>
            <a:pPr>
              <a:lnSpc>
                <a:spcPct val="80000"/>
              </a:lnSpc>
            </a:pPr>
            <a:r>
              <a:rPr lang="cs-CZ" altLang="cs-CZ" sz="2400" dirty="0">
                <a:solidFill>
                  <a:schemeClr val="tx2"/>
                </a:solidFill>
                <a:latin typeface="Arial Narrow" panose="020B0606020202030204" pitchFamily="34" charset="0"/>
              </a:rPr>
              <a:t>součást systémové zánětlivé odpovědi organismu </a:t>
            </a:r>
            <a:r>
              <a:rPr lang="cs-CZ" altLang="cs-CZ" sz="2400" b="1" dirty="0">
                <a:solidFill>
                  <a:schemeClr val="tx2"/>
                </a:solidFill>
                <a:latin typeface="Arial Narrow" panose="020B0606020202030204" pitchFamily="34" charset="0"/>
              </a:rPr>
              <a:t>/SIRS/</a:t>
            </a:r>
          </a:p>
          <a:p>
            <a:pPr>
              <a:lnSpc>
                <a:spcPct val="80000"/>
              </a:lnSpc>
            </a:pPr>
            <a:r>
              <a:rPr lang="cs-CZ" altLang="cs-CZ" sz="2400" dirty="0">
                <a:solidFill>
                  <a:schemeClr val="tx2"/>
                </a:solidFill>
                <a:latin typeface="Arial Narrow" panose="020B0606020202030204" pitchFamily="34" charset="0"/>
              </a:rPr>
              <a:t>rozvoj syndromu </a:t>
            </a:r>
            <a:r>
              <a:rPr lang="cs-CZ" altLang="cs-CZ" sz="2400" dirty="0" err="1">
                <a:solidFill>
                  <a:schemeClr val="tx2"/>
                </a:solidFill>
                <a:latin typeface="Arial Narrow" panose="020B0606020202030204" pitchFamily="34" charset="0"/>
              </a:rPr>
              <a:t>multiorganové</a:t>
            </a:r>
            <a:r>
              <a:rPr lang="cs-CZ" altLang="cs-CZ" sz="2400" dirty="0">
                <a:solidFill>
                  <a:schemeClr val="tx2"/>
                </a:solidFill>
                <a:latin typeface="Arial Narrow" panose="020B0606020202030204" pitchFamily="34" charset="0"/>
              </a:rPr>
              <a:t> dysfunkce </a:t>
            </a:r>
            <a:r>
              <a:rPr lang="cs-CZ" altLang="cs-CZ" sz="2400" b="1" dirty="0">
                <a:solidFill>
                  <a:schemeClr val="tx2"/>
                </a:solidFill>
                <a:latin typeface="Arial Narrow" panose="020B0606020202030204" pitchFamily="34" charset="0"/>
              </a:rPr>
              <a:t>/MODS/</a:t>
            </a:r>
          </a:p>
          <a:p>
            <a:pPr>
              <a:lnSpc>
                <a:spcPct val="80000"/>
              </a:lnSpc>
            </a:pPr>
            <a:r>
              <a:rPr lang="cs-CZ" altLang="cs-CZ" sz="2400" dirty="0">
                <a:solidFill>
                  <a:schemeClr val="tx2"/>
                </a:solidFill>
                <a:latin typeface="Arial Narrow" panose="020B0606020202030204" pitchFamily="34" charset="0"/>
              </a:rPr>
              <a:t>život ohrožující syndrom, obtížně definovatelný</a:t>
            </a:r>
            <a:r>
              <a:rPr lang="cs-CZ" altLang="cs-CZ" sz="2400" dirty="0">
                <a:solidFill>
                  <a:schemeClr val="accent2"/>
                </a:solidFill>
                <a:latin typeface="Arial Narrow" panose="020B0606020202030204" pitchFamily="34" charset="0"/>
                <a:sym typeface="Symbol" panose="05050102010706020507" pitchFamily="18" charset="2"/>
              </a:rPr>
              <a:t> </a:t>
            </a:r>
            <a:r>
              <a:rPr lang="cs-CZ" altLang="cs-CZ" sz="2400" dirty="0">
                <a:solidFill>
                  <a:srgbClr val="FF0066"/>
                </a:solidFill>
                <a:latin typeface="Impact" panose="020B0806030902050204" pitchFamily="34" charset="0"/>
                <a:sym typeface="Symbol" panose="05050102010706020507" pitchFamily="18" charset="2"/>
              </a:rPr>
              <a:t></a:t>
            </a:r>
            <a:r>
              <a:rPr lang="cs-CZ" altLang="cs-CZ" sz="2400" dirty="0">
                <a:solidFill>
                  <a:srgbClr val="FF0066"/>
                </a:solidFill>
                <a:latin typeface="Impact" panose="020B0806030902050204" pitchFamily="34" charset="0"/>
              </a:rPr>
              <a:t> </a:t>
            </a:r>
            <a:r>
              <a:rPr lang="cs-CZ" altLang="cs-CZ" sz="2000" i="1" dirty="0">
                <a:solidFill>
                  <a:srgbClr val="FF0066"/>
                </a:solidFill>
                <a:effectLst>
                  <a:outerShdw blurRad="38100" dist="38100" dir="2700000" algn="tl">
                    <a:srgbClr val="C0C0C0"/>
                  </a:outerShdw>
                </a:effectLst>
                <a:latin typeface="Impact" panose="020B0806030902050204" pitchFamily="34" charset="0"/>
              </a:rPr>
              <a:t>„ </a:t>
            </a:r>
            <a:r>
              <a:rPr lang="cs-CZ" altLang="cs-CZ" sz="2000" i="1" dirty="0" err="1">
                <a:solidFill>
                  <a:srgbClr val="FF0066"/>
                </a:solidFill>
                <a:effectLst>
                  <a:outerShdw blurRad="38100" dist="38100" dir="2700000" algn="tl">
                    <a:srgbClr val="C0C0C0"/>
                  </a:outerShdw>
                </a:effectLst>
                <a:latin typeface="Impact" panose="020B0806030902050204" pitchFamily="34" charset="0"/>
              </a:rPr>
              <a:t>death</a:t>
            </a:r>
            <a:r>
              <a:rPr lang="cs-CZ" altLang="cs-CZ" sz="2000" i="1" dirty="0">
                <a:solidFill>
                  <a:srgbClr val="FF0066"/>
                </a:solidFill>
                <a:effectLst>
                  <a:outerShdw blurRad="38100" dist="38100" dir="2700000" algn="tl">
                    <a:srgbClr val="C0C0C0"/>
                  </a:outerShdw>
                </a:effectLst>
                <a:latin typeface="Impact" panose="020B0806030902050204" pitchFamily="34" charset="0"/>
              </a:rPr>
              <a:t> </a:t>
            </a:r>
            <a:r>
              <a:rPr lang="cs-CZ" altLang="cs-CZ" sz="2000" i="1" dirty="0" err="1">
                <a:solidFill>
                  <a:srgbClr val="FF0066"/>
                </a:solidFill>
                <a:effectLst>
                  <a:outerShdw blurRad="38100" dist="38100" dir="2700000" algn="tl">
                    <a:srgbClr val="C0C0C0"/>
                  </a:outerShdw>
                </a:effectLst>
                <a:latin typeface="Impact" panose="020B0806030902050204" pitchFamily="34" charset="0"/>
              </a:rPr>
              <a:t>is</a:t>
            </a:r>
            <a:r>
              <a:rPr lang="cs-CZ" altLang="cs-CZ" sz="2000" i="1" dirty="0">
                <a:solidFill>
                  <a:srgbClr val="FF0066"/>
                </a:solidFill>
                <a:effectLst>
                  <a:outerShdw blurRad="38100" dist="38100" dir="2700000" algn="tl">
                    <a:srgbClr val="C0C0C0"/>
                  </a:outerShdw>
                </a:effectLst>
                <a:latin typeface="Impact" panose="020B0806030902050204" pitchFamily="34" charset="0"/>
              </a:rPr>
              <a:t> </a:t>
            </a:r>
            <a:r>
              <a:rPr lang="cs-CZ" altLang="cs-CZ" sz="2000" i="1" dirty="0" err="1">
                <a:solidFill>
                  <a:srgbClr val="FF0066"/>
                </a:solidFill>
                <a:effectLst>
                  <a:outerShdw blurRad="38100" dist="38100" dir="2700000" algn="tl">
                    <a:srgbClr val="C0C0C0"/>
                  </a:outerShdw>
                </a:effectLst>
                <a:latin typeface="Impact" panose="020B0806030902050204" pitchFamily="34" charset="0"/>
              </a:rPr>
              <a:t>coming</a:t>
            </a:r>
            <a:r>
              <a:rPr lang="cs-CZ" altLang="cs-CZ" sz="2000" i="1" dirty="0">
                <a:solidFill>
                  <a:srgbClr val="FF0066"/>
                </a:solidFill>
                <a:effectLst>
                  <a:outerShdw blurRad="38100" dist="38100" dir="2700000" algn="tl">
                    <a:srgbClr val="C0C0C0"/>
                  </a:outerShdw>
                </a:effectLst>
                <a:latin typeface="Impact" panose="020B0806030902050204" pitchFamily="34" charset="0"/>
              </a:rPr>
              <a:t> „</a:t>
            </a:r>
          </a:p>
          <a:p>
            <a:pPr>
              <a:lnSpc>
                <a:spcPct val="80000"/>
              </a:lnSpc>
            </a:pPr>
            <a:r>
              <a:rPr lang="cs-CZ" altLang="cs-CZ" sz="2400" dirty="0">
                <a:solidFill>
                  <a:schemeClr val="tx2"/>
                </a:solidFill>
                <a:latin typeface="Arial Narrow" panose="020B0606020202030204" pitchFamily="34" charset="0"/>
              </a:rPr>
              <a:t>není samostatná jednotka </a:t>
            </a:r>
            <a:r>
              <a:rPr lang="cs-CZ" altLang="cs-CZ" sz="2400" dirty="0">
                <a:solidFill>
                  <a:schemeClr val="tx2"/>
                </a:solidFill>
                <a:latin typeface="Arial Narrow" panose="020B0606020202030204" pitchFamily="34" charset="0"/>
                <a:sym typeface="Symbol" panose="05050102010706020507" pitchFamily="18" charset="2"/>
              </a:rPr>
              <a:t> </a:t>
            </a:r>
            <a:r>
              <a:rPr lang="cs-CZ" altLang="cs-CZ" sz="2400" dirty="0">
                <a:solidFill>
                  <a:schemeClr val="tx2"/>
                </a:solidFill>
                <a:latin typeface="Arial Narrow" panose="020B0606020202030204" pitchFamily="34" charset="0"/>
              </a:rPr>
              <a:t>doprovází </a:t>
            </a:r>
            <a:r>
              <a:rPr lang="cs-CZ" altLang="cs-CZ" sz="2400" dirty="0">
                <a:solidFill>
                  <a:schemeClr val="tx2"/>
                </a:solidFill>
                <a:effectLst>
                  <a:outerShdw blurRad="38100" dist="38100" dir="2700000" algn="tl">
                    <a:srgbClr val="C0C0C0"/>
                  </a:outerShdw>
                </a:effectLst>
                <a:latin typeface="Arial Narrow" panose="020B0606020202030204" pitchFamily="34" charset="0"/>
                <a:cs typeface="Times New Roman" panose="02020603050405020304" pitchFamily="18" charset="0"/>
              </a:rPr>
              <a:t>druhotně jin</a:t>
            </a:r>
            <a:r>
              <a:rPr lang="cs-CZ" altLang="cs-CZ" sz="2400" dirty="0">
                <a:solidFill>
                  <a:schemeClr val="tx2"/>
                </a:solidFill>
                <a:effectLst>
                  <a:outerShdw blurRad="38100" dist="38100" dir="2700000" algn="tl">
                    <a:srgbClr val="C0C0C0"/>
                  </a:outerShdw>
                </a:effectLst>
                <a:latin typeface="Arial Narrow" panose="020B0606020202030204" pitchFamily="34" charset="0"/>
              </a:rPr>
              <a:t>ý</a:t>
            </a:r>
            <a:r>
              <a:rPr lang="cs-CZ" altLang="cs-CZ" sz="2400" dirty="0">
                <a:solidFill>
                  <a:schemeClr val="tx2"/>
                </a:solidFill>
                <a:effectLst>
                  <a:outerShdw blurRad="38100" dist="38100" dir="2700000" algn="tl">
                    <a:srgbClr val="C0C0C0"/>
                  </a:outerShdw>
                </a:effectLst>
                <a:latin typeface="Arial Narrow" panose="020B0606020202030204" pitchFamily="34" charset="0"/>
                <a:cs typeface="Times New Roman" panose="02020603050405020304" pitchFamily="18" charset="0"/>
              </a:rPr>
              <a:t> závažn</a:t>
            </a:r>
            <a:r>
              <a:rPr lang="cs-CZ" altLang="cs-CZ" sz="2400" dirty="0">
                <a:solidFill>
                  <a:schemeClr val="tx2"/>
                </a:solidFill>
                <a:effectLst>
                  <a:outerShdw blurRad="38100" dist="38100" dir="2700000" algn="tl">
                    <a:srgbClr val="C0C0C0"/>
                  </a:outerShdw>
                </a:effectLst>
                <a:latin typeface="Arial Narrow" panose="020B0606020202030204" pitchFamily="34" charset="0"/>
              </a:rPr>
              <a:t>ý</a:t>
            </a:r>
            <a:r>
              <a:rPr lang="cs-CZ" altLang="cs-CZ" sz="2400" dirty="0">
                <a:solidFill>
                  <a:schemeClr val="tx2"/>
                </a:solidFill>
                <a:effectLst>
                  <a:outerShdw blurRad="38100" dist="38100" dir="2700000" algn="tl">
                    <a:srgbClr val="C0C0C0"/>
                  </a:outerShdw>
                </a:effectLst>
                <a:latin typeface="Arial Narrow" panose="020B0606020202030204" pitchFamily="34" charset="0"/>
                <a:cs typeface="Times New Roman" panose="02020603050405020304" pitchFamily="18" charset="0"/>
              </a:rPr>
              <a:t> klinick</a:t>
            </a:r>
            <a:r>
              <a:rPr lang="cs-CZ" altLang="cs-CZ" sz="2400" dirty="0">
                <a:solidFill>
                  <a:schemeClr val="tx2"/>
                </a:solidFill>
                <a:effectLst>
                  <a:outerShdw blurRad="38100" dist="38100" dir="2700000" algn="tl">
                    <a:srgbClr val="C0C0C0"/>
                  </a:outerShdw>
                </a:effectLst>
                <a:latin typeface="Arial Narrow" panose="020B0606020202030204" pitchFamily="34" charset="0"/>
              </a:rPr>
              <a:t>ý</a:t>
            </a:r>
            <a:r>
              <a:rPr lang="cs-CZ" altLang="cs-CZ" sz="2400" dirty="0">
                <a:solidFill>
                  <a:schemeClr val="tx2"/>
                </a:solidFill>
                <a:effectLst>
                  <a:outerShdw blurRad="38100" dist="38100" dir="2700000" algn="tl">
                    <a:srgbClr val="C0C0C0"/>
                  </a:outerShdw>
                </a:effectLst>
                <a:latin typeface="Arial Narrow" panose="020B0606020202030204" pitchFamily="34" charset="0"/>
                <a:cs typeface="Times New Roman" panose="02020603050405020304" pitchFamily="18" charset="0"/>
              </a:rPr>
              <a:t> stav </a:t>
            </a:r>
            <a:endParaRPr lang="cs-CZ" altLang="cs-CZ" sz="2400" dirty="0">
              <a:solidFill>
                <a:schemeClr val="tx2"/>
              </a:solidFill>
              <a:effectLst>
                <a:outerShdw blurRad="38100" dist="38100" dir="2700000" algn="tl">
                  <a:srgbClr val="C0C0C0"/>
                </a:outerShdw>
              </a:effectLst>
              <a:latin typeface="Arial Narrow" panose="020B0606020202030204" pitchFamily="34" charset="0"/>
            </a:endParaRPr>
          </a:p>
          <a:p>
            <a:pPr>
              <a:lnSpc>
                <a:spcPct val="80000"/>
              </a:lnSpc>
            </a:pPr>
            <a:endParaRPr lang="cs-CZ" altLang="cs-CZ" sz="2400" dirty="0">
              <a:solidFill>
                <a:schemeClr val="tx2"/>
              </a:solidFill>
              <a:effectLst>
                <a:outerShdw blurRad="38100" dist="38100" dir="2700000" algn="tl">
                  <a:srgbClr val="C0C0C0"/>
                </a:outerShdw>
              </a:effectLst>
              <a:latin typeface="Arial Narrow" panose="020B0606020202030204" pitchFamily="34" charset="0"/>
            </a:endParaRPr>
          </a:p>
          <a:p>
            <a:pPr>
              <a:lnSpc>
                <a:spcPct val="80000"/>
              </a:lnSpc>
            </a:pPr>
            <a:endParaRPr lang="cs-CZ" altLang="cs-CZ" sz="2400" dirty="0">
              <a:solidFill>
                <a:srgbClr val="3333FF"/>
              </a:solidFill>
              <a:effectLst>
                <a:outerShdw blurRad="38100" dist="38100" dir="2700000" algn="tl">
                  <a:srgbClr val="C0C0C0"/>
                </a:outerShdw>
              </a:effectLst>
              <a:latin typeface="Arial Narrow" panose="020B0606020202030204" pitchFamily="34" charset="0"/>
            </a:endParaRPr>
          </a:p>
          <a:p>
            <a:pPr>
              <a:lnSpc>
                <a:spcPct val="80000"/>
              </a:lnSpc>
            </a:pPr>
            <a:endParaRPr lang="cs-CZ" altLang="cs-CZ" sz="2400" dirty="0">
              <a:solidFill>
                <a:schemeClr val="tx2"/>
              </a:solidFill>
              <a:effectLst>
                <a:outerShdw blurRad="38100" dist="38100" dir="2700000" algn="tl">
                  <a:srgbClr val="C0C0C0"/>
                </a:outerShdw>
              </a:effectLst>
              <a:latin typeface="Arial Narrow" panose="020B0606020202030204" pitchFamily="34" charset="0"/>
            </a:endParaRPr>
          </a:p>
          <a:p>
            <a:pPr>
              <a:lnSpc>
                <a:spcPct val="80000"/>
              </a:lnSpc>
            </a:pPr>
            <a:endParaRPr lang="cs-CZ" altLang="cs-CZ" sz="2400" dirty="0">
              <a:solidFill>
                <a:schemeClr val="tx2"/>
              </a:solidFill>
              <a:effectLst>
                <a:outerShdw blurRad="38100" dist="38100" dir="2700000" algn="tl">
                  <a:srgbClr val="C0C0C0"/>
                </a:outerShdw>
              </a:effectLst>
              <a:latin typeface="Arial Narrow" panose="020B0606020202030204" pitchFamily="34" charset="0"/>
            </a:endParaRPr>
          </a:p>
          <a:p>
            <a:pPr>
              <a:lnSpc>
                <a:spcPct val="80000"/>
              </a:lnSpc>
            </a:pPr>
            <a:r>
              <a:rPr lang="cs-CZ" altLang="cs-CZ" sz="2400" dirty="0">
                <a:solidFill>
                  <a:schemeClr val="tx2"/>
                </a:solidFill>
                <a:effectLst>
                  <a:outerShdw blurRad="38100" dist="38100" dir="2700000" algn="tl">
                    <a:srgbClr val="C0C0C0"/>
                  </a:outerShdw>
                </a:effectLst>
                <a:latin typeface="Arial Narrow" panose="020B0606020202030204" pitchFamily="34" charset="0"/>
              </a:rPr>
              <a:t> </a:t>
            </a:r>
            <a:r>
              <a:rPr lang="cs-CZ" altLang="cs-CZ" sz="2000" dirty="0">
                <a:latin typeface="Arial Narrow" panose="020B0606020202030204" pitchFamily="34" charset="0"/>
              </a:rPr>
              <a:t>1/ 3147 novorozenců                                                 nejčastější – infekce </a:t>
            </a:r>
          </a:p>
          <a:p>
            <a:pPr>
              <a:buFontTx/>
              <a:buNone/>
            </a:pPr>
            <a:r>
              <a:rPr lang="cs-CZ" altLang="cs-CZ" sz="2000" dirty="0">
                <a:latin typeface="Arial Narrow" panose="020B0606020202030204" pitchFamily="34" charset="0"/>
              </a:rPr>
              <a:t>       1/ 867 ostatních případů                                                               -  porodnické komplikace </a:t>
            </a:r>
          </a:p>
          <a:p>
            <a:pPr>
              <a:buFontTx/>
              <a:buNone/>
            </a:pPr>
            <a:r>
              <a:rPr lang="cs-CZ" altLang="cs-CZ" sz="2000" dirty="0">
                <a:latin typeface="Arial Narrow" panose="020B0606020202030204" pitchFamily="34" charset="0"/>
              </a:rPr>
              <a:t>       1/ 1000 přijatých do nemocnice </a:t>
            </a:r>
          </a:p>
        </p:txBody>
      </p:sp>
      <p:sp>
        <p:nvSpPr>
          <p:cNvPr id="10247" name="Rectangle 7"/>
          <p:cNvSpPr>
            <a:spLocks noChangeArrowheads="1"/>
          </p:cNvSpPr>
          <p:nvPr/>
        </p:nvSpPr>
        <p:spPr bwMode="auto">
          <a:xfrm>
            <a:off x="800100" y="4405313"/>
            <a:ext cx="8610600" cy="914400"/>
          </a:xfrm>
          <a:prstGeom prst="rect">
            <a:avLst/>
          </a:prstGeom>
          <a:solidFill>
            <a:schemeClr val="bg1"/>
          </a:solidFill>
          <a:ln w="38100" cmpd="dbl">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80000"/>
              </a:lnSpc>
              <a:spcBef>
                <a:spcPct val="20000"/>
              </a:spcBef>
            </a:pPr>
            <a:r>
              <a:rPr lang="cs-CZ" altLang="cs-CZ" sz="2000">
                <a:solidFill>
                  <a:srgbClr val="3333FF"/>
                </a:solidFill>
                <a:effectLst>
                  <a:outerShdw blurRad="38100" dist="38100" dir="2700000" algn="tl">
                    <a:srgbClr val="C0C0C0"/>
                  </a:outerShdw>
                </a:effectLst>
                <a:latin typeface="Arial Narrow" panose="020B0606020202030204" pitchFamily="34" charset="0"/>
              </a:rPr>
              <a:t>    </a:t>
            </a:r>
            <a:r>
              <a:rPr lang="cs-CZ" altLang="cs-CZ" sz="1800">
                <a:solidFill>
                  <a:srgbClr val="000066"/>
                </a:solidFill>
                <a:effectLst>
                  <a:outerShdw blurRad="38100" dist="38100" dir="2700000" algn="tl">
                    <a:srgbClr val="C0C0C0"/>
                  </a:outerShdw>
                </a:effectLst>
                <a:latin typeface="Impact" panose="020B0806030902050204" pitchFamily="34" charset="0"/>
              </a:rPr>
              <a:t>defibrinační sy,   defibrinogenační sy,   konzumpční koagulopatie, </a:t>
            </a:r>
          </a:p>
          <a:p>
            <a:pPr>
              <a:lnSpc>
                <a:spcPct val="80000"/>
              </a:lnSpc>
              <a:spcBef>
                <a:spcPct val="20000"/>
              </a:spcBef>
            </a:pPr>
            <a:r>
              <a:rPr lang="cs-CZ" altLang="cs-CZ" sz="1800">
                <a:solidFill>
                  <a:srgbClr val="000066"/>
                </a:solidFill>
                <a:effectLst>
                  <a:outerShdw blurRad="38100" dist="38100" dir="2700000" algn="tl">
                    <a:srgbClr val="C0C0C0"/>
                  </a:outerShdw>
                </a:effectLst>
                <a:latin typeface="Impact" panose="020B0806030902050204" pitchFamily="34" charset="0"/>
              </a:rPr>
              <a:t>      konzumční  trombohemorhagický sy,  diseminovaná intravaskulární formace fibrinu“</a:t>
            </a:r>
            <a:endParaRPr lang="cs-CZ" altLang="cs-CZ" sz="1800">
              <a:solidFill>
                <a:srgbClr val="000066"/>
              </a:solidFill>
              <a:latin typeface="Impact" panose="020B0806030902050204" pitchFamily="34" charset="0"/>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64700" y="6235700"/>
            <a:ext cx="406400" cy="406400"/>
          </a:xfrm>
          <a:prstGeom prst="rect">
            <a:avLst/>
          </a:prstGeom>
        </p:spPr>
      </p:pic>
    </p:spTree>
    <p:extLst>
      <p:ext uri="{BB962C8B-B14F-4D97-AF65-F5344CB8AC3E}">
        <p14:creationId xmlns:p14="http://schemas.microsoft.com/office/powerpoint/2010/main" val="3779133995"/>
      </p:ext>
    </p:extLst>
  </p:cSld>
  <p:clrMapOvr>
    <a:masterClrMapping/>
  </p:clrMapOvr>
  <mc:AlternateContent xmlns:mc="http://schemas.openxmlformats.org/markup-compatibility/2006" xmlns:p14="http://schemas.microsoft.com/office/powerpoint/2010/main">
    <mc:Choice Requires="p14">
      <p:transition spd="slow" p14:dur="2000" advTm="59097"/>
    </mc:Choice>
    <mc:Fallback xmlns="">
      <p:transition spd="slow" advTm="59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4" descr="hemostaz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996" y="0"/>
            <a:ext cx="9145016" cy="6741368"/>
          </a:xfrm>
          <a:prstGeom prst="rect">
            <a:avLst/>
          </a:prstGeom>
          <a:noFill/>
          <a:extLst>
            <a:ext uri="{909E8E84-426E-40DD-AFC4-6F175D3DCCD1}">
              <a14:hiddenFill xmlns:a14="http://schemas.microsoft.com/office/drawing/2010/main">
                <a:solidFill>
                  <a:srgbClr val="FFFFFF"/>
                </a:solidFill>
              </a14:hiddenFill>
            </a:ext>
          </a:extLst>
        </p:spPr>
      </p:pic>
      <p:sp>
        <p:nvSpPr>
          <p:cNvPr id="76805" name="Oval 5"/>
          <p:cNvSpPr>
            <a:spLocks noChangeArrowheads="1"/>
          </p:cNvSpPr>
          <p:nvPr/>
        </p:nvSpPr>
        <p:spPr bwMode="auto">
          <a:xfrm>
            <a:off x="6819900" y="3657600"/>
            <a:ext cx="1600200" cy="4572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806" name="Oval 6"/>
          <p:cNvSpPr>
            <a:spLocks noChangeArrowheads="1"/>
          </p:cNvSpPr>
          <p:nvPr/>
        </p:nvSpPr>
        <p:spPr bwMode="auto">
          <a:xfrm>
            <a:off x="4229100" y="2667000"/>
            <a:ext cx="1219200" cy="685800"/>
          </a:xfrm>
          <a:prstGeom prst="ellipse">
            <a:avLst/>
          </a:prstGeom>
          <a:noFill/>
          <a:ln w="254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807" name="AutoShape 7"/>
          <p:cNvSpPr>
            <a:spLocks noChangeArrowheads="1"/>
          </p:cNvSpPr>
          <p:nvPr/>
        </p:nvSpPr>
        <p:spPr bwMode="auto">
          <a:xfrm>
            <a:off x="7200900" y="4114800"/>
            <a:ext cx="165100" cy="471488"/>
          </a:xfrm>
          <a:prstGeom prst="downArrow">
            <a:avLst>
              <a:gd name="adj1" fmla="val 50000"/>
              <a:gd name="adj2" fmla="val 71394"/>
            </a:avLst>
          </a:prstGeom>
          <a:solidFill>
            <a:srgbClr val="FF0000"/>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808" name="Line 8"/>
          <p:cNvSpPr>
            <a:spLocks noChangeShapeType="1"/>
          </p:cNvSpPr>
          <p:nvPr/>
        </p:nvSpPr>
        <p:spPr bwMode="auto">
          <a:xfrm>
            <a:off x="7429500" y="4648200"/>
            <a:ext cx="928688" cy="0"/>
          </a:xfrm>
          <a:prstGeom prst="line">
            <a:avLst/>
          </a:prstGeom>
          <a:noFill/>
          <a:ln w="25400">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6810" name="AutoShape 10"/>
          <p:cNvSpPr>
            <a:spLocks noChangeArrowheads="1"/>
          </p:cNvSpPr>
          <p:nvPr/>
        </p:nvSpPr>
        <p:spPr bwMode="auto">
          <a:xfrm>
            <a:off x="3910013" y="4360863"/>
            <a:ext cx="2057400" cy="457200"/>
          </a:xfrm>
          <a:prstGeom prst="hexagon">
            <a:avLst>
              <a:gd name="adj" fmla="val 112500"/>
              <a:gd name="vf" fmla="val 115470"/>
            </a:avLst>
          </a:prstGeom>
          <a:noFill/>
          <a:ln w="25400">
            <a:solidFill>
              <a:srgbClr val="00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811" name="Oval 11"/>
          <p:cNvSpPr>
            <a:spLocks noChangeArrowheads="1"/>
          </p:cNvSpPr>
          <p:nvPr/>
        </p:nvSpPr>
        <p:spPr bwMode="auto">
          <a:xfrm>
            <a:off x="3848100" y="0"/>
            <a:ext cx="1981200" cy="457200"/>
          </a:xfrm>
          <a:prstGeom prst="ellipse">
            <a:avLst/>
          </a:prstGeom>
          <a:noFill/>
          <a:ln w="254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812" name="Oval 12"/>
          <p:cNvSpPr>
            <a:spLocks noChangeArrowheads="1"/>
          </p:cNvSpPr>
          <p:nvPr/>
        </p:nvSpPr>
        <p:spPr bwMode="auto">
          <a:xfrm>
            <a:off x="6057900" y="1676400"/>
            <a:ext cx="1828800" cy="533400"/>
          </a:xfrm>
          <a:prstGeom prst="ellipse">
            <a:avLst/>
          </a:prstGeom>
          <a:noFill/>
          <a:ln w="254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813" name="Oval 13"/>
          <p:cNvSpPr>
            <a:spLocks noChangeArrowheads="1"/>
          </p:cNvSpPr>
          <p:nvPr/>
        </p:nvSpPr>
        <p:spPr bwMode="auto">
          <a:xfrm>
            <a:off x="7277100" y="2743200"/>
            <a:ext cx="1066800" cy="381000"/>
          </a:xfrm>
          <a:prstGeom prst="ellipse">
            <a:avLst/>
          </a:prstGeom>
          <a:noFill/>
          <a:ln w="31750" cmpd="dbl">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814" name="AutoShape 14"/>
          <p:cNvSpPr>
            <a:spLocks noChangeArrowheads="1"/>
          </p:cNvSpPr>
          <p:nvPr/>
        </p:nvSpPr>
        <p:spPr bwMode="auto">
          <a:xfrm>
            <a:off x="5600700" y="2667001"/>
            <a:ext cx="1676400" cy="485775"/>
          </a:xfrm>
          <a:prstGeom prst="rightArrow">
            <a:avLst>
              <a:gd name="adj1" fmla="val 50000"/>
              <a:gd name="adj2" fmla="val 86275"/>
            </a:avLst>
          </a:prstGeom>
          <a:noFill/>
          <a:ln w="25400" cmpd="dbl">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4700" y="6235700"/>
            <a:ext cx="406400" cy="406400"/>
          </a:xfrm>
          <a:prstGeom prst="rect">
            <a:avLst/>
          </a:prstGeom>
        </p:spPr>
      </p:pic>
    </p:spTree>
    <p:extLst>
      <p:ext uri="{BB962C8B-B14F-4D97-AF65-F5344CB8AC3E}">
        <p14:creationId xmlns:p14="http://schemas.microsoft.com/office/powerpoint/2010/main" val="4149694203"/>
      </p:ext>
    </p:extLst>
  </p:cSld>
  <p:clrMapOvr>
    <a:masterClrMapping/>
  </p:clrMapOvr>
  <mc:AlternateContent xmlns:mc="http://schemas.openxmlformats.org/markup-compatibility/2006" xmlns:p14="http://schemas.microsoft.com/office/powerpoint/2010/main">
    <mc:Choice Requires="p14">
      <p:transition spd="slow" p14:dur="2000" advTm="575549"/>
    </mc:Choice>
    <mc:Fallback xmlns="">
      <p:transition spd="slow" advTm="575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1257300" y="304800"/>
            <a:ext cx="7772400" cy="1143000"/>
          </a:xfrm>
        </p:spPr>
        <p:txBody>
          <a:bodyPr/>
          <a:lstStyle/>
          <a:p>
            <a:pPr algn="l"/>
            <a:r>
              <a:rPr lang="cs-CZ" altLang="cs-CZ" sz="3600">
                <a:solidFill>
                  <a:srgbClr val="FF0066"/>
                </a:solidFill>
                <a:latin typeface="Arial Narrow" panose="020B0606020202030204" pitchFamily="34" charset="0"/>
              </a:rPr>
              <a:t>Definice ???</a:t>
            </a:r>
          </a:p>
        </p:txBody>
      </p:sp>
      <p:sp>
        <p:nvSpPr>
          <p:cNvPr id="167939" name="Rectangle 3"/>
          <p:cNvSpPr>
            <a:spLocks noGrp="1" noChangeArrowheads="1"/>
          </p:cNvSpPr>
          <p:nvPr>
            <p:ph type="body" idx="1"/>
          </p:nvPr>
        </p:nvSpPr>
        <p:spPr>
          <a:xfrm>
            <a:off x="876300" y="1981200"/>
            <a:ext cx="8839200" cy="4114800"/>
          </a:xfrm>
        </p:spPr>
        <p:txBody>
          <a:bodyPr/>
          <a:lstStyle/>
          <a:p>
            <a:pPr>
              <a:buFontTx/>
              <a:buNone/>
            </a:pPr>
            <a:r>
              <a:rPr lang="cs-CZ" altLang="cs-CZ" dirty="0" smtClean="0">
                <a:solidFill>
                  <a:schemeClr val="tx2"/>
                </a:solidFill>
              </a:rPr>
              <a:t>„ </a:t>
            </a:r>
            <a:r>
              <a:rPr lang="cs-CZ" altLang="cs-CZ" dirty="0" smtClean="0">
                <a:solidFill>
                  <a:schemeClr val="tx2"/>
                </a:solidFill>
                <a:latin typeface="Arial Narrow" panose="020B0606020202030204" pitchFamily="34" charset="0"/>
              </a:rPr>
              <a:t>získaný rozvrat systému </a:t>
            </a:r>
            <a:r>
              <a:rPr lang="cs-CZ" altLang="cs-CZ" dirty="0" err="1" smtClean="0">
                <a:solidFill>
                  <a:schemeClr val="tx2"/>
                </a:solidFill>
                <a:latin typeface="Arial Narrow" panose="020B0606020202030204" pitchFamily="34" charset="0"/>
              </a:rPr>
              <a:t>hemokoagulace</a:t>
            </a:r>
            <a:r>
              <a:rPr lang="cs-CZ" altLang="cs-CZ" dirty="0" smtClean="0">
                <a:solidFill>
                  <a:schemeClr val="tx2"/>
                </a:solidFill>
                <a:latin typeface="Arial Narrow" panose="020B0606020202030204" pitchFamily="34" charset="0"/>
              </a:rPr>
              <a:t>,</a:t>
            </a:r>
          </a:p>
          <a:p>
            <a:pPr>
              <a:buFontTx/>
              <a:buNone/>
            </a:pPr>
            <a:r>
              <a:rPr lang="cs-CZ" altLang="cs-CZ" dirty="0" smtClean="0">
                <a:solidFill>
                  <a:schemeClr val="tx2"/>
                </a:solidFill>
                <a:latin typeface="Arial Narrow" panose="020B0606020202030204" pitchFamily="34" charset="0"/>
              </a:rPr>
              <a:t>   </a:t>
            </a:r>
            <a:r>
              <a:rPr lang="cs-CZ" altLang="cs-CZ" dirty="0" err="1" smtClean="0">
                <a:solidFill>
                  <a:schemeClr val="tx2"/>
                </a:solidFill>
                <a:latin typeface="Arial Narrow" panose="020B0606020202030204" pitchFamily="34" charset="0"/>
              </a:rPr>
              <a:t>dysregulace</a:t>
            </a:r>
            <a:r>
              <a:rPr lang="cs-CZ" altLang="cs-CZ" dirty="0" smtClean="0">
                <a:solidFill>
                  <a:schemeClr val="tx2"/>
                </a:solidFill>
                <a:latin typeface="Arial Narrow" panose="020B0606020202030204" pitchFamily="34" charset="0"/>
              </a:rPr>
              <a:t> </a:t>
            </a:r>
            <a:r>
              <a:rPr lang="cs-CZ" altLang="cs-CZ" dirty="0" err="1" smtClean="0">
                <a:solidFill>
                  <a:schemeClr val="tx2"/>
                </a:solidFill>
                <a:latin typeface="Arial Narrow" panose="020B0606020202030204" pitchFamily="34" charset="0"/>
              </a:rPr>
              <a:t>plazminové</a:t>
            </a:r>
            <a:r>
              <a:rPr lang="cs-CZ" altLang="cs-CZ" dirty="0" smtClean="0">
                <a:solidFill>
                  <a:schemeClr val="tx2"/>
                </a:solidFill>
                <a:latin typeface="Arial Narrow" panose="020B0606020202030204" pitchFamily="34" charset="0"/>
              </a:rPr>
              <a:t> aktivity</a:t>
            </a:r>
          </a:p>
          <a:p>
            <a:pPr>
              <a:buFontTx/>
              <a:buNone/>
            </a:pPr>
            <a:r>
              <a:rPr lang="cs-CZ" altLang="cs-CZ" dirty="0" smtClean="0">
                <a:solidFill>
                  <a:schemeClr val="tx2"/>
                </a:solidFill>
                <a:latin typeface="Arial Narrow" panose="020B0606020202030204" pitchFamily="34" charset="0"/>
              </a:rPr>
              <a:t>   s rozvratem plazmatického koagulačního systému, </a:t>
            </a:r>
          </a:p>
          <a:p>
            <a:pPr>
              <a:buFontTx/>
              <a:buNone/>
            </a:pPr>
            <a:r>
              <a:rPr lang="cs-CZ" altLang="cs-CZ" dirty="0" smtClean="0">
                <a:solidFill>
                  <a:schemeClr val="tx2"/>
                </a:solidFill>
                <a:latin typeface="Arial Narrow" panose="020B0606020202030204" pitchFamily="34" charset="0"/>
              </a:rPr>
              <a:t>   </a:t>
            </a:r>
            <a:r>
              <a:rPr lang="cs-CZ" altLang="cs-CZ" dirty="0" err="1" smtClean="0">
                <a:solidFill>
                  <a:schemeClr val="tx2"/>
                </a:solidFill>
                <a:latin typeface="Arial Narrow" panose="020B0606020202030204" pitchFamily="34" charset="0"/>
              </a:rPr>
              <a:t>hemorhagické</a:t>
            </a:r>
            <a:r>
              <a:rPr lang="cs-CZ" altLang="cs-CZ" dirty="0" smtClean="0">
                <a:solidFill>
                  <a:schemeClr val="tx2"/>
                </a:solidFill>
                <a:latin typeface="Arial Narrow" panose="020B0606020202030204" pitchFamily="34" charset="0"/>
              </a:rPr>
              <a:t> nebo trombotické příznaky, </a:t>
            </a:r>
          </a:p>
          <a:p>
            <a:pPr>
              <a:buFontTx/>
              <a:buNone/>
            </a:pPr>
            <a:r>
              <a:rPr lang="cs-CZ" altLang="cs-CZ" dirty="0" smtClean="0">
                <a:solidFill>
                  <a:schemeClr val="tx2"/>
                </a:solidFill>
                <a:latin typeface="Arial Narrow" panose="020B0606020202030204" pitchFamily="34" charset="0"/>
              </a:rPr>
              <a:t>   vedoucí k multiorgánové dysfunkci ( MODS) „</a:t>
            </a:r>
          </a:p>
          <a:p>
            <a:pPr>
              <a:buFontTx/>
              <a:buNone/>
            </a:pPr>
            <a:r>
              <a:rPr lang="cs-CZ" altLang="cs-CZ" dirty="0" smtClean="0">
                <a:solidFill>
                  <a:schemeClr val="tx2"/>
                </a:solidFill>
                <a:latin typeface="Arial Narrow" panose="020B0606020202030204" pitchFamily="34" charset="0"/>
              </a:rPr>
              <a:t>                                                             </a:t>
            </a:r>
            <a:r>
              <a:rPr lang="cs-CZ" altLang="cs-CZ" i="1" dirty="0" smtClean="0">
                <a:solidFill>
                  <a:schemeClr val="tx2"/>
                </a:solidFill>
                <a:latin typeface="Arial Narrow" panose="020B0606020202030204" pitchFamily="34" charset="0"/>
              </a:rPr>
              <a:t>R.L: </a:t>
            </a:r>
            <a:r>
              <a:rPr lang="cs-CZ" altLang="cs-CZ" i="1" dirty="0" err="1" smtClean="0">
                <a:solidFill>
                  <a:schemeClr val="tx2"/>
                </a:solidFill>
                <a:latin typeface="Arial Narrow" panose="020B0606020202030204" pitchFamily="34" charset="0"/>
              </a:rPr>
              <a:t>Bick</a:t>
            </a:r>
            <a:r>
              <a:rPr lang="cs-CZ" altLang="cs-CZ" i="1" dirty="0" smtClean="0">
                <a:solidFill>
                  <a:schemeClr val="tx2"/>
                </a:solidFill>
                <a:latin typeface="Arial Narrow" panose="020B0606020202030204" pitchFamily="34" charset="0"/>
              </a:rPr>
              <a:t>, 1999</a:t>
            </a:r>
          </a:p>
          <a:p>
            <a:pPr>
              <a:buFontTx/>
              <a:buNone/>
            </a:pPr>
            <a:endParaRPr lang="cs-CZ" altLang="cs-CZ" i="1" dirty="0">
              <a:latin typeface="Arial Narrow" panose="020B0606020202030204" pitchFamily="34" charset="0"/>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64700" y="6235700"/>
            <a:ext cx="406400" cy="406400"/>
          </a:xfrm>
          <a:prstGeom prst="rect">
            <a:avLst/>
          </a:prstGeom>
        </p:spPr>
      </p:pic>
    </p:spTree>
    <p:extLst>
      <p:ext uri="{BB962C8B-B14F-4D97-AF65-F5344CB8AC3E}">
        <p14:creationId xmlns:p14="http://schemas.microsoft.com/office/powerpoint/2010/main" val="4111863481"/>
      </p:ext>
    </p:extLst>
  </p:cSld>
  <p:clrMapOvr>
    <a:masterClrMapping/>
  </p:clrMapOvr>
  <mc:AlternateContent xmlns:mc="http://schemas.openxmlformats.org/markup-compatibility/2006" xmlns:p14="http://schemas.microsoft.com/office/powerpoint/2010/main">
    <mc:Choice Requires="p14">
      <p:transition spd="slow" p14:dur="2000" advTm="11361"/>
    </mc:Choice>
    <mc:Fallback xmlns="">
      <p:transition spd="slow" advTm="11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Grp="1" noChangeArrowheads="1"/>
          </p:cNvSpPr>
          <p:nvPr>
            <p:ph type="body" idx="1"/>
          </p:nvPr>
        </p:nvSpPr>
        <p:spPr>
          <a:xfrm>
            <a:off x="952500" y="228600"/>
            <a:ext cx="8763000" cy="6477000"/>
          </a:xfrm>
        </p:spPr>
        <p:txBody>
          <a:bodyPr/>
          <a:lstStyle/>
          <a:p>
            <a:pPr>
              <a:lnSpc>
                <a:spcPct val="80000"/>
              </a:lnSpc>
              <a:buFontTx/>
              <a:buNone/>
            </a:pPr>
            <a:r>
              <a:rPr lang="cs-CZ" altLang="cs-CZ" sz="2400" u="sng">
                <a:solidFill>
                  <a:srgbClr val="00CC00"/>
                </a:solidFill>
                <a:latin typeface="Impact" panose="020B0806030902050204" pitchFamily="34" charset="0"/>
              </a:rPr>
              <a:t>Patofyziologie  DIC :  </a:t>
            </a:r>
            <a:r>
              <a:rPr lang="cs-CZ" altLang="cs-CZ" sz="2400" u="sng">
                <a:solidFill>
                  <a:srgbClr val="FF0000"/>
                </a:solidFill>
                <a:latin typeface="Impact" panose="020B0806030902050204" pitchFamily="34" charset="0"/>
              </a:rPr>
              <a:t>aktivace všech systémů hemostázy</a:t>
            </a:r>
          </a:p>
          <a:p>
            <a:pPr>
              <a:lnSpc>
                <a:spcPct val="120000"/>
              </a:lnSpc>
              <a:buFontTx/>
              <a:buNone/>
            </a:pPr>
            <a:r>
              <a:rPr lang="cs-CZ" altLang="cs-CZ" sz="2000">
                <a:solidFill>
                  <a:srgbClr val="FF0000"/>
                </a:solidFill>
                <a:latin typeface="Impact" panose="020B0806030902050204" pitchFamily="34" charset="0"/>
              </a:rPr>
              <a:t> </a:t>
            </a:r>
            <a:r>
              <a:rPr lang="cs-CZ" altLang="cs-CZ" sz="2000">
                <a:solidFill>
                  <a:schemeClr val="tx2"/>
                </a:solidFill>
                <a:latin typeface="Impact" panose="020B0806030902050204" pitchFamily="34" charset="0"/>
              </a:rPr>
              <a:t>-    </a:t>
            </a:r>
            <a:r>
              <a:rPr lang="cs-CZ" altLang="cs-CZ" sz="1800">
                <a:solidFill>
                  <a:schemeClr val="tx2"/>
                </a:solidFill>
                <a:latin typeface="Arial Narrow" panose="020B0606020202030204" pitchFamily="34" charset="0"/>
              </a:rPr>
              <a:t>kolísání hemokoagulační rovnováhy k extrémům : hypo- hyperkoagulace ( tromby / krvácení )</a:t>
            </a:r>
          </a:p>
          <a:p>
            <a:pPr>
              <a:lnSpc>
                <a:spcPct val="120000"/>
              </a:lnSpc>
              <a:buFontTx/>
              <a:buChar char="-"/>
            </a:pPr>
            <a:endParaRPr lang="cs-CZ" altLang="cs-CZ" sz="1800">
              <a:solidFill>
                <a:schemeClr val="tx2"/>
              </a:solidFill>
              <a:latin typeface="Arial Narrow" panose="020B0606020202030204" pitchFamily="34" charset="0"/>
            </a:endParaRPr>
          </a:p>
          <a:p>
            <a:pPr algn="ctr">
              <a:lnSpc>
                <a:spcPct val="120000"/>
              </a:lnSpc>
              <a:buFontTx/>
              <a:buNone/>
            </a:pPr>
            <a:r>
              <a:rPr lang="cs-CZ" altLang="cs-CZ" sz="1600">
                <a:solidFill>
                  <a:srgbClr val="3333FF"/>
                </a:solidFill>
                <a:latin typeface="Impact" panose="020B0806030902050204" pitchFamily="34" charset="0"/>
              </a:rPr>
              <a:t>ZÁKLADNÍ ONEMOCNĚNÍ</a:t>
            </a:r>
            <a:r>
              <a:rPr lang="cs-CZ" altLang="cs-CZ" sz="1600">
                <a:solidFill>
                  <a:schemeClr val="tx2"/>
                </a:solidFill>
                <a:latin typeface="Impact" panose="020B0806030902050204" pitchFamily="34" charset="0"/>
              </a:rPr>
              <a:t> </a:t>
            </a:r>
          </a:p>
          <a:p>
            <a:pPr algn="ctr">
              <a:lnSpc>
                <a:spcPct val="120000"/>
              </a:lnSpc>
              <a:buFontTx/>
              <a:buNone/>
            </a:pPr>
            <a:r>
              <a:rPr lang="cs-CZ" altLang="cs-CZ" sz="1600" b="1">
                <a:solidFill>
                  <a:schemeClr val="tx2"/>
                </a:solidFill>
                <a:latin typeface="Impact" panose="020B0806030902050204" pitchFamily="34" charset="0"/>
                <a:sym typeface="Symbol" panose="05050102010706020507" pitchFamily="18" charset="2"/>
              </a:rPr>
              <a:t></a:t>
            </a:r>
          </a:p>
          <a:p>
            <a:pPr algn="ctr">
              <a:lnSpc>
                <a:spcPct val="120000"/>
              </a:lnSpc>
              <a:buFontTx/>
              <a:buNone/>
            </a:pPr>
            <a:r>
              <a:rPr lang="cs-CZ" altLang="cs-CZ" sz="1600">
                <a:solidFill>
                  <a:srgbClr val="3333FF"/>
                </a:solidFill>
                <a:effectLst>
                  <a:outerShdw blurRad="38100" dist="38100" dir="2700000" algn="tl">
                    <a:srgbClr val="C0C0C0"/>
                  </a:outerShdw>
                </a:effectLst>
                <a:latin typeface="Impact" panose="020B0806030902050204" pitchFamily="34" charset="0"/>
                <a:sym typeface="Symbol" panose="05050102010706020507" pitchFamily="18" charset="2"/>
              </a:rPr>
              <a:t>                                                                      </a:t>
            </a:r>
            <a:r>
              <a:rPr lang="cs-CZ" altLang="cs-CZ" sz="1600" u="sng">
                <a:solidFill>
                  <a:srgbClr val="3333FF"/>
                </a:solidFill>
                <a:effectLst>
                  <a:outerShdw blurRad="38100" dist="38100" dir="2700000" algn="tl">
                    <a:srgbClr val="C0C0C0"/>
                  </a:outerShdw>
                </a:effectLst>
                <a:latin typeface="Impact" panose="020B0806030902050204" pitchFamily="34" charset="0"/>
                <a:sym typeface="Symbol" panose="05050102010706020507" pitchFamily="18" charset="2"/>
              </a:rPr>
              <a:t>aktivace koagulačních systémů </a:t>
            </a:r>
            <a:r>
              <a:rPr lang="cs-CZ" altLang="cs-CZ" sz="1600" i="1" u="sng">
                <a:solidFill>
                  <a:schemeClr val="tx2"/>
                </a:solidFill>
                <a:effectLst>
                  <a:outerShdw blurRad="38100" dist="38100" dir="2700000" algn="tl">
                    <a:srgbClr val="C0C0C0"/>
                  </a:outerShdw>
                </a:effectLst>
                <a:latin typeface="Impact" panose="020B0806030902050204" pitchFamily="34" charset="0"/>
                <a:sym typeface="Symbol" panose="05050102010706020507" pitchFamily="18" charset="2"/>
              </a:rPr>
              <a:t>( koagul. faktorů, destiček)</a:t>
            </a:r>
          </a:p>
          <a:p>
            <a:pPr algn="ctr">
              <a:lnSpc>
                <a:spcPct val="120000"/>
              </a:lnSpc>
              <a:buFontTx/>
              <a:buNone/>
            </a:pPr>
            <a:endParaRPr lang="cs-CZ" altLang="cs-CZ" sz="1600" i="1">
              <a:solidFill>
                <a:schemeClr val="tx2"/>
              </a:solidFill>
              <a:latin typeface="Impact" panose="020B0806030902050204" pitchFamily="34" charset="0"/>
              <a:sym typeface="Symbol" panose="05050102010706020507" pitchFamily="18" charset="2"/>
            </a:endParaRPr>
          </a:p>
          <a:p>
            <a:pPr>
              <a:lnSpc>
                <a:spcPct val="120000"/>
              </a:lnSpc>
              <a:buFontTx/>
              <a:buNone/>
            </a:pPr>
            <a:r>
              <a:rPr lang="cs-CZ" altLang="cs-CZ" sz="1600">
                <a:solidFill>
                  <a:schemeClr val="tx2"/>
                </a:solidFill>
                <a:latin typeface="Impact" panose="020B0806030902050204" pitchFamily="34" charset="0"/>
                <a:sym typeface="Symbol" panose="05050102010706020507" pitchFamily="18" charset="2"/>
              </a:rPr>
              <a:t>                                                                                 </a:t>
            </a:r>
            <a:r>
              <a:rPr lang="cs-CZ" altLang="cs-CZ" sz="1600">
                <a:solidFill>
                  <a:srgbClr val="3333FF"/>
                </a:solidFill>
                <a:latin typeface="Impact" panose="020B0806030902050204" pitchFamily="34" charset="0"/>
                <a:sym typeface="Symbol" panose="05050102010706020507" pitchFamily="18" charset="2"/>
              </a:rPr>
              <a:t>fibrinémie</a:t>
            </a:r>
          </a:p>
          <a:p>
            <a:pPr>
              <a:lnSpc>
                <a:spcPct val="120000"/>
              </a:lnSpc>
              <a:buFontTx/>
              <a:buNone/>
            </a:pPr>
            <a:r>
              <a:rPr lang="cs-CZ" altLang="cs-CZ" sz="1600">
                <a:solidFill>
                  <a:srgbClr val="3333FF"/>
                </a:solidFill>
                <a:latin typeface="Impact" panose="020B0806030902050204" pitchFamily="34" charset="0"/>
                <a:sym typeface="Symbol" panose="05050102010706020507" pitchFamily="18" charset="2"/>
              </a:rPr>
              <a:t>                             a mikrovaskulární</a:t>
            </a:r>
            <a:r>
              <a:rPr lang="cs-CZ" altLang="cs-CZ" sz="1600">
                <a:solidFill>
                  <a:schemeClr val="tx2"/>
                </a:solidFill>
                <a:latin typeface="Impact" panose="020B0806030902050204" pitchFamily="34" charset="0"/>
                <a:sym typeface="Symbol" panose="05050102010706020507" pitchFamily="18" charset="2"/>
              </a:rPr>
              <a:t> </a:t>
            </a:r>
            <a:r>
              <a:rPr lang="cs-CZ" altLang="cs-CZ" sz="1600" i="1">
                <a:solidFill>
                  <a:srgbClr val="00FF00"/>
                </a:solidFill>
                <a:latin typeface="Impact" panose="020B0806030902050204" pitchFamily="34" charset="0"/>
                <a:sym typeface="Symbol" panose="05050102010706020507" pitchFamily="18" charset="2"/>
              </a:rPr>
              <a:t>trombóza</a:t>
            </a:r>
          </a:p>
          <a:p>
            <a:pPr>
              <a:lnSpc>
                <a:spcPct val="120000"/>
              </a:lnSpc>
              <a:buFontTx/>
              <a:buNone/>
            </a:pPr>
            <a:endParaRPr lang="cs-CZ" altLang="cs-CZ" sz="1600">
              <a:solidFill>
                <a:srgbClr val="00FF00"/>
              </a:solidFill>
              <a:latin typeface="Impact" panose="020B0806030902050204" pitchFamily="34" charset="0"/>
              <a:sym typeface="Symbol" panose="05050102010706020507" pitchFamily="18" charset="2"/>
            </a:endParaRPr>
          </a:p>
          <a:p>
            <a:pPr>
              <a:lnSpc>
                <a:spcPct val="120000"/>
              </a:lnSpc>
              <a:buFontTx/>
              <a:buNone/>
            </a:pPr>
            <a:r>
              <a:rPr lang="cs-CZ" altLang="cs-CZ" sz="1600">
                <a:solidFill>
                  <a:srgbClr val="3333FF"/>
                </a:solidFill>
                <a:latin typeface="Impact" panose="020B0806030902050204" pitchFamily="34" charset="0"/>
                <a:sym typeface="Symbol" panose="05050102010706020507" pitchFamily="18" charset="2"/>
              </a:rPr>
              <a:t>		</a:t>
            </a:r>
            <a:r>
              <a:rPr lang="cs-CZ" altLang="cs-CZ" sz="1600">
                <a:solidFill>
                  <a:schemeClr val="tx2"/>
                </a:solidFill>
                <a:latin typeface="Impact" panose="020B0806030902050204" pitchFamily="34" charset="0"/>
                <a:sym typeface="Symbol" panose="05050102010706020507" pitchFamily="18" charset="2"/>
              </a:rPr>
              <a:t>			                                         </a:t>
            </a:r>
            <a:r>
              <a:rPr lang="cs-CZ" altLang="cs-CZ" sz="1600" i="1">
                <a:solidFill>
                  <a:srgbClr val="3333FF"/>
                </a:solidFill>
                <a:latin typeface="Impact" panose="020B0806030902050204" pitchFamily="34" charset="0"/>
              </a:rPr>
              <a:t>konzumpce trombocytů,</a:t>
            </a:r>
          </a:p>
          <a:p>
            <a:pPr>
              <a:lnSpc>
                <a:spcPct val="120000"/>
              </a:lnSpc>
              <a:buFontTx/>
              <a:buNone/>
            </a:pPr>
            <a:r>
              <a:rPr lang="cs-CZ" altLang="cs-CZ" sz="1600" i="1">
                <a:solidFill>
                  <a:srgbClr val="3333FF"/>
                </a:solidFill>
                <a:latin typeface="Impact" panose="020B0806030902050204" pitchFamily="34" charset="0"/>
              </a:rPr>
              <a:t>                                                                                                                                             koagulačních faktorů ff.,  inhibitorů</a:t>
            </a:r>
            <a:r>
              <a:rPr lang="cs-CZ" altLang="cs-CZ" sz="1600" i="1">
                <a:solidFill>
                  <a:schemeClr val="tx2"/>
                </a:solidFill>
                <a:latin typeface="Impact" panose="020B0806030902050204" pitchFamily="34" charset="0"/>
              </a:rPr>
              <a:t> </a:t>
            </a:r>
          </a:p>
          <a:p>
            <a:pPr>
              <a:lnSpc>
                <a:spcPct val="120000"/>
              </a:lnSpc>
              <a:buFontTx/>
              <a:buNone/>
            </a:pPr>
            <a:r>
              <a:rPr lang="cs-CZ" altLang="cs-CZ" sz="1600">
                <a:solidFill>
                  <a:schemeClr val="tx2"/>
                </a:solidFill>
                <a:latin typeface="Impact" panose="020B0806030902050204" pitchFamily="34" charset="0"/>
              </a:rPr>
              <a:t>                                                                                  </a:t>
            </a:r>
            <a:r>
              <a:rPr lang="cs-CZ" altLang="cs-CZ" sz="1600">
                <a:solidFill>
                  <a:srgbClr val="3333FF"/>
                </a:solidFill>
                <a:latin typeface="Impact" panose="020B0806030902050204" pitchFamily="34" charset="0"/>
              </a:rPr>
              <a:t>aktivace</a:t>
            </a:r>
            <a:r>
              <a:rPr lang="cs-CZ" altLang="cs-CZ" sz="1600" i="1">
                <a:solidFill>
                  <a:srgbClr val="FF0000"/>
                </a:solidFill>
                <a:latin typeface="Impact" panose="020B0806030902050204" pitchFamily="34" charset="0"/>
              </a:rPr>
              <a:t> fibrinolýzy</a:t>
            </a:r>
          </a:p>
          <a:p>
            <a:pPr>
              <a:lnSpc>
                <a:spcPct val="120000"/>
              </a:lnSpc>
              <a:buFontTx/>
              <a:buNone/>
            </a:pPr>
            <a:r>
              <a:rPr lang="cs-CZ" altLang="cs-CZ" sz="1600">
                <a:solidFill>
                  <a:schemeClr val="tx2"/>
                </a:solidFill>
                <a:latin typeface="Impact" panose="020B0806030902050204" pitchFamily="34" charset="0"/>
              </a:rPr>
              <a:t>                                                                                          </a:t>
            </a:r>
            <a:endParaRPr lang="cs-CZ" altLang="cs-CZ" sz="1800" b="1">
              <a:solidFill>
                <a:schemeClr val="tx2"/>
              </a:solidFill>
              <a:latin typeface="Impact" panose="020B0806030902050204" pitchFamily="34" charset="0"/>
            </a:endParaRPr>
          </a:p>
          <a:p>
            <a:pPr>
              <a:lnSpc>
                <a:spcPct val="120000"/>
              </a:lnSpc>
              <a:buFontTx/>
              <a:buNone/>
            </a:pPr>
            <a:r>
              <a:rPr lang="cs-CZ" altLang="cs-CZ" sz="1600">
                <a:solidFill>
                  <a:schemeClr val="tx2"/>
                </a:solidFill>
                <a:latin typeface="Impact" panose="020B0806030902050204" pitchFamily="34" charset="0"/>
              </a:rPr>
              <a:t>                                                  </a:t>
            </a:r>
            <a:r>
              <a:rPr lang="cs-CZ" altLang="cs-CZ" sz="1600">
                <a:solidFill>
                  <a:srgbClr val="3333FF"/>
                </a:solidFill>
                <a:latin typeface="Impact" panose="020B0806030902050204" pitchFamily="34" charset="0"/>
              </a:rPr>
              <a:t>biodegradace ff. a  inhibitorů</a:t>
            </a:r>
          </a:p>
          <a:p>
            <a:pPr>
              <a:lnSpc>
                <a:spcPct val="120000"/>
              </a:lnSpc>
              <a:buFontTx/>
              <a:buNone/>
            </a:pPr>
            <a:endParaRPr lang="cs-CZ" altLang="cs-CZ" sz="1600">
              <a:solidFill>
                <a:schemeClr val="tx2"/>
              </a:solidFill>
              <a:latin typeface="Impact" panose="020B0806030902050204" pitchFamily="34" charset="0"/>
            </a:endParaRPr>
          </a:p>
          <a:p>
            <a:pPr>
              <a:lnSpc>
                <a:spcPct val="120000"/>
              </a:lnSpc>
              <a:buFontTx/>
              <a:buNone/>
            </a:pPr>
            <a:endParaRPr lang="cs-CZ" altLang="cs-CZ" sz="1800" u="sng">
              <a:solidFill>
                <a:srgbClr val="00FF00"/>
              </a:solidFill>
              <a:latin typeface="Impact" panose="020B0806030902050204" pitchFamily="34" charset="0"/>
            </a:endParaRPr>
          </a:p>
          <a:p>
            <a:pPr>
              <a:lnSpc>
                <a:spcPct val="120000"/>
              </a:lnSpc>
              <a:buFontTx/>
              <a:buNone/>
            </a:pPr>
            <a:r>
              <a:rPr lang="cs-CZ" altLang="cs-CZ" sz="1800" u="sng">
                <a:solidFill>
                  <a:srgbClr val="00FF00"/>
                </a:solidFill>
                <a:latin typeface="Impact" panose="020B0806030902050204" pitchFamily="34" charset="0"/>
              </a:rPr>
              <a:t>( MULTI) ORGÁNOVÉ  SELHÁNÍ</a:t>
            </a:r>
            <a:r>
              <a:rPr lang="cs-CZ" altLang="cs-CZ" sz="1800">
                <a:solidFill>
                  <a:schemeClr val="tx2"/>
                </a:solidFill>
                <a:latin typeface="Impact" panose="020B0806030902050204" pitchFamily="34" charset="0"/>
              </a:rPr>
              <a:t>                                    </a:t>
            </a:r>
            <a:r>
              <a:rPr lang="cs-CZ" altLang="cs-CZ" sz="1800" u="sng">
                <a:solidFill>
                  <a:srgbClr val="FF0000"/>
                </a:solidFill>
                <a:latin typeface="Impact" panose="020B0806030902050204" pitchFamily="34" charset="0"/>
              </a:rPr>
              <a:t>MNOHOČETNÁ KRVÁCIVÁ DIATÉZA</a:t>
            </a:r>
          </a:p>
          <a:p>
            <a:pPr>
              <a:buFontTx/>
              <a:buNone/>
            </a:pPr>
            <a:endParaRPr lang="cs-CZ" altLang="cs-CZ" sz="1800" u="sng">
              <a:solidFill>
                <a:srgbClr val="FF0000"/>
              </a:solidFill>
              <a:latin typeface="Impact" panose="020B0806030902050204" pitchFamily="34" charset="0"/>
            </a:endParaRPr>
          </a:p>
        </p:txBody>
      </p:sp>
      <p:sp>
        <p:nvSpPr>
          <p:cNvPr id="75781" name="Line 5"/>
          <p:cNvSpPr>
            <a:spLocks noChangeShapeType="1"/>
          </p:cNvSpPr>
          <p:nvPr/>
        </p:nvSpPr>
        <p:spPr bwMode="auto">
          <a:xfrm>
            <a:off x="5600700" y="5181600"/>
            <a:ext cx="0" cy="94615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cs-CZ">
              <a:solidFill>
                <a:srgbClr val="000000"/>
              </a:solidFill>
              <a:latin typeface="Times New Roman" panose="02020603050405020304" pitchFamily="18" charset="0"/>
            </a:endParaRPr>
          </a:p>
        </p:txBody>
      </p:sp>
      <p:sp>
        <p:nvSpPr>
          <p:cNvPr id="75782" name="Line 6"/>
          <p:cNvSpPr>
            <a:spLocks noChangeShapeType="1"/>
          </p:cNvSpPr>
          <p:nvPr/>
        </p:nvSpPr>
        <p:spPr bwMode="auto">
          <a:xfrm>
            <a:off x="4533900" y="4810125"/>
            <a:ext cx="0" cy="261938"/>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cs-CZ">
              <a:solidFill>
                <a:srgbClr val="000000"/>
              </a:solidFill>
              <a:latin typeface="Times New Roman" panose="02020603050405020304" pitchFamily="18" charset="0"/>
            </a:endParaRPr>
          </a:p>
        </p:txBody>
      </p:sp>
      <p:sp>
        <p:nvSpPr>
          <p:cNvPr id="75783" name="Line 7"/>
          <p:cNvSpPr>
            <a:spLocks noChangeShapeType="1"/>
          </p:cNvSpPr>
          <p:nvPr/>
        </p:nvSpPr>
        <p:spPr bwMode="auto">
          <a:xfrm>
            <a:off x="7045326" y="4716463"/>
            <a:ext cx="3175" cy="1363662"/>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cs-CZ">
              <a:solidFill>
                <a:srgbClr val="000000"/>
              </a:solidFill>
              <a:latin typeface="Times New Roman" panose="02020603050405020304" pitchFamily="18" charset="0"/>
            </a:endParaRPr>
          </a:p>
        </p:txBody>
      </p:sp>
      <p:sp>
        <p:nvSpPr>
          <p:cNvPr id="75784" name="Line 8"/>
          <p:cNvSpPr>
            <a:spLocks noChangeShapeType="1"/>
          </p:cNvSpPr>
          <p:nvPr/>
        </p:nvSpPr>
        <p:spPr bwMode="auto">
          <a:xfrm>
            <a:off x="5162550" y="5895975"/>
            <a:ext cx="0" cy="261938"/>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cs-CZ">
              <a:solidFill>
                <a:srgbClr val="000000"/>
              </a:solidFill>
              <a:latin typeface="Times New Roman" panose="02020603050405020304" pitchFamily="18" charset="0"/>
            </a:endParaRPr>
          </a:p>
        </p:txBody>
      </p:sp>
      <p:sp>
        <p:nvSpPr>
          <p:cNvPr id="75785" name="Line 9"/>
          <p:cNvSpPr>
            <a:spLocks noChangeShapeType="1"/>
          </p:cNvSpPr>
          <p:nvPr/>
        </p:nvSpPr>
        <p:spPr bwMode="auto">
          <a:xfrm>
            <a:off x="2060575" y="3738563"/>
            <a:ext cx="0" cy="2278062"/>
          </a:xfrm>
          <a:prstGeom prst="line">
            <a:avLst/>
          </a:prstGeom>
          <a:noFill/>
          <a:ln w="254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cs-CZ">
              <a:solidFill>
                <a:srgbClr val="000000"/>
              </a:solidFill>
              <a:latin typeface="Times New Roman" panose="02020603050405020304" pitchFamily="18" charset="0"/>
            </a:endParaRPr>
          </a:p>
        </p:txBody>
      </p:sp>
      <p:sp>
        <p:nvSpPr>
          <p:cNvPr id="75786" name="Line 10"/>
          <p:cNvSpPr>
            <a:spLocks noChangeShapeType="1"/>
          </p:cNvSpPr>
          <p:nvPr/>
        </p:nvSpPr>
        <p:spPr bwMode="auto">
          <a:xfrm>
            <a:off x="4229100" y="3671888"/>
            <a:ext cx="0" cy="8382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cs-CZ">
              <a:solidFill>
                <a:srgbClr val="000000"/>
              </a:solidFill>
              <a:latin typeface="Times New Roman" panose="02020603050405020304" pitchFamily="18" charset="0"/>
            </a:endParaRPr>
          </a:p>
        </p:txBody>
      </p:sp>
      <p:sp>
        <p:nvSpPr>
          <p:cNvPr id="75787" name="Line 11"/>
          <p:cNvSpPr>
            <a:spLocks noChangeShapeType="1"/>
          </p:cNvSpPr>
          <p:nvPr/>
        </p:nvSpPr>
        <p:spPr bwMode="auto">
          <a:xfrm>
            <a:off x="4295775" y="3571875"/>
            <a:ext cx="1524000" cy="6096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cs-CZ">
              <a:solidFill>
                <a:srgbClr val="000000"/>
              </a:solidFill>
              <a:latin typeface="Times New Roman" panose="02020603050405020304" pitchFamily="18" charset="0"/>
            </a:endParaRPr>
          </a:p>
        </p:txBody>
      </p:sp>
      <p:sp>
        <p:nvSpPr>
          <p:cNvPr id="75789" name="Line 13"/>
          <p:cNvSpPr>
            <a:spLocks noChangeShapeType="1"/>
          </p:cNvSpPr>
          <p:nvPr/>
        </p:nvSpPr>
        <p:spPr bwMode="auto">
          <a:xfrm flipH="1">
            <a:off x="5295900" y="2667000"/>
            <a:ext cx="685800" cy="4572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cs-CZ">
              <a:solidFill>
                <a:srgbClr val="000000"/>
              </a:solidFill>
              <a:latin typeface="Times New Roman" panose="02020603050405020304" pitchFamily="18" charset="0"/>
            </a:endParaRPr>
          </a:p>
        </p:txBody>
      </p:sp>
      <p:sp>
        <p:nvSpPr>
          <p:cNvPr id="75790" name="Oval 14"/>
          <p:cNvSpPr>
            <a:spLocks noChangeArrowheads="1"/>
          </p:cNvSpPr>
          <p:nvPr/>
        </p:nvSpPr>
        <p:spPr bwMode="auto">
          <a:xfrm>
            <a:off x="5838825" y="3686175"/>
            <a:ext cx="3581400" cy="9144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hangingPunct="1"/>
            <a:endParaRPr lang="cs-CZ">
              <a:solidFill>
                <a:srgbClr val="000000"/>
              </a:solidFill>
              <a:latin typeface="Times New Roman" panose="02020603050405020304" pitchFamily="18" charset="0"/>
            </a:endParaRPr>
          </a:p>
        </p:txBody>
      </p:sp>
      <p:sp>
        <p:nvSpPr>
          <p:cNvPr id="75791" name="Oval 15"/>
          <p:cNvSpPr>
            <a:spLocks noChangeArrowheads="1"/>
          </p:cNvSpPr>
          <p:nvPr/>
        </p:nvSpPr>
        <p:spPr bwMode="auto">
          <a:xfrm>
            <a:off x="1562100" y="2590800"/>
            <a:ext cx="4071938" cy="1143000"/>
          </a:xfrm>
          <a:prstGeom prst="ellipse">
            <a:avLst/>
          </a:prstGeom>
          <a:noFill/>
          <a:ln w="22225">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hangingPunct="1"/>
            <a:endParaRPr lang="cs-CZ">
              <a:solidFill>
                <a:srgbClr val="000000"/>
              </a:solidFill>
              <a:latin typeface="Times New Roman" panose="02020603050405020304" pitchFamily="18" charset="0"/>
            </a:endParaRPr>
          </a:p>
        </p:txBody>
      </p:sp>
      <p:sp>
        <p:nvSpPr>
          <p:cNvPr id="75793" name="Rectangle 17"/>
          <p:cNvSpPr>
            <a:spLocks noChangeArrowheads="1"/>
          </p:cNvSpPr>
          <p:nvPr/>
        </p:nvSpPr>
        <p:spPr bwMode="auto">
          <a:xfrm>
            <a:off x="1485901" y="1981201"/>
            <a:ext cx="1636713" cy="525463"/>
          </a:xfrm>
          <a:prstGeom prst="rect">
            <a:avLst/>
          </a:prstGeom>
          <a:solidFill>
            <a:srgbClr val="FFFF66"/>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cs-CZ" altLang="cs-CZ">
                <a:solidFill>
                  <a:srgbClr val="FF0000"/>
                </a:solidFill>
                <a:effectLst>
                  <a:outerShdw blurRad="38100" dist="38100" dir="2700000" algn="tl">
                    <a:srgbClr val="000000"/>
                  </a:outerShdw>
                </a:effectLst>
                <a:latin typeface="Impact" panose="020B0806030902050204" pitchFamily="34" charset="0"/>
              </a:rPr>
              <a:t>TROMBIN</a:t>
            </a:r>
          </a:p>
        </p:txBody>
      </p:sp>
      <p:sp>
        <p:nvSpPr>
          <p:cNvPr id="75795" name="Rectangle 19"/>
          <p:cNvSpPr>
            <a:spLocks noChangeArrowheads="1"/>
          </p:cNvSpPr>
          <p:nvPr/>
        </p:nvSpPr>
        <p:spPr bwMode="auto">
          <a:xfrm>
            <a:off x="2266951" y="4024313"/>
            <a:ext cx="1636713" cy="525462"/>
          </a:xfrm>
          <a:prstGeom prst="rect">
            <a:avLst/>
          </a:prstGeom>
          <a:solidFill>
            <a:srgbClr val="FFFF66"/>
          </a:solidFill>
          <a:ln w="38100">
            <a:solidFill>
              <a:schemeClr val="tx1"/>
            </a:solidFill>
            <a:miter lim="800000"/>
            <a:headEnd/>
            <a:tailEnd/>
          </a:ln>
        </p:spPr>
        <p:txBody>
          <a:bodyPr lIns="0" tIns="0" rIns="0" bIns="0"/>
          <a:lstStyle/>
          <a:p>
            <a:pPr eaLnBrk="1" hangingPunct="1">
              <a:lnSpc>
                <a:spcPct val="120000"/>
              </a:lnSpc>
            </a:pPr>
            <a:r>
              <a:rPr lang="cs-CZ" altLang="cs-CZ">
                <a:solidFill>
                  <a:srgbClr val="FF0000"/>
                </a:solidFill>
                <a:effectLst>
                  <a:outerShdw blurRad="38100" dist="38100" dir="2700000" algn="tl">
                    <a:srgbClr val="000000"/>
                  </a:outerShdw>
                </a:effectLst>
                <a:latin typeface="Impact" panose="020B0806030902050204" pitchFamily="34" charset="0"/>
              </a:rPr>
              <a:t>PLAZMIN</a:t>
            </a:r>
          </a:p>
        </p:txBody>
      </p:sp>
      <p:sp>
        <p:nvSpPr>
          <p:cNvPr id="75796" name="Text Box 20"/>
          <p:cNvSpPr txBox="1">
            <a:spLocks noChangeArrowheads="1"/>
          </p:cNvSpPr>
          <p:nvPr/>
        </p:nvSpPr>
        <p:spPr bwMode="auto">
          <a:xfrm>
            <a:off x="3679825" y="20224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endParaRPr lang="cs-CZ" altLang="cs-CZ">
              <a:solidFill>
                <a:srgbClr val="000000"/>
              </a:solidFill>
              <a:latin typeface="Times New Roman" panose="02020603050405020304" pitchFamily="18" charset="0"/>
            </a:endParaRPr>
          </a:p>
        </p:txBody>
      </p:sp>
      <p:sp>
        <p:nvSpPr>
          <p:cNvPr id="75797" name="AutoShape 21"/>
          <p:cNvSpPr>
            <a:spLocks noChangeArrowheads="1"/>
          </p:cNvSpPr>
          <p:nvPr/>
        </p:nvSpPr>
        <p:spPr bwMode="auto">
          <a:xfrm>
            <a:off x="3297238" y="2209801"/>
            <a:ext cx="609600" cy="150813"/>
          </a:xfrm>
          <a:prstGeom prst="leftArrow">
            <a:avLst>
              <a:gd name="adj1" fmla="val 50000"/>
              <a:gd name="adj2" fmla="val 101052"/>
            </a:avLst>
          </a:prstGeom>
          <a:solidFill>
            <a:srgbClr val="FFFF66"/>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hangingPunct="1"/>
            <a:endParaRPr lang="cs-CZ">
              <a:solidFill>
                <a:srgbClr val="000000"/>
              </a:solidFill>
              <a:latin typeface="Times New Roman" panose="02020603050405020304" pitchFamily="18" charset="0"/>
            </a:endParaRPr>
          </a:p>
        </p:txBody>
      </p:sp>
      <p:sp>
        <p:nvSpPr>
          <p:cNvPr id="75798" name="AutoShape 22"/>
          <p:cNvSpPr>
            <a:spLocks noChangeArrowheads="1"/>
          </p:cNvSpPr>
          <p:nvPr/>
        </p:nvSpPr>
        <p:spPr bwMode="auto">
          <a:xfrm>
            <a:off x="800100" y="2286000"/>
            <a:ext cx="609600" cy="838200"/>
          </a:xfrm>
          <a:prstGeom prst="curvedRightArrow">
            <a:avLst>
              <a:gd name="adj1" fmla="val 27500"/>
              <a:gd name="adj2" fmla="val 55000"/>
              <a:gd name="adj3" fmla="val 33333"/>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hangingPunct="1"/>
            <a:endParaRPr lang="cs-CZ">
              <a:solidFill>
                <a:srgbClr val="000000"/>
              </a:solidFill>
              <a:latin typeface="Times New Roman" panose="02020603050405020304" pitchFamily="18" charset="0"/>
            </a:endParaRPr>
          </a:p>
        </p:txBody>
      </p:sp>
      <p:sp>
        <p:nvSpPr>
          <p:cNvPr id="75802" name="AutoShape 26"/>
          <p:cNvSpPr>
            <a:spLocks noChangeArrowheads="1"/>
          </p:cNvSpPr>
          <p:nvPr/>
        </p:nvSpPr>
        <p:spPr bwMode="auto">
          <a:xfrm rot="702607">
            <a:off x="3092450" y="4648200"/>
            <a:ext cx="762000" cy="152400"/>
          </a:xfrm>
          <a:prstGeom prst="rightArrow">
            <a:avLst>
              <a:gd name="adj1" fmla="val 50000"/>
              <a:gd name="adj2" fmla="val 125000"/>
            </a:avLst>
          </a:prstGeom>
          <a:solidFill>
            <a:srgbClr val="FFFF66"/>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hangingPunct="1"/>
            <a:endParaRPr lang="cs-CZ">
              <a:solidFill>
                <a:srgbClr val="000000"/>
              </a:solidFill>
              <a:latin typeface="Times New Roman" panose="02020603050405020304" pitchFamily="18" charset="0"/>
            </a:endParaRPr>
          </a:p>
        </p:txBody>
      </p:sp>
      <p:sp>
        <p:nvSpPr>
          <p:cNvPr id="75803" name="Text Box 27"/>
          <p:cNvSpPr txBox="1">
            <a:spLocks noChangeArrowheads="1"/>
          </p:cNvSpPr>
          <p:nvPr/>
        </p:nvSpPr>
        <p:spPr bwMode="auto">
          <a:xfrm>
            <a:off x="2011364" y="2768600"/>
            <a:ext cx="20970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cs-CZ" altLang="cs-CZ" sz="1600">
                <a:solidFill>
                  <a:srgbClr val="000000"/>
                </a:solidFill>
                <a:latin typeface="Impact" panose="020B0806030902050204" pitchFamily="34" charset="0"/>
              </a:rPr>
              <a:t>FIBRINOGEN </a:t>
            </a:r>
            <a:r>
              <a:rPr lang="cs-CZ" altLang="cs-CZ" sz="1600">
                <a:solidFill>
                  <a:srgbClr val="000000"/>
                </a:solidFill>
                <a:latin typeface="Impact" panose="020B0806030902050204" pitchFamily="34" charset="0"/>
                <a:sym typeface="Symbol" panose="05050102010706020507" pitchFamily="18" charset="2"/>
              </a:rPr>
              <a:t></a:t>
            </a:r>
            <a:r>
              <a:rPr lang="cs-CZ" altLang="cs-CZ" sz="1600">
                <a:solidFill>
                  <a:srgbClr val="000000"/>
                </a:solidFill>
                <a:latin typeface="Impact" panose="020B0806030902050204" pitchFamily="34" charset="0"/>
              </a:rPr>
              <a:t> fibrin </a:t>
            </a:r>
            <a:r>
              <a:rPr lang="cs-CZ" altLang="cs-CZ" sz="1600">
                <a:solidFill>
                  <a:srgbClr val="000000"/>
                </a:solidFill>
                <a:latin typeface="Impact" panose="020B0806030902050204" pitchFamily="34" charset="0"/>
                <a:sym typeface="Symbol" panose="05050102010706020507" pitchFamily="18" charset="2"/>
              </a:rPr>
              <a:t></a:t>
            </a:r>
          </a:p>
        </p:txBody>
      </p:sp>
      <p:sp>
        <p:nvSpPr>
          <p:cNvPr id="75805" name="AutoShape 29"/>
          <p:cNvSpPr>
            <a:spLocks noChangeArrowheads="1"/>
          </p:cNvSpPr>
          <p:nvPr/>
        </p:nvSpPr>
        <p:spPr bwMode="auto">
          <a:xfrm>
            <a:off x="3362325" y="1978025"/>
            <a:ext cx="609600" cy="1524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66"/>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hangingPunct="1"/>
            <a:endParaRPr lang="cs-CZ">
              <a:solidFill>
                <a:srgbClr val="000000"/>
              </a:solidFill>
              <a:latin typeface="Times New Roman" panose="02020603050405020304" pitchFamily="18" charset="0"/>
            </a:endParaRPr>
          </a:p>
        </p:txBody>
      </p:sp>
      <p:sp>
        <p:nvSpPr>
          <p:cNvPr id="75808" name="Oval 32"/>
          <p:cNvSpPr>
            <a:spLocks noChangeArrowheads="1"/>
          </p:cNvSpPr>
          <p:nvPr/>
        </p:nvSpPr>
        <p:spPr bwMode="auto">
          <a:xfrm>
            <a:off x="1866900" y="1295400"/>
            <a:ext cx="914400" cy="457200"/>
          </a:xfrm>
          <a:prstGeom prst="ellipse">
            <a:avLst/>
          </a:prstGeom>
          <a:solidFill>
            <a:schemeClr val="bg1"/>
          </a:solidFill>
          <a:ln w="25400">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cs-CZ" altLang="cs-CZ" sz="1800">
                <a:solidFill>
                  <a:srgbClr val="FF0066"/>
                </a:solidFill>
                <a:latin typeface="Impact" panose="020B0806030902050204" pitchFamily="34" charset="0"/>
              </a:rPr>
              <a:t>TF</a:t>
            </a:r>
          </a:p>
        </p:txBody>
      </p:sp>
      <p:sp>
        <p:nvSpPr>
          <p:cNvPr id="75810" name="Oval 34"/>
          <p:cNvSpPr>
            <a:spLocks noChangeArrowheads="1"/>
          </p:cNvSpPr>
          <p:nvPr/>
        </p:nvSpPr>
        <p:spPr bwMode="auto">
          <a:xfrm>
            <a:off x="342900" y="3581400"/>
            <a:ext cx="2286000" cy="609600"/>
          </a:xfrm>
          <a:prstGeom prst="ellipse">
            <a:avLst/>
          </a:prstGeom>
          <a:solidFill>
            <a:schemeClr val="bg1"/>
          </a:solidFill>
          <a:ln w="25400">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cs-CZ" altLang="cs-CZ" sz="1600">
                <a:solidFill>
                  <a:srgbClr val="FF0066"/>
                </a:solidFill>
                <a:latin typeface="Impact" panose="020B0806030902050204" pitchFamily="34" charset="0"/>
              </a:rPr>
              <a:t>tkáně bohaté na tPA</a:t>
            </a:r>
            <a:endParaRPr lang="cs-CZ" altLang="cs-CZ">
              <a:solidFill>
                <a:srgbClr val="FF0066"/>
              </a:solidFill>
              <a:latin typeface="Times New Roman" panose="02020603050405020304" pitchFamily="18" charset="0"/>
            </a:endParaRPr>
          </a:p>
        </p:txBody>
      </p:sp>
      <p:sp>
        <p:nvSpPr>
          <p:cNvPr id="75812" name="AutoShape 36"/>
          <p:cNvSpPr>
            <a:spLocks noChangeArrowheads="1"/>
          </p:cNvSpPr>
          <p:nvPr/>
        </p:nvSpPr>
        <p:spPr bwMode="auto">
          <a:xfrm>
            <a:off x="4457700" y="3657600"/>
            <a:ext cx="457200" cy="833438"/>
          </a:xfrm>
          <a:prstGeom prst="curvedLeftArrow">
            <a:avLst>
              <a:gd name="adj1" fmla="val 36458"/>
              <a:gd name="adj2" fmla="val 72917"/>
              <a:gd name="adj3" fmla="val 33333"/>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hangingPunct="1"/>
            <a:endParaRPr lang="cs-CZ">
              <a:solidFill>
                <a:srgbClr val="000000"/>
              </a:solidFill>
              <a:latin typeface="Times New Roman" panose="02020603050405020304" pitchFamily="18" charset="0"/>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64700" y="6235700"/>
            <a:ext cx="406400" cy="406400"/>
          </a:xfrm>
          <a:prstGeom prst="rect">
            <a:avLst/>
          </a:prstGeom>
        </p:spPr>
      </p:pic>
    </p:spTree>
    <p:extLst>
      <p:ext uri="{BB962C8B-B14F-4D97-AF65-F5344CB8AC3E}">
        <p14:creationId xmlns:p14="http://schemas.microsoft.com/office/powerpoint/2010/main" val="954226320"/>
      </p:ext>
    </p:extLst>
  </p:cSld>
  <p:clrMapOvr>
    <a:masterClrMapping/>
  </p:clrMapOvr>
  <mc:AlternateContent xmlns:mc="http://schemas.openxmlformats.org/markup-compatibility/2006" xmlns:p14="http://schemas.microsoft.com/office/powerpoint/2010/main">
    <mc:Choice Requires="p14">
      <p:transition spd="slow" p14:dur="2000" advTm="71147"/>
    </mc:Choice>
    <mc:Fallback xmlns="">
      <p:transition spd="slow" advTm="71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type="body" idx="1"/>
          </p:nvPr>
        </p:nvSpPr>
        <p:spPr>
          <a:xfrm>
            <a:off x="895350" y="549276"/>
            <a:ext cx="8351838" cy="5546725"/>
          </a:xfrm>
        </p:spPr>
        <p:txBody>
          <a:bodyPr/>
          <a:lstStyle/>
          <a:p>
            <a:r>
              <a:rPr lang="cs-CZ" altLang="cs-CZ" sz="1800" u="sng">
                <a:solidFill>
                  <a:srgbClr val="0000FF"/>
                </a:solidFill>
                <a:latin typeface="Arial Narrow" panose="020B0606020202030204" pitchFamily="34" charset="0"/>
              </a:rPr>
              <a:t>protrombínový čas, QUICK-</a:t>
            </a:r>
            <a:r>
              <a:rPr lang="cs-CZ" altLang="cs-CZ" sz="2400">
                <a:solidFill>
                  <a:srgbClr val="003366"/>
                </a:solidFill>
                <a:latin typeface="Arial Narrow" panose="020B0606020202030204" pitchFamily="34" charset="0"/>
              </a:rPr>
              <a:t> </a:t>
            </a:r>
            <a:r>
              <a:rPr lang="cs-CZ" altLang="cs-CZ" sz="1800">
                <a:solidFill>
                  <a:srgbClr val="003366"/>
                </a:solidFill>
                <a:latin typeface="Arial Narrow" panose="020B0606020202030204" pitchFamily="34" charset="0"/>
              </a:rPr>
              <a:t>aktivace cesty tkáňového faktoru</a:t>
            </a:r>
          </a:p>
          <a:p>
            <a:r>
              <a:rPr lang="cs-CZ" altLang="cs-CZ" sz="1800">
                <a:solidFill>
                  <a:srgbClr val="003366"/>
                </a:solidFill>
                <a:latin typeface="Arial Narrow" panose="020B0606020202030204" pitchFamily="34" charset="0"/>
              </a:rPr>
              <a:t>fa VII, V, X, II, fibrinogen</a:t>
            </a:r>
          </a:p>
          <a:p>
            <a:r>
              <a:rPr lang="cs-CZ" altLang="cs-CZ" sz="1800">
                <a:solidFill>
                  <a:srgbClr val="003366"/>
                </a:solidFill>
                <a:latin typeface="Arial Narrow" panose="020B0606020202030204" pitchFamily="34" charset="0"/>
              </a:rPr>
              <a:t>deficit vitaminu K </a:t>
            </a:r>
          </a:p>
          <a:p>
            <a:r>
              <a:rPr lang="cs-CZ" altLang="cs-CZ" sz="1800">
                <a:solidFill>
                  <a:srgbClr val="003366"/>
                </a:solidFill>
                <a:latin typeface="Arial Narrow" panose="020B0606020202030204" pitchFamily="34" charset="0"/>
              </a:rPr>
              <a:t>úvodní – protrombotická f. DIC- normální, zkrácení</a:t>
            </a:r>
          </a:p>
          <a:p>
            <a:r>
              <a:rPr lang="cs-CZ" altLang="cs-CZ" sz="1800">
                <a:solidFill>
                  <a:srgbClr val="003366"/>
                </a:solidFill>
                <a:latin typeface="Arial Narrow" panose="020B0606020202030204" pitchFamily="34" charset="0"/>
              </a:rPr>
              <a:t>fáze degradace a konzumpce fibrinogénu a plazmatických fa.-prodloužení </a:t>
            </a:r>
          </a:p>
          <a:p>
            <a:r>
              <a:rPr lang="cs-CZ" altLang="cs-CZ" sz="1800">
                <a:solidFill>
                  <a:srgbClr val="003366"/>
                </a:solidFill>
                <a:latin typeface="Arial Narrow" panose="020B0606020202030204" pitchFamily="34" charset="0"/>
              </a:rPr>
              <a:t>INR (pacient/normál)  0.9-1.15</a:t>
            </a:r>
          </a:p>
          <a:p>
            <a:endParaRPr lang="cs-CZ" altLang="cs-CZ" sz="1800">
              <a:solidFill>
                <a:srgbClr val="003366"/>
              </a:solidFill>
              <a:latin typeface="Arial Narrow" panose="020B0606020202030204" pitchFamily="34" charset="0"/>
            </a:endParaRPr>
          </a:p>
          <a:p>
            <a:r>
              <a:rPr lang="cs-CZ" altLang="cs-CZ" sz="1800" u="sng">
                <a:solidFill>
                  <a:srgbClr val="0000FF"/>
                </a:solidFill>
                <a:latin typeface="Arial Narrow" panose="020B0606020202030204" pitchFamily="34" charset="0"/>
              </a:rPr>
              <a:t>APTT- aktivovaný parciální tromboplastínový čas</a:t>
            </a:r>
          </a:p>
          <a:p>
            <a:pPr>
              <a:buFontTx/>
              <a:buNone/>
            </a:pPr>
            <a:r>
              <a:rPr lang="cs-CZ" altLang="cs-CZ" sz="2000">
                <a:solidFill>
                  <a:srgbClr val="003366"/>
                </a:solidFill>
                <a:latin typeface="Arial Narrow" panose="020B0606020202030204" pitchFamily="34" charset="0"/>
              </a:rPr>
              <a:t>    -</a:t>
            </a:r>
            <a:r>
              <a:rPr lang="cs-CZ" altLang="cs-CZ" sz="2400">
                <a:solidFill>
                  <a:srgbClr val="003366"/>
                </a:solidFill>
                <a:latin typeface="Arial Narrow" panose="020B0606020202030204" pitchFamily="34" charset="0"/>
              </a:rPr>
              <a:t> </a:t>
            </a:r>
            <a:r>
              <a:rPr lang="cs-CZ" altLang="cs-CZ" sz="1800">
                <a:solidFill>
                  <a:srgbClr val="003366"/>
                </a:solidFill>
                <a:latin typeface="Arial Narrow" panose="020B0606020202030204" pitchFamily="34" charset="0"/>
              </a:rPr>
              <a:t>aktivace PKS vnitřní cestou</a:t>
            </a:r>
          </a:p>
          <a:p>
            <a:pPr>
              <a:buFontTx/>
              <a:buNone/>
            </a:pPr>
            <a:r>
              <a:rPr lang="cs-CZ" altLang="cs-CZ" sz="1800">
                <a:solidFill>
                  <a:srgbClr val="003366"/>
                </a:solidFill>
                <a:latin typeface="Arial Narrow" panose="020B0606020202030204" pitchFamily="34" charset="0"/>
              </a:rPr>
              <a:t>   - zkrácení – prokoagulační aktivita </a:t>
            </a:r>
          </a:p>
          <a:p>
            <a:pPr>
              <a:buFontTx/>
              <a:buNone/>
            </a:pPr>
            <a:r>
              <a:rPr lang="cs-CZ" altLang="cs-CZ" sz="1800">
                <a:solidFill>
                  <a:srgbClr val="003366"/>
                </a:solidFill>
                <a:latin typeface="Arial Narrow" panose="020B0606020202030204" pitchFamily="34" charset="0"/>
              </a:rPr>
              <a:t>   - prodloužení – regulace trombínové aktivity</a:t>
            </a:r>
          </a:p>
          <a:p>
            <a:pPr>
              <a:buFontTx/>
              <a:buNone/>
            </a:pPr>
            <a:endParaRPr lang="cs-CZ" altLang="cs-CZ" sz="1800">
              <a:solidFill>
                <a:srgbClr val="003366"/>
              </a:solidFill>
              <a:latin typeface="Arial Narrow" panose="020B0606020202030204" pitchFamily="34" charset="0"/>
            </a:endParaRPr>
          </a:p>
          <a:p>
            <a:r>
              <a:rPr lang="cs-CZ" altLang="cs-CZ" sz="1800" u="sng">
                <a:solidFill>
                  <a:srgbClr val="0000FF"/>
                </a:solidFill>
                <a:latin typeface="Arial Narrow" panose="020B0606020202030204" pitchFamily="34" charset="0"/>
              </a:rPr>
              <a:t>Trombínový čas TT-</a:t>
            </a:r>
            <a:r>
              <a:rPr lang="cs-CZ" altLang="cs-CZ" sz="2400">
                <a:solidFill>
                  <a:srgbClr val="003366"/>
                </a:solidFill>
                <a:latin typeface="Arial Narrow" panose="020B0606020202030204" pitchFamily="34" charset="0"/>
              </a:rPr>
              <a:t> </a:t>
            </a:r>
            <a:r>
              <a:rPr lang="cs-CZ" altLang="cs-CZ" sz="1800">
                <a:solidFill>
                  <a:srgbClr val="003366"/>
                </a:solidFill>
                <a:latin typeface="Arial Narrow" panose="020B0606020202030204" pitchFamily="34" charset="0"/>
              </a:rPr>
              <a:t>proměna fibrinogenu na fibrin </a:t>
            </a:r>
          </a:p>
          <a:p>
            <a:pPr>
              <a:buFontTx/>
              <a:buNone/>
            </a:pPr>
            <a:r>
              <a:rPr lang="cs-CZ" altLang="cs-CZ" sz="1800">
                <a:solidFill>
                  <a:srgbClr val="003366"/>
                </a:solidFill>
                <a:latin typeface="Arial Narrow" panose="020B0606020202030204" pitchFamily="34" charset="0"/>
              </a:rPr>
              <a:t>                              - prodloužení při nízké koncentraci fibrinogenu</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64700" y="6235700"/>
            <a:ext cx="406400" cy="406400"/>
          </a:xfrm>
          <a:prstGeom prst="rect">
            <a:avLst/>
          </a:prstGeom>
        </p:spPr>
      </p:pic>
    </p:spTree>
    <p:extLst>
      <p:ext uri="{BB962C8B-B14F-4D97-AF65-F5344CB8AC3E}">
        <p14:creationId xmlns:p14="http://schemas.microsoft.com/office/powerpoint/2010/main" val="3672495550"/>
      </p:ext>
    </p:extLst>
  </p:cSld>
  <p:clrMapOvr>
    <a:masterClrMapping/>
  </p:clrMapOvr>
  <mc:AlternateContent xmlns:mc="http://schemas.openxmlformats.org/markup-compatibility/2006" xmlns:p14="http://schemas.microsoft.com/office/powerpoint/2010/main">
    <mc:Choice Requires="p14">
      <p:transition spd="slow" p14:dur="2000" advTm="44588"/>
    </mc:Choice>
    <mc:Fallback xmlns="">
      <p:transition spd="slow" advTm="44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3"/>
          <p:cNvSpPr>
            <a:spLocks noGrp="1" noChangeArrowheads="1"/>
          </p:cNvSpPr>
          <p:nvPr>
            <p:ph type="body" idx="1"/>
          </p:nvPr>
        </p:nvSpPr>
        <p:spPr>
          <a:xfrm>
            <a:off x="679004" y="404664"/>
            <a:ext cx="7772400" cy="4114800"/>
          </a:xfrm>
        </p:spPr>
        <p:txBody>
          <a:bodyPr/>
          <a:lstStyle/>
          <a:p>
            <a:r>
              <a:rPr lang="cs-CZ" altLang="cs-CZ" sz="2400" dirty="0"/>
              <a:t>Hematologie se zabývá krví a krvetvornými orgány</a:t>
            </a:r>
          </a:p>
          <a:p>
            <a:pPr lvl="1"/>
            <a:r>
              <a:rPr lang="cs-CZ" altLang="cs-CZ" sz="2400" dirty="0"/>
              <a:t>periferní krev</a:t>
            </a:r>
          </a:p>
          <a:p>
            <a:pPr lvl="1"/>
            <a:r>
              <a:rPr lang="cs-CZ" altLang="cs-CZ" sz="2400" dirty="0"/>
              <a:t>červená kostní dřeň</a:t>
            </a:r>
          </a:p>
          <a:p>
            <a:pPr lvl="1"/>
            <a:r>
              <a:rPr lang="cs-CZ" altLang="cs-CZ" sz="2400" dirty="0"/>
              <a:t>mízní uzliny</a:t>
            </a:r>
          </a:p>
          <a:p>
            <a:pPr lvl="1"/>
            <a:r>
              <a:rPr lang="cs-CZ" altLang="cs-CZ" sz="2400" dirty="0"/>
              <a:t>játra, slezina</a:t>
            </a:r>
          </a:p>
          <a:p>
            <a:pPr>
              <a:buFont typeface="Wingdings" panose="05000000000000000000" pitchFamily="2" charset="2"/>
              <a:buNone/>
            </a:pPr>
            <a:endParaRPr lang="cs-CZ" altLang="cs-CZ" dirty="0"/>
          </a:p>
          <a:p>
            <a:pPr>
              <a:buFont typeface="Wingdings" panose="05000000000000000000" pitchFamily="2" charset="2"/>
              <a:buNone/>
            </a:pPr>
            <a:endParaRPr lang="cs-CZ" altLang="cs-CZ" dirty="0"/>
          </a:p>
        </p:txBody>
      </p:sp>
      <p:sp>
        <p:nvSpPr>
          <p:cNvPr id="5" name="Rectangle 3"/>
          <p:cNvSpPr txBox="1">
            <a:spLocks noChangeArrowheads="1"/>
          </p:cNvSpPr>
          <p:nvPr/>
        </p:nvSpPr>
        <p:spPr bwMode="auto">
          <a:xfrm>
            <a:off x="751012" y="3356992"/>
            <a:ext cx="4678288" cy="25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644" tIns="49323" rIns="98644" bIns="49323" numCol="1" anchor="t" anchorCtr="0" compatLnSpc="1">
            <a:prstTxWarp prst="textNoShape">
              <a:avLst/>
            </a:prstTxWarp>
          </a:bodyPr>
          <a:lstStyle>
            <a:lvl1pPr marL="366713" indent="-366713" algn="l" defTabSz="979488" rtl="0" eaLnBrk="0" fontAlgn="base" hangingPunct="0">
              <a:spcBef>
                <a:spcPct val="20000"/>
              </a:spcBef>
              <a:spcAft>
                <a:spcPct val="0"/>
              </a:spcAft>
              <a:buClr>
                <a:schemeClr val="tx2"/>
              </a:buClr>
              <a:buSzPct val="75000"/>
              <a:buFont typeface="Monotype Sorts" pitchFamily="2" charset="2"/>
              <a:buChar char="n"/>
              <a:defRPr sz="3400" kern="1200">
                <a:solidFill>
                  <a:schemeClr val="tx1"/>
                </a:solidFill>
                <a:effectLst>
                  <a:outerShdw blurRad="38100" dist="38100" dir="2700000" algn="tl">
                    <a:srgbClr val="000000"/>
                  </a:outerShdw>
                </a:effectLst>
                <a:latin typeface="+mn-lt"/>
                <a:ea typeface="+mn-ea"/>
                <a:cs typeface="+mn-cs"/>
              </a:defRPr>
            </a:lvl1pPr>
            <a:lvl2pPr marL="796925" indent="-307975" algn="l" defTabSz="979488" rtl="0" eaLnBrk="0" fontAlgn="base" hangingPunct="0">
              <a:spcBef>
                <a:spcPct val="20000"/>
              </a:spcBef>
              <a:spcAft>
                <a:spcPct val="0"/>
              </a:spcAft>
              <a:buClr>
                <a:schemeClr val="tx1"/>
              </a:buClr>
              <a:buSzPct val="100000"/>
              <a:buChar char="–"/>
              <a:defRPr sz="3000" kern="1200">
                <a:solidFill>
                  <a:schemeClr val="tx1"/>
                </a:solidFill>
                <a:effectLst>
                  <a:outerShdw blurRad="38100" dist="38100" dir="2700000" algn="tl">
                    <a:srgbClr val="000000"/>
                  </a:outerShdw>
                </a:effectLst>
                <a:latin typeface="+mn-lt"/>
                <a:ea typeface="+mn-ea"/>
                <a:cs typeface="+mn-cs"/>
              </a:defRPr>
            </a:lvl2pPr>
            <a:lvl3pPr marL="1223963" indent="-244475" algn="l" defTabSz="979488" rtl="0" eaLnBrk="0" fontAlgn="base" hangingPunct="0">
              <a:spcBef>
                <a:spcPct val="20000"/>
              </a:spcBef>
              <a:spcAft>
                <a:spcPct val="0"/>
              </a:spcAft>
              <a:buClr>
                <a:schemeClr val="tx1"/>
              </a:buClr>
              <a:buSzPct val="100000"/>
              <a:buChar char="»"/>
              <a:defRPr sz="2500" kern="1200">
                <a:solidFill>
                  <a:schemeClr val="tx1"/>
                </a:solidFill>
                <a:effectLst>
                  <a:outerShdw blurRad="38100" dist="38100" dir="2700000" algn="tl">
                    <a:srgbClr val="000000"/>
                  </a:outerShdw>
                </a:effectLst>
                <a:latin typeface="+mn-lt"/>
                <a:ea typeface="+mn-ea"/>
                <a:cs typeface="+mn-cs"/>
              </a:defRPr>
            </a:lvl3pPr>
            <a:lvl4pPr marL="1714500" indent="-246063" algn="l" defTabSz="979488" rtl="0" eaLnBrk="0" fontAlgn="base" hangingPunct="0">
              <a:spcBef>
                <a:spcPct val="20000"/>
              </a:spcBef>
              <a:spcAft>
                <a:spcPct val="0"/>
              </a:spcAft>
              <a:buClr>
                <a:schemeClr val="tx2"/>
              </a:buClr>
              <a:buSzPct val="65000"/>
              <a:buFont typeface="Monotype Sorts" pitchFamily="2" charset="2"/>
              <a:buChar char="n"/>
              <a:defRPr sz="2100" kern="1200">
                <a:solidFill>
                  <a:schemeClr val="tx1"/>
                </a:solidFill>
                <a:effectLst>
                  <a:outerShdw blurRad="38100" dist="38100" dir="2700000" algn="tl">
                    <a:srgbClr val="000000"/>
                  </a:outerShdw>
                </a:effectLst>
                <a:latin typeface="+mn-lt"/>
                <a:ea typeface="+mn-ea"/>
                <a:cs typeface="+mn-cs"/>
              </a:defRPr>
            </a:lvl4pPr>
            <a:lvl5pPr marL="2205038" indent="-244475" algn="l" defTabSz="979488" rtl="0" eaLnBrk="0" fontAlgn="base" hangingPunct="0">
              <a:spcBef>
                <a:spcPct val="20000"/>
              </a:spcBef>
              <a:spcAft>
                <a:spcPct val="0"/>
              </a:spcAft>
              <a:buClr>
                <a:schemeClr val="tx1"/>
              </a:buClr>
              <a:buSzPct val="100000"/>
              <a:buChar char="–"/>
              <a:defRPr sz="21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400" dirty="0" smtClean="0"/>
              <a:t>Nedostatek krevních elementů</a:t>
            </a:r>
          </a:p>
          <a:p>
            <a:r>
              <a:rPr lang="cs-CZ" altLang="cs-CZ" sz="2400" dirty="0" smtClean="0"/>
              <a:t>Nadbytek krevních elementů</a:t>
            </a:r>
          </a:p>
          <a:p>
            <a:r>
              <a:rPr lang="cs-CZ" altLang="cs-CZ" sz="2400" dirty="0" smtClean="0"/>
              <a:t>Hematologické malignity</a:t>
            </a:r>
          </a:p>
          <a:p>
            <a:r>
              <a:rPr lang="cs-CZ" altLang="cs-CZ" sz="2400" dirty="0" smtClean="0"/>
              <a:t>Krvácivé stavy</a:t>
            </a:r>
          </a:p>
          <a:p>
            <a:r>
              <a:rPr lang="cs-CZ" altLang="cs-CZ" sz="2400" dirty="0" smtClean="0"/>
              <a:t>Trombotické stavy</a:t>
            </a:r>
          </a:p>
          <a:p>
            <a:endParaRPr lang="cs-CZ" altLang="cs-CZ" dirty="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64700" y="6235700"/>
            <a:ext cx="406400" cy="406400"/>
          </a:xfrm>
          <a:prstGeom prst="rect">
            <a:avLst/>
          </a:prstGeom>
        </p:spPr>
      </p:pic>
    </p:spTree>
    <p:extLst>
      <p:ext uri="{BB962C8B-B14F-4D97-AF65-F5344CB8AC3E}">
        <p14:creationId xmlns:p14="http://schemas.microsoft.com/office/powerpoint/2010/main" val="1623334779"/>
      </p:ext>
    </p:extLst>
  </p:cSld>
  <p:clrMapOvr>
    <a:masterClrMapping/>
  </p:clrMapOvr>
  <mc:AlternateContent xmlns:mc="http://schemas.openxmlformats.org/markup-compatibility/2006" xmlns:p14="http://schemas.microsoft.com/office/powerpoint/2010/main">
    <mc:Choice Requires="p14">
      <p:transition spd="slow" p14:dur="2000" advTm="31248"/>
    </mc:Choice>
    <mc:Fallback xmlns="">
      <p:transition spd="slow" advTm="31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p:cNvSpPr>
            <a:spLocks noGrp="1" noChangeArrowheads="1"/>
          </p:cNvSpPr>
          <p:nvPr>
            <p:ph type="body" idx="1"/>
          </p:nvPr>
        </p:nvSpPr>
        <p:spPr>
          <a:xfrm>
            <a:off x="1257300" y="549276"/>
            <a:ext cx="7772400" cy="5546725"/>
          </a:xfrm>
        </p:spPr>
        <p:txBody>
          <a:bodyPr/>
          <a:lstStyle/>
          <a:p>
            <a:r>
              <a:rPr lang="cs-CZ" altLang="cs-CZ" sz="1800" u="sng">
                <a:solidFill>
                  <a:srgbClr val="0000FF"/>
                </a:solidFill>
                <a:latin typeface="Arial Narrow" panose="020B0606020202030204" pitchFamily="34" charset="0"/>
              </a:rPr>
              <a:t>trombocyty-</a:t>
            </a:r>
            <a:r>
              <a:rPr lang="cs-CZ" altLang="cs-CZ" sz="2400" u="sng">
                <a:solidFill>
                  <a:srgbClr val="0000FF"/>
                </a:solidFill>
                <a:latin typeface="Arial Narrow" panose="020B0606020202030204" pitchFamily="34" charset="0"/>
              </a:rPr>
              <a:t> </a:t>
            </a:r>
          </a:p>
          <a:p>
            <a:pPr>
              <a:buFontTx/>
              <a:buNone/>
            </a:pPr>
            <a:r>
              <a:rPr lang="cs-CZ" altLang="cs-CZ" sz="2400">
                <a:solidFill>
                  <a:srgbClr val="FF0066"/>
                </a:solidFill>
                <a:latin typeface="Arial Narrow" panose="020B0606020202030204" pitchFamily="34" charset="0"/>
              </a:rPr>
              <a:t>     - </a:t>
            </a:r>
            <a:r>
              <a:rPr lang="cs-CZ" altLang="cs-CZ" sz="1800">
                <a:solidFill>
                  <a:srgbClr val="FF0066"/>
                </a:solidFill>
                <a:latin typeface="Arial Narrow" panose="020B0606020202030204" pitchFamily="34" charset="0"/>
              </a:rPr>
              <a:t>spolu s hladinou FBG, hlavní orientační kritérium </a:t>
            </a:r>
          </a:p>
          <a:p>
            <a:pPr>
              <a:buFontTx/>
              <a:buNone/>
            </a:pPr>
            <a:r>
              <a:rPr lang="cs-CZ" altLang="cs-CZ" sz="1800">
                <a:solidFill>
                  <a:srgbClr val="003366"/>
                </a:solidFill>
                <a:latin typeface="Arial Narrow" panose="020B0606020202030204" pitchFamily="34" charset="0"/>
              </a:rPr>
              <a:t>    -  trombocytopénie – konzumpce , mediátory zánětu, toxíny</a:t>
            </a:r>
          </a:p>
          <a:p>
            <a:pPr>
              <a:buFontTx/>
              <a:buNone/>
            </a:pPr>
            <a:endParaRPr lang="cs-CZ" altLang="cs-CZ" sz="1800">
              <a:solidFill>
                <a:srgbClr val="003366"/>
              </a:solidFill>
              <a:latin typeface="Arial Narrow" panose="020B0606020202030204" pitchFamily="34" charset="0"/>
            </a:endParaRPr>
          </a:p>
          <a:p>
            <a:r>
              <a:rPr lang="cs-CZ" altLang="cs-CZ" sz="1800" u="sng">
                <a:solidFill>
                  <a:srgbClr val="FF0066"/>
                </a:solidFill>
                <a:latin typeface="Arial Narrow" panose="020B0606020202030204" pitchFamily="34" charset="0"/>
              </a:rPr>
              <a:t>fibrinogén - !!!!   méně než 1 g/l </a:t>
            </a:r>
          </a:p>
          <a:p>
            <a:pPr>
              <a:buFontTx/>
              <a:buNone/>
            </a:pPr>
            <a:r>
              <a:rPr lang="cs-CZ" altLang="cs-CZ" sz="2400">
                <a:latin typeface="Arial Narrow" panose="020B0606020202030204" pitchFamily="34" charset="0"/>
              </a:rPr>
              <a:t>    </a:t>
            </a:r>
            <a:r>
              <a:rPr lang="cs-CZ" altLang="cs-CZ" sz="2400">
                <a:solidFill>
                  <a:srgbClr val="000066"/>
                </a:solidFill>
                <a:latin typeface="Arial Narrow" panose="020B0606020202030204" pitchFamily="34" charset="0"/>
              </a:rPr>
              <a:t>-</a:t>
            </a:r>
            <a:r>
              <a:rPr lang="cs-CZ" altLang="cs-CZ" sz="2400">
                <a:latin typeface="Arial Narrow" panose="020B0606020202030204" pitchFamily="34" charset="0"/>
              </a:rPr>
              <a:t> </a:t>
            </a:r>
            <a:r>
              <a:rPr lang="cs-CZ" altLang="cs-CZ" sz="1800">
                <a:solidFill>
                  <a:srgbClr val="003366"/>
                </a:solidFill>
                <a:latin typeface="Arial Narrow" panose="020B0606020202030204" pitchFamily="34" charset="0"/>
              </a:rPr>
              <a:t>degradace plazmínem</a:t>
            </a:r>
          </a:p>
          <a:p>
            <a:pPr>
              <a:buFontTx/>
              <a:buNone/>
            </a:pPr>
            <a:r>
              <a:rPr lang="cs-CZ" altLang="cs-CZ" sz="1800">
                <a:solidFill>
                  <a:srgbClr val="003366"/>
                </a:solidFill>
                <a:latin typeface="Arial Narrow" panose="020B0606020202030204" pitchFamily="34" charset="0"/>
              </a:rPr>
              <a:t>    - konzumpce </a:t>
            </a:r>
          </a:p>
          <a:p>
            <a:pPr>
              <a:buFontTx/>
              <a:buNone/>
            </a:pPr>
            <a:r>
              <a:rPr lang="cs-CZ" altLang="cs-CZ" sz="1800">
                <a:solidFill>
                  <a:srgbClr val="003366"/>
                </a:solidFill>
                <a:latin typeface="Arial Narrow" panose="020B0606020202030204" pitchFamily="34" charset="0"/>
              </a:rPr>
              <a:t>    - hemodiluce</a:t>
            </a:r>
          </a:p>
          <a:p>
            <a:pPr>
              <a:buFontTx/>
              <a:buNone/>
            </a:pPr>
            <a:endParaRPr lang="cs-CZ" altLang="cs-CZ" sz="1800">
              <a:solidFill>
                <a:srgbClr val="003366"/>
              </a:solidFill>
              <a:latin typeface="Arial Narrow" panose="020B0606020202030204" pitchFamily="34" charset="0"/>
            </a:endParaRPr>
          </a:p>
          <a:p>
            <a:r>
              <a:rPr lang="cs-CZ" altLang="cs-CZ" sz="1800" u="sng">
                <a:solidFill>
                  <a:srgbClr val="0000FF"/>
                </a:solidFill>
                <a:latin typeface="Arial Narrow" panose="020B0606020202030204" pitchFamily="34" charset="0"/>
              </a:rPr>
              <a:t>antitrombin III –</a:t>
            </a:r>
            <a:r>
              <a:rPr lang="cs-CZ" altLang="cs-CZ" sz="2400" u="sng">
                <a:latin typeface="Arial Narrow" panose="020B0606020202030204" pitchFamily="34" charset="0"/>
              </a:rPr>
              <a:t> </a:t>
            </a:r>
            <a:r>
              <a:rPr lang="cs-CZ" altLang="cs-CZ" sz="1800">
                <a:solidFill>
                  <a:srgbClr val="003366"/>
                </a:solidFill>
                <a:latin typeface="Arial Narrow" panose="020B0606020202030204" pitchFamily="34" charset="0"/>
              </a:rPr>
              <a:t>fyziologický inhibitor trombinu a fa Xa</a:t>
            </a:r>
          </a:p>
          <a:p>
            <a:pPr>
              <a:buFontTx/>
              <a:buNone/>
            </a:pPr>
            <a:r>
              <a:rPr lang="cs-CZ" altLang="cs-CZ" sz="1800">
                <a:solidFill>
                  <a:srgbClr val="003366"/>
                </a:solidFill>
                <a:latin typeface="Arial Narrow" panose="020B0606020202030204" pitchFamily="34" charset="0"/>
              </a:rPr>
              <a:t>     aktivita</a:t>
            </a:r>
          </a:p>
          <a:p>
            <a:pPr>
              <a:buFontTx/>
              <a:buNone/>
            </a:pPr>
            <a:endParaRPr lang="cs-CZ" altLang="cs-CZ" sz="1800">
              <a:solidFill>
                <a:srgbClr val="003366"/>
              </a:solidFill>
              <a:latin typeface="Arial Narrow" panose="020B0606020202030204" pitchFamily="34" charset="0"/>
            </a:endParaRPr>
          </a:p>
          <a:p>
            <a:r>
              <a:rPr lang="cs-CZ" altLang="cs-CZ" sz="1800" u="sng">
                <a:solidFill>
                  <a:srgbClr val="0000FF"/>
                </a:solidFill>
                <a:latin typeface="Arial Narrow" panose="020B0606020202030204" pitchFamily="34" charset="0"/>
              </a:rPr>
              <a:t>FDP -</a:t>
            </a:r>
            <a:r>
              <a:rPr lang="cs-CZ" altLang="cs-CZ" sz="2400" u="sng">
                <a:latin typeface="Arial Narrow" panose="020B0606020202030204" pitchFamily="34" charset="0"/>
              </a:rPr>
              <a:t> </a:t>
            </a:r>
            <a:r>
              <a:rPr lang="cs-CZ" altLang="cs-CZ" sz="1800">
                <a:solidFill>
                  <a:srgbClr val="003366"/>
                </a:solidFill>
                <a:latin typeface="Arial Narrow" panose="020B0606020202030204" pitchFamily="34" charset="0"/>
              </a:rPr>
              <a:t>nespecifické</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64700" y="6235700"/>
            <a:ext cx="406400" cy="406400"/>
          </a:xfrm>
          <a:prstGeom prst="rect">
            <a:avLst/>
          </a:prstGeom>
        </p:spPr>
      </p:pic>
    </p:spTree>
    <p:extLst>
      <p:ext uri="{BB962C8B-B14F-4D97-AF65-F5344CB8AC3E}">
        <p14:creationId xmlns:p14="http://schemas.microsoft.com/office/powerpoint/2010/main" val="2999049452"/>
      </p:ext>
    </p:extLst>
  </p:cSld>
  <p:clrMapOvr>
    <a:masterClrMapping/>
  </p:clrMapOvr>
  <mc:AlternateContent xmlns:mc="http://schemas.openxmlformats.org/markup-compatibility/2006" xmlns:p14="http://schemas.microsoft.com/office/powerpoint/2010/main">
    <mc:Choice Requires="p14">
      <p:transition spd="slow" p14:dur="2000" advTm="40818"/>
    </mc:Choice>
    <mc:Fallback xmlns="">
      <p:transition spd="slow" advTm="40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181100" y="533400"/>
            <a:ext cx="2667000" cy="457200"/>
          </a:xfrm>
        </p:spPr>
        <p:txBody>
          <a:bodyPr/>
          <a:lstStyle/>
          <a:p>
            <a:pPr algn="l"/>
            <a:r>
              <a:rPr lang="cs-CZ" altLang="cs-CZ" sz="2800">
                <a:solidFill>
                  <a:srgbClr val="FF0066"/>
                </a:solidFill>
                <a:latin typeface="Arial Narrow" panose="020B0606020202030204" pitchFamily="34" charset="0"/>
              </a:rPr>
              <a:t>akutní DIC</a:t>
            </a:r>
            <a:r>
              <a:rPr lang="cs-CZ" altLang="cs-CZ" sz="2800">
                <a:latin typeface="Arial Narrow" panose="020B0606020202030204" pitchFamily="34" charset="0"/>
              </a:rPr>
              <a:t/>
            </a:r>
            <a:br>
              <a:rPr lang="cs-CZ" altLang="cs-CZ" sz="2800">
                <a:latin typeface="Arial Narrow" panose="020B0606020202030204" pitchFamily="34" charset="0"/>
              </a:rPr>
            </a:br>
            <a:endParaRPr lang="cs-CZ" altLang="cs-CZ" sz="2800">
              <a:latin typeface="Arial Narrow" panose="020B0606020202030204" pitchFamily="34" charset="0"/>
            </a:endParaRPr>
          </a:p>
        </p:txBody>
      </p:sp>
      <p:sp>
        <p:nvSpPr>
          <p:cNvPr id="21507" name="Rectangle 3"/>
          <p:cNvSpPr>
            <a:spLocks noGrp="1" noChangeArrowheads="1"/>
          </p:cNvSpPr>
          <p:nvPr>
            <p:ph type="body" idx="1"/>
          </p:nvPr>
        </p:nvSpPr>
        <p:spPr>
          <a:xfrm>
            <a:off x="571500" y="1219200"/>
            <a:ext cx="9144000" cy="4876800"/>
          </a:xfrm>
        </p:spPr>
        <p:txBody>
          <a:bodyPr/>
          <a:lstStyle/>
          <a:p>
            <a:pPr>
              <a:lnSpc>
                <a:spcPct val="90000"/>
              </a:lnSpc>
            </a:pPr>
            <a:r>
              <a:rPr lang="cs-CZ" altLang="cs-CZ" sz="2000">
                <a:solidFill>
                  <a:srgbClr val="003366"/>
                </a:solidFill>
                <a:latin typeface="Arial Narrow" panose="020B0606020202030204" pitchFamily="34" charset="0"/>
              </a:rPr>
              <a:t>explozivní, často život ohrožující</a:t>
            </a:r>
          </a:p>
          <a:p>
            <a:pPr>
              <a:lnSpc>
                <a:spcPct val="90000"/>
              </a:lnSpc>
            </a:pPr>
            <a:endParaRPr lang="cs-CZ" altLang="cs-CZ" sz="2000" u="sng">
              <a:solidFill>
                <a:srgbClr val="003366"/>
              </a:solidFill>
              <a:latin typeface="Arial Narrow" panose="020B0606020202030204" pitchFamily="34" charset="0"/>
            </a:endParaRPr>
          </a:p>
          <a:p>
            <a:pPr>
              <a:lnSpc>
                <a:spcPct val="90000"/>
              </a:lnSpc>
            </a:pPr>
            <a:r>
              <a:rPr lang="cs-CZ" altLang="cs-CZ" sz="2000" u="sng">
                <a:solidFill>
                  <a:srgbClr val="0000FF"/>
                </a:solidFill>
                <a:latin typeface="Arial Narrow" panose="020B0606020202030204" pitchFamily="34" charset="0"/>
              </a:rPr>
              <a:t>protrombotické stádium</a:t>
            </a:r>
            <a:r>
              <a:rPr lang="cs-CZ" altLang="cs-CZ" sz="2000">
                <a:solidFill>
                  <a:srgbClr val="003366"/>
                </a:solidFill>
                <a:latin typeface="Arial Narrow" panose="020B0606020202030204" pitchFamily="34" charset="0"/>
              </a:rPr>
              <a:t> –krátké, uniká pozornosti</a:t>
            </a:r>
          </a:p>
          <a:p>
            <a:pPr>
              <a:lnSpc>
                <a:spcPct val="90000"/>
              </a:lnSpc>
              <a:buFontTx/>
              <a:buNone/>
            </a:pPr>
            <a:r>
              <a:rPr lang="cs-CZ" altLang="cs-CZ" sz="2000">
                <a:solidFill>
                  <a:srgbClr val="003366"/>
                </a:solidFill>
                <a:latin typeface="Arial Narrow" panose="020B0606020202030204" pitchFamily="34" charset="0"/>
              </a:rPr>
              <a:t>     zvýšená koagulační rychlost v operačním poli nebo při laboratorních odběrech</a:t>
            </a:r>
          </a:p>
          <a:p>
            <a:pPr>
              <a:lnSpc>
                <a:spcPct val="90000"/>
              </a:lnSpc>
            </a:pPr>
            <a:endParaRPr lang="cs-CZ" altLang="cs-CZ" sz="2000" u="sng">
              <a:solidFill>
                <a:srgbClr val="003366"/>
              </a:solidFill>
              <a:latin typeface="Arial Narrow" panose="020B0606020202030204" pitchFamily="34" charset="0"/>
            </a:endParaRPr>
          </a:p>
          <a:p>
            <a:pPr>
              <a:lnSpc>
                <a:spcPct val="90000"/>
              </a:lnSpc>
            </a:pPr>
            <a:r>
              <a:rPr lang="cs-CZ" altLang="cs-CZ" sz="2000" u="sng">
                <a:solidFill>
                  <a:srgbClr val="0000FF"/>
                </a:solidFill>
                <a:latin typeface="Arial Narrow" panose="020B0606020202030204" pitchFamily="34" charset="0"/>
              </a:rPr>
              <a:t>stádium selhání primární hemostázy</a:t>
            </a:r>
            <a:r>
              <a:rPr lang="cs-CZ" altLang="cs-CZ" sz="2000" u="sng">
                <a:solidFill>
                  <a:srgbClr val="003366"/>
                </a:solidFill>
                <a:latin typeface="Arial Narrow" panose="020B0606020202030204" pitchFamily="34" charset="0"/>
              </a:rPr>
              <a:t> </a:t>
            </a:r>
            <a:r>
              <a:rPr lang="cs-CZ" altLang="cs-CZ" sz="2000">
                <a:solidFill>
                  <a:srgbClr val="003366"/>
                </a:solidFill>
                <a:latin typeface="Arial Narrow" panose="020B0606020202030204" pitchFamily="34" charset="0"/>
              </a:rPr>
              <a:t>– klinická diagnóza</a:t>
            </a:r>
          </a:p>
          <a:p>
            <a:pPr>
              <a:lnSpc>
                <a:spcPct val="90000"/>
              </a:lnSpc>
              <a:buFontTx/>
              <a:buNone/>
            </a:pPr>
            <a:r>
              <a:rPr lang="cs-CZ" altLang="cs-CZ" sz="2000">
                <a:solidFill>
                  <a:srgbClr val="003366"/>
                </a:solidFill>
                <a:latin typeface="Arial Narrow" panose="020B0606020202030204" pitchFamily="34" charset="0"/>
              </a:rPr>
              <a:t>     - zvýšená až neztišitelná krvácivost i z drobných traumat…</a:t>
            </a:r>
          </a:p>
          <a:p>
            <a:pPr>
              <a:lnSpc>
                <a:spcPct val="90000"/>
              </a:lnSpc>
              <a:buFontTx/>
              <a:buNone/>
            </a:pPr>
            <a:r>
              <a:rPr lang="cs-CZ" altLang="cs-CZ" sz="2000">
                <a:solidFill>
                  <a:srgbClr val="003366"/>
                </a:solidFill>
                <a:latin typeface="Arial Narrow" panose="020B0606020202030204" pitchFamily="34" charset="0"/>
              </a:rPr>
              <a:t>     - může progredovat k </a:t>
            </a:r>
            <a:r>
              <a:rPr lang="cs-CZ" altLang="cs-CZ" sz="2000" i="1">
                <a:solidFill>
                  <a:srgbClr val="0000FF"/>
                </a:solidFill>
                <a:latin typeface="Arial Narrow" panose="020B0606020202030204" pitchFamily="34" charset="0"/>
              </a:rPr>
              <a:t>poškození mikrovaskulárního endotelu</a:t>
            </a:r>
            <a:r>
              <a:rPr lang="cs-CZ" altLang="cs-CZ" sz="2000">
                <a:solidFill>
                  <a:srgbClr val="003366"/>
                </a:solidFill>
                <a:latin typeface="Arial Narrow" panose="020B0606020202030204" pitchFamily="34" charset="0"/>
              </a:rPr>
              <a:t>…..difuzní krvácení </a:t>
            </a:r>
          </a:p>
          <a:p>
            <a:pPr>
              <a:lnSpc>
                <a:spcPct val="90000"/>
              </a:lnSpc>
              <a:buFontTx/>
              <a:buNone/>
            </a:pPr>
            <a:r>
              <a:rPr lang="cs-CZ" altLang="cs-CZ" sz="2000">
                <a:solidFill>
                  <a:srgbClr val="003366"/>
                </a:solidFill>
                <a:latin typeface="Arial Narrow" panose="020B0606020202030204" pitchFamily="34" charset="0"/>
              </a:rPr>
              <a:t>       ze sliznic, do podkoží i mimo trauma…</a:t>
            </a:r>
          </a:p>
          <a:p>
            <a:pPr>
              <a:lnSpc>
                <a:spcPct val="90000"/>
              </a:lnSpc>
              <a:buFontTx/>
              <a:buNone/>
            </a:pPr>
            <a:r>
              <a:rPr lang="cs-CZ" altLang="cs-CZ" sz="2000">
                <a:solidFill>
                  <a:srgbClr val="003366"/>
                </a:solidFill>
                <a:latin typeface="Arial Narrow" panose="020B0606020202030204" pitchFamily="34" charset="0"/>
              </a:rPr>
              <a:t>     - </a:t>
            </a:r>
            <a:r>
              <a:rPr lang="cs-CZ" altLang="cs-CZ" sz="2000" i="1">
                <a:solidFill>
                  <a:srgbClr val="0000FF"/>
                </a:solidFill>
                <a:latin typeface="Arial Narrow" panose="020B0606020202030204" pitchFamily="34" charset="0"/>
              </a:rPr>
              <a:t>syndrom multiorgánové dysfunkce</a:t>
            </a:r>
            <a:r>
              <a:rPr lang="cs-CZ" altLang="cs-CZ" sz="2000">
                <a:solidFill>
                  <a:srgbClr val="003366"/>
                </a:solidFill>
                <a:latin typeface="Arial Narrow" panose="020B0606020202030204" pitchFamily="34" charset="0"/>
              </a:rPr>
              <a:t>, nejč. respirační insuficience (ALI, ARDS)</a:t>
            </a:r>
          </a:p>
          <a:p>
            <a:pPr>
              <a:lnSpc>
                <a:spcPct val="90000"/>
              </a:lnSpc>
              <a:buFontTx/>
              <a:buNone/>
            </a:pPr>
            <a:r>
              <a:rPr lang="cs-CZ" altLang="cs-CZ" sz="2000">
                <a:solidFill>
                  <a:srgbClr val="003366"/>
                </a:solidFill>
                <a:latin typeface="Arial Narrow" panose="020B0606020202030204" pitchFamily="34" charset="0"/>
              </a:rPr>
              <a:t>     - též mikrotrombotické nebo tromboembolické komplikace</a:t>
            </a:r>
          </a:p>
          <a:p>
            <a:pPr>
              <a:lnSpc>
                <a:spcPct val="90000"/>
              </a:lnSpc>
              <a:buFontTx/>
              <a:buNone/>
            </a:pPr>
            <a:endParaRPr lang="cs-CZ" altLang="cs-CZ" sz="2000">
              <a:solidFill>
                <a:srgbClr val="003366"/>
              </a:solidFill>
              <a:latin typeface="Arial Narrow" panose="020B0606020202030204" pitchFamily="34" charset="0"/>
            </a:endParaRPr>
          </a:p>
          <a:p>
            <a:pPr>
              <a:lnSpc>
                <a:spcPct val="90000"/>
              </a:lnSpc>
              <a:buFontTx/>
              <a:buNone/>
            </a:pPr>
            <a:r>
              <a:rPr lang="cs-CZ" altLang="cs-CZ" sz="2000">
                <a:solidFill>
                  <a:srgbClr val="003366"/>
                </a:solidFill>
                <a:latin typeface="Arial Narrow" panose="020B0606020202030204" pitchFamily="34" charset="0"/>
              </a:rPr>
              <a:t>     - mnohočetné krvácení, ekchymózy, viscerální krvácení, ischemie tkání</a:t>
            </a:r>
          </a:p>
          <a:p>
            <a:pPr>
              <a:lnSpc>
                <a:spcPct val="90000"/>
              </a:lnSpc>
              <a:buFontTx/>
              <a:buNone/>
            </a:pPr>
            <a:r>
              <a:rPr lang="cs-CZ" altLang="cs-CZ" sz="2000">
                <a:solidFill>
                  <a:srgbClr val="003366"/>
                </a:solidFill>
                <a:latin typeface="Arial Narrow" panose="020B0606020202030204" pitchFamily="34" charset="0"/>
              </a:rPr>
              <a:t>     </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64700" y="6235700"/>
            <a:ext cx="406400" cy="406400"/>
          </a:xfrm>
          <a:prstGeom prst="rect">
            <a:avLst/>
          </a:prstGeom>
        </p:spPr>
      </p:pic>
    </p:spTree>
    <p:extLst>
      <p:ext uri="{BB962C8B-B14F-4D97-AF65-F5344CB8AC3E}">
        <p14:creationId xmlns:p14="http://schemas.microsoft.com/office/powerpoint/2010/main" val="2783831128"/>
      </p:ext>
    </p:extLst>
  </p:cSld>
  <p:clrMapOvr>
    <a:masterClrMapping/>
  </p:clrMapOvr>
  <mc:AlternateContent xmlns:mc="http://schemas.openxmlformats.org/markup-compatibility/2006" xmlns:p14="http://schemas.microsoft.com/office/powerpoint/2010/main">
    <mc:Choice Requires="p14">
      <p:transition spd="slow" p14:dur="2000" advTm="32333"/>
    </mc:Choice>
    <mc:Fallback xmlns="">
      <p:transition spd="slow" advTm="32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noFill/>
          <a:ln/>
        </p:spPr>
        <p:txBody>
          <a:bodyPr vert="horz" wrap="square" lIns="83466" tIns="41001" rIns="83466" bIns="41001" numCol="1" anchor="ctr" anchorCtr="0" compatLnSpc="1">
            <a:prstTxWarp prst="textNoShape">
              <a:avLst/>
            </a:prstTxWarp>
          </a:bodyPr>
          <a:lstStyle/>
          <a:p>
            <a:r>
              <a:rPr lang="cs-CZ" altLang="cs-CZ" b="1">
                <a:solidFill>
                  <a:srgbClr val="FFFF66"/>
                </a:solidFill>
                <a:latin typeface="Arial Black" panose="020B0A04020102020204" pitchFamily="34" charset="0"/>
              </a:rPr>
              <a:t>Fyziologie hemostázy</a:t>
            </a:r>
            <a:endParaRPr lang="cs-CZ" altLang="cs-CZ" b="1">
              <a:solidFill>
                <a:srgbClr val="FFFF66"/>
              </a:solidFill>
              <a:latin typeface="Arial CE" panose="020B0604020202020204" pitchFamily="34" charset="0"/>
            </a:endParaRPr>
          </a:p>
        </p:txBody>
      </p:sp>
      <p:sp>
        <p:nvSpPr>
          <p:cNvPr id="230403" name="Line 3"/>
          <p:cNvSpPr>
            <a:spLocks noChangeShapeType="1"/>
          </p:cNvSpPr>
          <p:nvPr/>
        </p:nvSpPr>
        <p:spPr bwMode="auto">
          <a:xfrm>
            <a:off x="1624013" y="2971800"/>
            <a:ext cx="399256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04" name="Line 4"/>
          <p:cNvSpPr>
            <a:spLocks noChangeShapeType="1"/>
          </p:cNvSpPr>
          <p:nvPr/>
        </p:nvSpPr>
        <p:spPr bwMode="auto">
          <a:xfrm>
            <a:off x="1555751" y="5334000"/>
            <a:ext cx="4060825"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05" name="Line 5"/>
          <p:cNvSpPr>
            <a:spLocks noChangeShapeType="1"/>
          </p:cNvSpPr>
          <p:nvPr/>
        </p:nvSpPr>
        <p:spPr bwMode="auto">
          <a:xfrm>
            <a:off x="5618164" y="2973388"/>
            <a:ext cx="1150937" cy="37941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06" name="Line 6"/>
          <p:cNvSpPr>
            <a:spLocks noChangeShapeType="1"/>
          </p:cNvSpPr>
          <p:nvPr/>
        </p:nvSpPr>
        <p:spPr bwMode="auto">
          <a:xfrm flipV="1">
            <a:off x="5616576" y="4953001"/>
            <a:ext cx="676275" cy="379413"/>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07" name="Line 7"/>
          <p:cNvSpPr>
            <a:spLocks noChangeShapeType="1"/>
          </p:cNvSpPr>
          <p:nvPr/>
        </p:nvSpPr>
        <p:spPr bwMode="auto">
          <a:xfrm>
            <a:off x="6702426" y="3352800"/>
            <a:ext cx="1082675"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08" name="Freeform 8"/>
          <p:cNvSpPr>
            <a:spLocks/>
          </p:cNvSpPr>
          <p:nvPr/>
        </p:nvSpPr>
        <p:spPr bwMode="auto">
          <a:xfrm>
            <a:off x="1622425" y="3038475"/>
            <a:ext cx="6230938" cy="647700"/>
          </a:xfrm>
          <a:custGeom>
            <a:avLst/>
            <a:gdLst>
              <a:gd name="T0" fmla="*/ 138 w 4417"/>
              <a:gd name="T1" fmla="*/ 203 h 408"/>
              <a:gd name="T2" fmla="*/ 438 w 4417"/>
              <a:gd name="T3" fmla="*/ 257 h 408"/>
              <a:gd name="T4" fmla="*/ 642 w 4417"/>
              <a:gd name="T5" fmla="*/ 267 h 408"/>
              <a:gd name="T6" fmla="*/ 728 w 4417"/>
              <a:gd name="T7" fmla="*/ 225 h 408"/>
              <a:gd name="T8" fmla="*/ 824 w 4417"/>
              <a:gd name="T9" fmla="*/ 139 h 408"/>
              <a:gd name="T10" fmla="*/ 899 w 4417"/>
              <a:gd name="T11" fmla="*/ 53 h 408"/>
              <a:gd name="T12" fmla="*/ 953 w 4417"/>
              <a:gd name="T13" fmla="*/ 0 h 408"/>
              <a:gd name="T14" fmla="*/ 953 w 4417"/>
              <a:gd name="T15" fmla="*/ 96 h 408"/>
              <a:gd name="T16" fmla="*/ 953 w 4417"/>
              <a:gd name="T17" fmla="*/ 182 h 408"/>
              <a:gd name="T18" fmla="*/ 1006 w 4417"/>
              <a:gd name="T19" fmla="*/ 278 h 408"/>
              <a:gd name="T20" fmla="*/ 1081 w 4417"/>
              <a:gd name="T21" fmla="*/ 321 h 408"/>
              <a:gd name="T22" fmla="*/ 1210 w 4417"/>
              <a:gd name="T23" fmla="*/ 342 h 408"/>
              <a:gd name="T24" fmla="*/ 1371 w 4417"/>
              <a:gd name="T25" fmla="*/ 342 h 408"/>
              <a:gd name="T26" fmla="*/ 1478 w 4417"/>
              <a:gd name="T27" fmla="*/ 342 h 408"/>
              <a:gd name="T28" fmla="*/ 1564 w 4417"/>
              <a:gd name="T29" fmla="*/ 342 h 408"/>
              <a:gd name="T30" fmla="*/ 1671 w 4417"/>
              <a:gd name="T31" fmla="*/ 332 h 408"/>
              <a:gd name="T32" fmla="*/ 1757 w 4417"/>
              <a:gd name="T33" fmla="*/ 321 h 408"/>
              <a:gd name="T34" fmla="*/ 1842 w 4417"/>
              <a:gd name="T35" fmla="*/ 278 h 408"/>
              <a:gd name="T36" fmla="*/ 1896 w 4417"/>
              <a:gd name="T37" fmla="*/ 150 h 408"/>
              <a:gd name="T38" fmla="*/ 1971 w 4417"/>
              <a:gd name="T39" fmla="*/ 53 h 408"/>
              <a:gd name="T40" fmla="*/ 2014 w 4417"/>
              <a:gd name="T41" fmla="*/ 75 h 408"/>
              <a:gd name="T42" fmla="*/ 2078 w 4417"/>
              <a:gd name="T43" fmla="*/ 150 h 408"/>
              <a:gd name="T44" fmla="*/ 2175 w 4417"/>
              <a:gd name="T45" fmla="*/ 203 h 408"/>
              <a:gd name="T46" fmla="*/ 2282 w 4417"/>
              <a:gd name="T47" fmla="*/ 225 h 408"/>
              <a:gd name="T48" fmla="*/ 2421 w 4417"/>
              <a:gd name="T49" fmla="*/ 235 h 408"/>
              <a:gd name="T50" fmla="*/ 2517 w 4417"/>
              <a:gd name="T51" fmla="*/ 246 h 408"/>
              <a:gd name="T52" fmla="*/ 2667 w 4417"/>
              <a:gd name="T53" fmla="*/ 246 h 408"/>
              <a:gd name="T54" fmla="*/ 2753 w 4417"/>
              <a:gd name="T55" fmla="*/ 246 h 408"/>
              <a:gd name="T56" fmla="*/ 2839 w 4417"/>
              <a:gd name="T57" fmla="*/ 203 h 408"/>
              <a:gd name="T58" fmla="*/ 2893 w 4417"/>
              <a:gd name="T59" fmla="*/ 128 h 408"/>
              <a:gd name="T60" fmla="*/ 2957 w 4417"/>
              <a:gd name="T61" fmla="*/ 64 h 408"/>
              <a:gd name="T62" fmla="*/ 2957 w 4417"/>
              <a:gd name="T63" fmla="*/ 150 h 408"/>
              <a:gd name="T64" fmla="*/ 3053 w 4417"/>
              <a:gd name="T65" fmla="*/ 235 h 408"/>
              <a:gd name="T66" fmla="*/ 3182 w 4417"/>
              <a:gd name="T67" fmla="*/ 278 h 408"/>
              <a:gd name="T68" fmla="*/ 3257 w 4417"/>
              <a:gd name="T69" fmla="*/ 321 h 408"/>
              <a:gd name="T70" fmla="*/ 3407 w 4417"/>
              <a:gd name="T71" fmla="*/ 364 h 408"/>
              <a:gd name="T72" fmla="*/ 3493 w 4417"/>
              <a:gd name="T73" fmla="*/ 364 h 408"/>
              <a:gd name="T74" fmla="*/ 3589 w 4417"/>
              <a:gd name="T75" fmla="*/ 353 h 408"/>
              <a:gd name="T76" fmla="*/ 3632 w 4417"/>
              <a:gd name="T77" fmla="*/ 278 h 408"/>
              <a:gd name="T78" fmla="*/ 3707 w 4417"/>
              <a:gd name="T79" fmla="*/ 342 h 408"/>
              <a:gd name="T80" fmla="*/ 3793 w 4417"/>
              <a:gd name="T81" fmla="*/ 375 h 408"/>
              <a:gd name="T82" fmla="*/ 3900 w 4417"/>
              <a:gd name="T83" fmla="*/ 385 h 408"/>
              <a:gd name="T84" fmla="*/ 4157 w 4417"/>
              <a:gd name="T85" fmla="*/ 396 h 408"/>
              <a:gd name="T86" fmla="*/ 4307 w 4417"/>
              <a:gd name="T87" fmla="*/ 407 h 408"/>
              <a:gd name="T88" fmla="*/ 4393 w 4417"/>
              <a:gd name="T89" fmla="*/ 396 h 408"/>
              <a:gd name="T90" fmla="*/ 4393 w 4417"/>
              <a:gd name="T91" fmla="*/ 385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7" h="408">
                <a:moveTo>
                  <a:pt x="0" y="198"/>
                </a:moveTo>
                <a:lnTo>
                  <a:pt x="53" y="192"/>
                </a:lnTo>
                <a:lnTo>
                  <a:pt x="138" y="203"/>
                </a:lnTo>
                <a:lnTo>
                  <a:pt x="203" y="225"/>
                </a:lnTo>
                <a:lnTo>
                  <a:pt x="310" y="246"/>
                </a:lnTo>
                <a:lnTo>
                  <a:pt x="438" y="257"/>
                </a:lnTo>
                <a:lnTo>
                  <a:pt x="546" y="257"/>
                </a:lnTo>
                <a:lnTo>
                  <a:pt x="610" y="267"/>
                </a:lnTo>
                <a:lnTo>
                  <a:pt x="642" y="267"/>
                </a:lnTo>
                <a:lnTo>
                  <a:pt x="674" y="257"/>
                </a:lnTo>
                <a:lnTo>
                  <a:pt x="706" y="235"/>
                </a:lnTo>
                <a:lnTo>
                  <a:pt x="728" y="225"/>
                </a:lnTo>
                <a:lnTo>
                  <a:pt x="760" y="203"/>
                </a:lnTo>
                <a:lnTo>
                  <a:pt x="792" y="171"/>
                </a:lnTo>
                <a:lnTo>
                  <a:pt x="824" y="139"/>
                </a:lnTo>
                <a:lnTo>
                  <a:pt x="846" y="117"/>
                </a:lnTo>
                <a:lnTo>
                  <a:pt x="878" y="85"/>
                </a:lnTo>
                <a:lnTo>
                  <a:pt x="899" y="53"/>
                </a:lnTo>
                <a:lnTo>
                  <a:pt x="921" y="42"/>
                </a:lnTo>
                <a:lnTo>
                  <a:pt x="931" y="10"/>
                </a:lnTo>
                <a:lnTo>
                  <a:pt x="953" y="0"/>
                </a:lnTo>
                <a:lnTo>
                  <a:pt x="964" y="32"/>
                </a:lnTo>
                <a:lnTo>
                  <a:pt x="953" y="64"/>
                </a:lnTo>
                <a:lnTo>
                  <a:pt x="953" y="96"/>
                </a:lnTo>
                <a:lnTo>
                  <a:pt x="953" y="128"/>
                </a:lnTo>
                <a:lnTo>
                  <a:pt x="953" y="160"/>
                </a:lnTo>
                <a:lnTo>
                  <a:pt x="953" y="182"/>
                </a:lnTo>
                <a:lnTo>
                  <a:pt x="953" y="214"/>
                </a:lnTo>
                <a:lnTo>
                  <a:pt x="974" y="257"/>
                </a:lnTo>
                <a:lnTo>
                  <a:pt x="1006" y="278"/>
                </a:lnTo>
                <a:lnTo>
                  <a:pt x="1017" y="300"/>
                </a:lnTo>
                <a:lnTo>
                  <a:pt x="1039" y="310"/>
                </a:lnTo>
                <a:lnTo>
                  <a:pt x="1081" y="321"/>
                </a:lnTo>
                <a:lnTo>
                  <a:pt x="1114" y="332"/>
                </a:lnTo>
                <a:lnTo>
                  <a:pt x="1146" y="332"/>
                </a:lnTo>
                <a:lnTo>
                  <a:pt x="1210" y="342"/>
                </a:lnTo>
                <a:lnTo>
                  <a:pt x="1285" y="342"/>
                </a:lnTo>
                <a:lnTo>
                  <a:pt x="1328" y="342"/>
                </a:lnTo>
                <a:lnTo>
                  <a:pt x="1371" y="342"/>
                </a:lnTo>
                <a:lnTo>
                  <a:pt x="1403" y="342"/>
                </a:lnTo>
                <a:lnTo>
                  <a:pt x="1435" y="342"/>
                </a:lnTo>
                <a:lnTo>
                  <a:pt x="1478" y="342"/>
                </a:lnTo>
                <a:lnTo>
                  <a:pt x="1510" y="342"/>
                </a:lnTo>
                <a:lnTo>
                  <a:pt x="1532" y="342"/>
                </a:lnTo>
                <a:lnTo>
                  <a:pt x="1564" y="342"/>
                </a:lnTo>
                <a:lnTo>
                  <a:pt x="1596" y="342"/>
                </a:lnTo>
                <a:lnTo>
                  <a:pt x="1628" y="342"/>
                </a:lnTo>
                <a:lnTo>
                  <a:pt x="1671" y="332"/>
                </a:lnTo>
                <a:lnTo>
                  <a:pt x="1703" y="321"/>
                </a:lnTo>
                <a:lnTo>
                  <a:pt x="1735" y="321"/>
                </a:lnTo>
                <a:lnTo>
                  <a:pt x="1757" y="321"/>
                </a:lnTo>
                <a:lnTo>
                  <a:pt x="1789" y="310"/>
                </a:lnTo>
                <a:lnTo>
                  <a:pt x="1821" y="300"/>
                </a:lnTo>
                <a:lnTo>
                  <a:pt x="1842" y="278"/>
                </a:lnTo>
                <a:lnTo>
                  <a:pt x="1853" y="246"/>
                </a:lnTo>
                <a:lnTo>
                  <a:pt x="1885" y="214"/>
                </a:lnTo>
                <a:lnTo>
                  <a:pt x="1896" y="150"/>
                </a:lnTo>
                <a:lnTo>
                  <a:pt x="1928" y="117"/>
                </a:lnTo>
                <a:lnTo>
                  <a:pt x="1949" y="85"/>
                </a:lnTo>
                <a:lnTo>
                  <a:pt x="1971" y="53"/>
                </a:lnTo>
                <a:lnTo>
                  <a:pt x="1982" y="21"/>
                </a:lnTo>
                <a:lnTo>
                  <a:pt x="2003" y="53"/>
                </a:lnTo>
                <a:lnTo>
                  <a:pt x="2014" y="75"/>
                </a:lnTo>
                <a:lnTo>
                  <a:pt x="2035" y="107"/>
                </a:lnTo>
                <a:lnTo>
                  <a:pt x="2057" y="128"/>
                </a:lnTo>
                <a:lnTo>
                  <a:pt x="2078" y="150"/>
                </a:lnTo>
                <a:lnTo>
                  <a:pt x="2121" y="182"/>
                </a:lnTo>
                <a:lnTo>
                  <a:pt x="2153" y="203"/>
                </a:lnTo>
                <a:lnTo>
                  <a:pt x="2175" y="203"/>
                </a:lnTo>
                <a:lnTo>
                  <a:pt x="2207" y="214"/>
                </a:lnTo>
                <a:lnTo>
                  <a:pt x="2239" y="214"/>
                </a:lnTo>
                <a:lnTo>
                  <a:pt x="2282" y="225"/>
                </a:lnTo>
                <a:lnTo>
                  <a:pt x="2325" y="235"/>
                </a:lnTo>
                <a:lnTo>
                  <a:pt x="2389" y="235"/>
                </a:lnTo>
                <a:lnTo>
                  <a:pt x="2421" y="235"/>
                </a:lnTo>
                <a:lnTo>
                  <a:pt x="2453" y="246"/>
                </a:lnTo>
                <a:lnTo>
                  <a:pt x="2485" y="246"/>
                </a:lnTo>
                <a:lnTo>
                  <a:pt x="2517" y="246"/>
                </a:lnTo>
                <a:lnTo>
                  <a:pt x="2539" y="246"/>
                </a:lnTo>
                <a:lnTo>
                  <a:pt x="2625" y="246"/>
                </a:lnTo>
                <a:lnTo>
                  <a:pt x="2667" y="246"/>
                </a:lnTo>
                <a:lnTo>
                  <a:pt x="2689" y="246"/>
                </a:lnTo>
                <a:lnTo>
                  <a:pt x="2721" y="246"/>
                </a:lnTo>
                <a:lnTo>
                  <a:pt x="2753" y="246"/>
                </a:lnTo>
                <a:lnTo>
                  <a:pt x="2775" y="225"/>
                </a:lnTo>
                <a:lnTo>
                  <a:pt x="2807" y="214"/>
                </a:lnTo>
                <a:lnTo>
                  <a:pt x="2839" y="203"/>
                </a:lnTo>
                <a:lnTo>
                  <a:pt x="2860" y="171"/>
                </a:lnTo>
                <a:lnTo>
                  <a:pt x="2882" y="160"/>
                </a:lnTo>
                <a:lnTo>
                  <a:pt x="2893" y="128"/>
                </a:lnTo>
                <a:lnTo>
                  <a:pt x="2925" y="107"/>
                </a:lnTo>
                <a:lnTo>
                  <a:pt x="2935" y="85"/>
                </a:lnTo>
                <a:lnTo>
                  <a:pt x="2957" y="64"/>
                </a:lnTo>
                <a:lnTo>
                  <a:pt x="2957" y="96"/>
                </a:lnTo>
                <a:lnTo>
                  <a:pt x="2957" y="128"/>
                </a:lnTo>
                <a:lnTo>
                  <a:pt x="2957" y="150"/>
                </a:lnTo>
                <a:lnTo>
                  <a:pt x="2989" y="182"/>
                </a:lnTo>
                <a:lnTo>
                  <a:pt x="3021" y="214"/>
                </a:lnTo>
                <a:lnTo>
                  <a:pt x="3053" y="235"/>
                </a:lnTo>
                <a:lnTo>
                  <a:pt x="3075" y="246"/>
                </a:lnTo>
                <a:lnTo>
                  <a:pt x="3160" y="267"/>
                </a:lnTo>
                <a:lnTo>
                  <a:pt x="3182" y="278"/>
                </a:lnTo>
                <a:lnTo>
                  <a:pt x="3203" y="300"/>
                </a:lnTo>
                <a:lnTo>
                  <a:pt x="3225" y="300"/>
                </a:lnTo>
                <a:lnTo>
                  <a:pt x="3257" y="321"/>
                </a:lnTo>
                <a:lnTo>
                  <a:pt x="3300" y="342"/>
                </a:lnTo>
                <a:lnTo>
                  <a:pt x="3343" y="353"/>
                </a:lnTo>
                <a:lnTo>
                  <a:pt x="3407" y="364"/>
                </a:lnTo>
                <a:lnTo>
                  <a:pt x="3439" y="364"/>
                </a:lnTo>
                <a:lnTo>
                  <a:pt x="3471" y="364"/>
                </a:lnTo>
                <a:lnTo>
                  <a:pt x="3493" y="364"/>
                </a:lnTo>
                <a:lnTo>
                  <a:pt x="3525" y="364"/>
                </a:lnTo>
                <a:lnTo>
                  <a:pt x="3557" y="364"/>
                </a:lnTo>
                <a:lnTo>
                  <a:pt x="3589" y="353"/>
                </a:lnTo>
                <a:lnTo>
                  <a:pt x="3611" y="342"/>
                </a:lnTo>
                <a:lnTo>
                  <a:pt x="3632" y="310"/>
                </a:lnTo>
                <a:lnTo>
                  <a:pt x="3632" y="278"/>
                </a:lnTo>
                <a:lnTo>
                  <a:pt x="3653" y="300"/>
                </a:lnTo>
                <a:lnTo>
                  <a:pt x="3675" y="321"/>
                </a:lnTo>
                <a:lnTo>
                  <a:pt x="3707" y="342"/>
                </a:lnTo>
                <a:lnTo>
                  <a:pt x="3739" y="353"/>
                </a:lnTo>
                <a:lnTo>
                  <a:pt x="3761" y="364"/>
                </a:lnTo>
                <a:lnTo>
                  <a:pt x="3793" y="375"/>
                </a:lnTo>
                <a:lnTo>
                  <a:pt x="3825" y="375"/>
                </a:lnTo>
                <a:lnTo>
                  <a:pt x="3857" y="385"/>
                </a:lnTo>
                <a:lnTo>
                  <a:pt x="3900" y="385"/>
                </a:lnTo>
                <a:lnTo>
                  <a:pt x="3986" y="385"/>
                </a:lnTo>
                <a:lnTo>
                  <a:pt x="4071" y="396"/>
                </a:lnTo>
                <a:lnTo>
                  <a:pt x="4157" y="396"/>
                </a:lnTo>
                <a:lnTo>
                  <a:pt x="4243" y="407"/>
                </a:lnTo>
                <a:lnTo>
                  <a:pt x="4275" y="407"/>
                </a:lnTo>
                <a:lnTo>
                  <a:pt x="4307" y="407"/>
                </a:lnTo>
                <a:lnTo>
                  <a:pt x="4339" y="407"/>
                </a:lnTo>
                <a:lnTo>
                  <a:pt x="4361" y="407"/>
                </a:lnTo>
                <a:lnTo>
                  <a:pt x="4393" y="396"/>
                </a:lnTo>
                <a:lnTo>
                  <a:pt x="4368" y="390"/>
                </a:lnTo>
                <a:lnTo>
                  <a:pt x="4416" y="390"/>
                </a:lnTo>
                <a:lnTo>
                  <a:pt x="4393" y="385"/>
                </a:lnTo>
                <a:lnTo>
                  <a:pt x="4320" y="390"/>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09" name="Freeform 9"/>
          <p:cNvSpPr>
            <a:spLocks/>
          </p:cNvSpPr>
          <p:nvPr/>
        </p:nvSpPr>
        <p:spPr bwMode="auto">
          <a:xfrm>
            <a:off x="1622426" y="4840288"/>
            <a:ext cx="2778125" cy="495300"/>
          </a:xfrm>
          <a:custGeom>
            <a:avLst/>
            <a:gdLst>
              <a:gd name="T0" fmla="*/ 85 w 1969"/>
              <a:gd name="T1" fmla="*/ 0 h 312"/>
              <a:gd name="T2" fmla="*/ 235 w 1969"/>
              <a:gd name="T3" fmla="*/ 0 h 312"/>
              <a:gd name="T4" fmla="*/ 310 w 1969"/>
              <a:gd name="T5" fmla="*/ 0 h 312"/>
              <a:gd name="T6" fmla="*/ 374 w 1969"/>
              <a:gd name="T7" fmla="*/ 0 h 312"/>
              <a:gd name="T8" fmla="*/ 438 w 1969"/>
              <a:gd name="T9" fmla="*/ 11 h 312"/>
              <a:gd name="T10" fmla="*/ 492 w 1969"/>
              <a:gd name="T11" fmla="*/ 21 h 312"/>
              <a:gd name="T12" fmla="*/ 546 w 1969"/>
              <a:gd name="T13" fmla="*/ 64 h 312"/>
              <a:gd name="T14" fmla="*/ 578 w 1969"/>
              <a:gd name="T15" fmla="*/ 118 h 312"/>
              <a:gd name="T16" fmla="*/ 578 w 1969"/>
              <a:gd name="T17" fmla="*/ 182 h 312"/>
              <a:gd name="T18" fmla="*/ 578 w 1969"/>
              <a:gd name="T19" fmla="*/ 257 h 312"/>
              <a:gd name="T20" fmla="*/ 567 w 1969"/>
              <a:gd name="T21" fmla="*/ 311 h 312"/>
              <a:gd name="T22" fmla="*/ 567 w 1969"/>
              <a:gd name="T23" fmla="*/ 257 h 312"/>
              <a:gd name="T24" fmla="*/ 567 w 1969"/>
              <a:gd name="T25" fmla="*/ 139 h 312"/>
              <a:gd name="T26" fmla="*/ 599 w 1969"/>
              <a:gd name="T27" fmla="*/ 75 h 312"/>
              <a:gd name="T28" fmla="*/ 653 w 1969"/>
              <a:gd name="T29" fmla="*/ 43 h 312"/>
              <a:gd name="T30" fmla="*/ 728 w 1969"/>
              <a:gd name="T31" fmla="*/ 43 h 312"/>
              <a:gd name="T32" fmla="*/ 792 w 1969"/>
              <a:gd name="T33" fmla="*/ 43 h 312"/>
              <a:gd name="T34" fmla="*/ 910 w 1969"/>
              <a:gd name="T35" fmla="*/ 43 h 312"/>
              <a:gd name="T36" fmla="*/ 964 w 1969"/>
              <a:gd name="T37" fmla="*/ 43 h 312"/>
              <a:gd name="T38" fmla="*/ 1028 w 1969"/>
              <a:gd name="T39" fmla="*/ 43 h 312"/>
              <a:gd name="T40" fmla="*/ 1092 w 1969"/>
              <a:gd name="T41" fmla="*/ 43 h 312"/>
              <a:gd name="T42" fmla="*/ 1146 w 1969"/>
              <a:gd name="T43" fmla="*/ 43 h 312"/>
              <a:gd name="T44" fmla="*/ 1210 w 1969"/>
              <a:gd name="T45" fmla="*/ 43 h 312"/>
              <a:gd name="T46" fmla="*/ 1264 w 1969"/>
              <a:gd name="T47" fmla="*/ 43 h 312"/>
              <a:gd name="T48" fmla="*/ 1328 w 1969"/>
              <a:gd name="T49" fmla="*/ 64 h 312"/>
              <a:gd name="T50" fmla="*/ 1381 w 1969"/>
              <a:gd name="T51" fmla="*/ 118 h 312"/>
              <a:gd name="T52" fmla="*/ 1414 w 1969"/>
              <a:gd name="T53" fmla="*/ 161 h 312"/>
              <a:gd name="T54" fmla="*/ 1424 w 1969"/>
              <a:gd name="T55" fmla="*/ 225 h 312"/>
              <a:gd name="T56" fmla="*/ 1424 w 1969"/>
              <a:gd name="T57" fmla="*/ 289 h 312"/>
              <a:gd name="T58" fmla="*/ 1414 w 1969"/>
              <a:gd name="T59" fmla="*/ 289 h 312"/>
              <a:gd name="T60" fmla="*/ 1414 w 1969"/>
              <a:gd name="T61" fmla="*/ 225 h 312"/>
              <a:gd name="T62" fmla="*/ 1414 w 1969"/>
              <a:gd name="T63" fmla="*/ 171 h 312"/>
              <a:gd name="T64" fmla="*/ 1467 w 1969"/>
              <a:gd name="T65" fmla="*/ 129 h 312"/>
              <a:gd name="T66" fmla="*/ 1510 w 1969"/>
              <a:gd name="T67" fmla="*/ 96 h 312"/>
              <a:gd name="T68" fmla="*/ 1574 w 1969"/>
              <a:gd name="T69" fmla="*/ 75 h 312"/>
              <a:gd name="T70" fmla="*/ 1628 w 1969"/>
              <a:gd name="T71" fmla="*/ 54 h 312"/>
              <a:gd name="T72" fmla="*/ 1692 w 1969"/>
              <a:gd name="T73" fmla="*/ 43 h 312"/>
              <a:gd name="T74" fmla="*/ 1757 w 1969"/>
              <a:gd name="T75" fmla="*/ 32 h 312"/>
              <a:gd name="T76" fmla="*/ 1821 w 1969"/>
              <a:gd name="T77" fmla="*/ 32 h 312"/>
              <a:gd name="T78" fmla="*/ 1864 w 1969"/>
              <a:gd name="T79" fmla="*/ 86 h 312"/>
              <a:gd name="T80" fmla="*/ 1896 w 1969"/>
              <a:gd name="T81" fmla="*/ 139 h 312"/>
              <a:gd name="T82" fmla="*/ 1917 w 1969"/>
              <a:gd name="T83" fmla="*/ 193 h 312"/>
              <a:gd name="T84" fmla="*/ 1939 w 1969"/>
              <a:gd name="T85" fmla="*/ 257 h 312"/>
              <a:gd name="T86" fmla="*/ 1949 w 1969"/>
              <a:gd name="T87" fmla="*/ 311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69" h="312">
                <a:moveTo>
                  <a:pt x="0" y="23"/>
                </a:moveTo>
                <a:lnTo>
                  <a:pt x="85" y="0"/>
                </a:lnTo>
                <a:lnTo>
                  <a:pt x="149" y="0"/>
                </a:lnTo>
                <a:lnTo>
                  <a:pt x="235" y="0"/>
                </a:lnTo>
                <a:lnTo>
                  <a:pt x="267" y="0"/>
                </a:lnTo>
                <a:lnTo>
                  <a:pt x="310" y="0"/>
                </a:lnTo>
                <a:lnTo>
                  <a:pt x="342" y="0"/>
                </a:lnTo>
                <a:lnTo>
                  <a:pt x="374" y="0"/>
                </a:lnTo>
                <a:lnTo>
                  <a:pt x="396" y="0"/>
                </a:lnTo>
                <a:lnTo>
                  <a:pt x="438" y="11"/>
                </a:lnTo>
                <a:lnTo>
                  <a:pt x="460" y="11"/>
                </a:lnTo>
                <a:lnTo>
                  <a:pt x="492" y="21"/>
                </a:lnTo>
                <a:lnTo>
                  <a:pt x="524" y="43"/>
                </a:lnTo>
                <a:lnTo>
                  <a:pt x="546" y="64"/>
                </a:lnTo>
                <a:lnTo>
                  <a:pt x="567" y="86"/>
                </a:lnTo>
                <a:lnTo>
                  <a:pt x="578" y="118"/>
                </a:lnTo>
                <a:lnTo>
                  <a:pt x="578" y="150"/>
                </a:lnTo>
                <a:lnTo>
                  <a:pt x="578" y="182"/>
                </a:lnTo>
                <a:lnTo>
                  <a:pt x="578" y="225"/>
                </a:lnTo>
                <a:lnTo>
                  <a:pt x="578" y="257"/>
                </a:lnTo>
                <a:lnTo>
                  <a:pt x="578" y="289"/>
                </a:lnTo>
                <a:lnTo>
                  <a:pt x="567" y="311"/>
                </a:lnTo>
                <a:lnTo>
                  <a:pt x="567" y="289"/>
                </a:lnTo>
                <a:lnTo>
                  <a:pt x="567" y="257"/>
                </a:lnTo>
                <a:lnTo>
                  <a:pt x="567" y="171"/>
                </a:lnTo>
                <a:lnTo>
                  <a:pt x="567" y="139"/>
                </a:lnTo>
                <a:lnTo>
                  <a:pt x="578" y="107"/>
                </a:lnTo>
                <a:lnTo>
                  <a:pt x="599" y="75"/>
                </a:lnTo>
                <a:lnTo>
                  <a:pt x="621" y="54"/>
                </a:lnTo>
                <a:lnTo>
                  <a:pt x="653" y="43"/>
                </a:lnTo>
                <a:lnTo>
                  <a:pt x="685" y="43"/>
                </a:lnTo>
                <a:lnTo>
                  <a:pt x="728" y="43"/>
                </a:lnTo>
                <a:lnTo>
                  <a:pt x="760" y="43"/>
                </a:lnTo>
                <a:lnTo>
                  <a:pt x="792" y="43"/>
                </a:lnTo>
                <a:lnTo>
                  <a:pt x="878" y="43"/>
                </a:lnTo>
                <a:lnTo>
                  <a:pt x="910" y="43"/>
                </a:lnTo>
                <a:lnTo>
                  <a:pt x="942" y="43"/>
                </a:lnTo>
                <a:lnTo>
                  <a:pt x="964" y="43"/>
                </a:lnTo>
                <a:lnTo>
                  <a:pt x="996" y="43"/>
                </a:lnTo>
                <a:lnTo>
                  <a:pt x="1028" y="43"/>
                </a:lnTo>
                <a:lnTo>
                  <a:pt x="1060" y="43"/>
                </a:lnTo>
                <a:lnTo>
                  <a:pt x="1092" y="43"/>
                </a:lnTo>
                <a:lnTo>
                  <a:pt x="1124" y="43"/>
                </a:lnTo>
                <a:lnTo>
                  <a:pt x="1146" y="43"/>
                </a:lnTo>
                <a:lnTo>
                  <a:pt x="1178" y="43"/>
                </a:lnTo>
                <a:lnTo>
                  <a:pt x="1210" y="43"/>
                </a:lnTo>
                <a:lnTo>
                  <a:pt x="1242" y="43"/>
                </a:lnTo>
                <a:lnTo>
                  <a:pt x="1264" y="43"/>
                </a:lnTo>
                <a:lnTo>
                  <a:pt x="1296" y="54"/>
                </a:lnTo>
                <a:lnTo>
                  <a:pt x="1328" y="64"/>
                </a:lnTo>
                <a:lnTo>
                  <a:pt x="1360" y="86"/>
                </a:lnTo>
                <a:lnTo>
                  <a:pt x="1381" y="118"/>
                </a:lnTo>
                <a:lnTo>
                  <a:pt x="1403" y="139"/>
                </a:lnTo>
                <a:lnTo>
                  <a:pt x="1414" y="161"/>
                </a:lnTo>
                <a:lnTo>
                  <a:pt x="1424" y="193"/>
                </a:lnTo>
                <a:lnTo>
                  <a:pt x="1424" y="225"/>
                </a:lnTo>
                <a:lnTo>
                  <a:pt x="1424" y="257"/>
                </a:lnTo>
                <a:lnTo>
                  <a:pt x="1424" y="289"/>
                </a:lnTo>
                <a:lnTo>
                  <a:pt x="1424" y="311"/>
                </a:lnTo>
                <a:lnTo>
                  <a:pt x="1414" y="289"/>
                </a:lnTo>
                <a:lnTo>
                  <a:pt x="1414" y="257"/>
                </a:lnTo>
                <a:lnTo>
                  <a:pt x="1414" y="225"/>
                </a:lnTo>
                <a:lnTo>
                  <a:pt x="1414" y="203"/>
                </a:lnTo>
                <a:lnTo>
                  <a:pt x="1414" y="171"/>
                </a:lnTo>
                <a:lnTo>
                  <a:pt x="1435" y="139"/>
                </a:lnTo>
                <a:lnTo>
                  <a:pt x="1467" y="129"/>
                </a:lnTo>
                <a:lnTo>
                  <a:pt x="1478" y="107"/>
                </a:lnTo>
                <a:lnTo>
                  <a:pt x="1510" y="96"/>
                </a:lnTo>
                <a:lnTo>
                  <a:pt x="1532" y="86"/>
                </a:lnTo>
                <a:lnTo>
                  <a:pt x="1574" y="75"/>
                </a:lnTo>
                <a:lnTo>
                  <a:pt x="1596" y="64"/>
                </a:lnTo>
                <a:lnTo>
                  <a:pt x="1628" y="54"/>
                </a:lnTo>
                <a:lnTo>
                  <a:pt x="1660" y="54"/>
                </a:lnTo>
                <a:lnTo>
                  <a:pt x="1692" y="43"/>
                </a:lnTo>
                <a:lnTo>
                  <a:pt x="1714" y="43"/>
                </a:lnTo>
                <a:lnTo>
                  <a:pt x="1757" y="32"/>
                </a:lnTo>
                <a:lnTo>
                  <a:pt x="1789" y="32"/>
                </a:lnTo>
                <a:lnTo>
                  <a:pt x="1821" y="32"/>
                </a:lnTo>
                <a:lnTo>
                  <a:pt x="1842" y="54"/>
                </a:lnTo>
                <a:lnTo>
                  <a:pt x="1864" y="86"/>
                </a:lnTo>
                <a:lnTo>
                  <a:pt x="1874" y="118"/>
                </a:lnTo>
                <a:lnTo>
                  <a:pt x="1896" y="139"/>
                </a:lnTo>
                <a:lnTo>
                  <a:pt x="1907" y="171"/>
                </a:lnTo>
                <a:lnTo>
                  <a:pt x="1917" y="193"/>
                </a:lnTo>
                <a:lnTo>
                  <a:pt x="1928" y="225"/>
                </a:lnTo>
                <a:lnTo>
                  <a:pt x="1939" y="257"/>
                </a:lnTo>
                <a:lnTo>
                  <a:pt x="1949" y="289"/>
                </a:lnTo>
                <a:lnTo>
                  <a:pt x="1949" y="311"/>
                </a:lnTo>
                <a:lnTo>
                  <a:pt x="1968" y="311"/>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10" name="Freeform 10"/>
          <p:cNvSpPr>
            <a:spLocks/>
          </p:cNvSpPr>
          <p:nvPr/>
        </p:nvSpPr>
        <p:spPr bwMode="auto">
          <a:xfrm>
            <a:off x="4398963" y="4619626"/>
            <a:ext cx="1897062" cy="715963"/>
          </a:xfrm>
          <a:custGeom>
            <a:avLst/>
            <a:gdLst>
              <a:gd name="T0" fmla="*/ 0 w 1345"/>
              <a:gd name="T1" fmla="*/ 402 h 451"/>
              <a:gd name="T2" fmla="*/ 3 w 1345"/>
              <a:gd name="T3" fmla="*/ 353 h 451"/>
              <a:gd name="T4" fmla="*/ 3 w 1345"/>
              <a:gd name="T5" fmla="*/ 310 h 451"/>
              <a:gd name="T6" fmla="*/ 3 w 1345"/>
              <a:gd name="T7" fmla="*/ 268 h 451"/>
              <a:gd name="T8" fmla="*/ 3 w 1345"/>
              <a:gd name="T9" fmla="*/ 246 h 451"/>
              <a:gd name="T10" fmla="*/ 24 w 1345"/>
              <a:gd name="T11" fmla="*/ 214 h 451"/>
              <a:gd name="T12" fmla="*/ 46 w 1345"/>
              <a:gd name="T13" fmla="*/ 182 h 451"/>
              <a:gd name="T14" fmla="*/ 78 w 1345"/>
              <a:gd name="T15" fmla="*/ 160 h 451"/>
              <a:gd name="T16" fmla="*/ 110 w 1345"/>
              <a:gd name="T17" fmla="*/ 150 h 451"/>
              <a:gd name="T18" fmla="*/ 142 w 1345"/>
              <a:gd name="T19" fmla="*/ 139 h 451"/>
              <a:gd name="T20" fmla="*/ 164 w 1345"/>
              <a:gd name="T21" fmla="*/ 139 h 451"/>
              <a:gd name="T22" fmla="*/ 207 w 1345"/>
              <a:gd name="T23" fmla="*/ 139 h 451"/>
              <a:gd name="T24" fmla="*/ 239 w 1345"/>
              <a:gd name="T25" fmla="*/ 139 h 451"/>
              <a:gd name="T26" fmla="*/ 271 w 1345"/>
              <a:gd name="T27" fmla="*/ 139 h 451"/>
              <a:gd name="T28" fmla="*/ 303 w 1345"/>
              <a:gd name="T29" fmla="*/ 150 h 451"/>
              <a:gd name="T30" fmla="*/ 335 w 1345"/>
              <a:gd name="T31" fmla="*/ 150 h 451"/>
              <a:gd name="T32" fmla="*/ 367 w 1345"/>
              <a:gd name="T33" fmla="*/ 150 h 451"/>
              <a:gd name="T34" fmla="*/ 399 w 1345"/>
              <a:gd name="T35" fmla="*/ 160 h 451"/>
              <a:gd name="T36" fmla="*/ 432 w 1345"/>
              <a:gd name="T37" fmla="*/ 171 h 451"/>
              <a:gd name="T38" fmla="*/ 464 w 1345"/>
              <a:gd name="T39" fmla="*/ 171 h 451"/>
              <a:gd name="T40" fmla="*/ 507 w 1345"/>
              <a:gd name="T41" fmla="*/ 171 h 451"/>
              <a:gd name="T42" fmla="*/ 582 w 1345"/>
              <a:gd name="T43" fmla="*/ 182 h 451"/>
              <a:gd name="T44" fmla="*/ 667 w 1345"/>
              <a:gd name="T45" fmla="*/ 182 h 451"/>
              <a:gd name="T46" fmla="*/ 732 w 1345"/>
              <a:gd name="T47" fmla="*/ 182 h 451"/>
              <a:gd name="T48" fmla="*/ 796 w 1345"/>
              <a:gd name="T49" fmla="*/ 182 h 451"/>
              <a:gd name="T50" fmla="*/ 828 w 1345"/>
              <a:gd name="T51" fmla="*/ 193 h 451"/>
              <a:gd name="T52" fmla="*/ 828 w 1345"/>
              <a:gd name="T53" fmla="*/ 225 h 451"/>
              <a:gd name="T54" fmla="*/ 828 w 1345"/>
              <a:gd name="T55" fmla="*/ 257 h 451"/>
              <a:gd name="T56" fmla="*/ 839 w 1345"/>
              <a:gd name="T57" fmla="*/ 300 h 451"/>
              <a:gd name="T58" fmla="*/ 849 w 1345"/>
              <a:gd name="T59" fmla="*/ 332 h 451"/>
              <a:gd name="T60" fmla="*/ 849 w 1345"/>
              <a:gd name="T61" fmla="*/ 364 h 451"/>
              <a:gd name="T62" fmla="*/ 849 w 1345"/>
              <a:gd name="T63" fmla="*/ 396 h 451"/>
              <a:gd name="T64" fmla="*/ 849 w 1345"/>
              <a:gd name="T65" fmla="*/ 428 h 451"/>
              <a:gd name="T66" fmla="*/ 849 w 1345"/>
              <a:gd name="T67" fmla="*/ 450 h 451"/>
              <a:gd name="T68" fmla="*/ 871 w 1345"/>
              <a:gd name="T69" fmla="*/ 428 h 451"/>
              <a:gd name="T70" fmla="*/ 871 w 1345"/>
              <a:gd name="T71" fmla="*/ 396 h 451"/>
              <a:gd name="T72" fmla="*/ 871 w 1345"/>
              <a:gd name="T73" fmla="*/ 364 h 451"/>
              <a:gd name="T74" fmla="*/ 871 w 1345"/>
              <a:gd name="T75" fmla="*/ 332 h 451"/>
              <a:gd name="T76" fmla="*/ 871 w 1345"/>
              <a:gd name="T77" fmla="*/ 310 h 451"/>
              <a:gd name="T78" fmla="*/ 871 w 1345"/>
              <a:gd name="T79" fmla="*/ 278 h 451"/>
              <a:gd name="T80" fmla="*/ 871 w 1345"/>
              <a:gd name="T81" fmla="*/ 246 h 451"/>
              <a:gd name="T82" fmla="*/ 871 w 1345"/>
              <a:gd name="T83" fmla="*/ 214 h 451"/>
              <a:gd name="T84" fmla="*/ 892 w 1345"/>
              <a:gd name="T85" fmla="*/ 182 h 451"/>
              <a:gd name="T86" fmla="*/ 914 w 1345"/>
              <a:gd name="T87" fmla="*/ 160 h 451"/>
              <a:gd name="T88" fmla="*/ 946 w 1345"/>
              <a:gd name="T89" fmla="*/ 150 h 451"/>
              <a:gd name="T90" fmla="*/ 989 w 1345"/>
              <a:gd name="T91" fmla="*/ 128 h 451"/>
              <a:gd name="T92" fmla="*/ 1021 w 1345"/>
              <a:gd name="T93" fmla="*/ 107 h 451"/>
              <a:gd name="T94" fmla="*/ 1053 w 1345"/>
              <a:gd name="T95" fmla="*/ 96 h 451"/>
              <a:gd name="T96" fmla="*/ 1075 w 1345"/>
              <a:gd name="T97" fmla="*/ 75 h 451"/>
              <a:gd name="T98" fmla="*/ 1107 w 1345"/>
              <a:gd name="T99" fmla="*/ 53 h 451"/>
              <a:gd name="T100" fmla="*/ 1139 w 1345"/>
              <a:gd name="T101" fmla="*/ 43 h 451"/>
              <a:gd name="T102" fmla="*/ 1160 w 1345"/>
              <a:gd name="T103" fmla="*/ 21 h 451"/>
              <a:gd name="T104" fmla="*/ 1182 w 1345"/>
              <a:gd name="T105" fmla="*/ 10 h 451"/>
              <a:gd name="T106" fmla="*/ 1214 w 1345"/>
              <a:gd name="T107" fmla="*/ 0 h 451"/>
              <a:gd name="T108" fmla="*/ 1246 w 1345"/>
              <a:gd name="T109" fmla="*/ 0 h 451"/>
              <a:gd name="T110" fmla="*/ 1257 w 1345"/>
              <a:gd name="T111" fmla="*/ 32 h 451"/>
              <a:gd name="T112" fmla="*/ 1257 w 1345"/>
              <a:gd name="T113" fmla="*/ 64 h 451"/>
              <a:gd name="T114" fmla="*/ 1267 w 1345"/>
              <a:gd name="T115" fmla="*/ 96 h 451"/>
              <a:gd name="T116" fmla="*/ 1278 w 1345"/>
              <a:gd name="T117" fmla="*/ 118 h 451"/>
              <a:gd name="T118" fmla="*/ 1289 w 1345"/>
              <a:gd name="T119" fmla="*/ 150 h 451"/>
              <a:gd name="T120" fmla="*/ 1300 w 1345"/>
              <a:gd name="T121" fmla="*/ 182 h 451"/>
              <a:gd name="T122" fmla="*/ 1321 w 1345"/>
              <a:gd name="T123" fmla="*/ 214 h 451"/>
              <a:gd name="T124" fmla="*/ 1344 w 1345"/>
              <a:gd name="T125" fmla="*/ 21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5" h="451">
                <a:moveTo>
                  <a:pt x="0" y="402"/>
                </a:moveTo>
                <a:lnTo>
                  <a:pt x="3" y="353"/>
                </a:lnTo>
                <a:lnTo>
                  <a:pt x="3" y="310"/>
                </a:lnTo>
                <a:lnTo>
                  <a:pt x="3" y="268"/>
                </a:lnTo>
                <a:lnTo>
                  <a:pt x="3" y="246"/>
                </a:lnTo>
                <a:lnTo>
                  <a:pt x="24" y="214"/>
                </a:lnTo>
                <a:lnTo>
                  <a:pt x="46" y="182"/>
                </a:lnTo>
                <a:lnTo>
                  <a:pt x="78" y="160"/>
                </a:lnTo>
                <a:lnTo>
                  <a:pt x="110" y="150"/>
                </a:lnTo>
                <a:lnTo>
                  <a:pt x="142" y="139"/>
                </a:lnTo>
                <a:lnTo>
                  <a:pt x="164" y="139"/>
                </a:lnTo>
                <a:lnTo>
                  <a:pt x="207" y="139"/>
                </a:lnTo>
                <a:lnTo>
                  <a:pt x="239" y="139"/>
                </a:lnTo>
                <a:lnTo>
                  <a:pt x="271" y="139"/>
                </a:lnTo>
                <a:lnTo>
                  <a:pt x="303" y="150"/>
                </a:lnTo>
                <a:lnTo>
                  <a:pt x="335" y="150"/>
                </a:lnTo>
                <a:lnTo>
                  <a:pt x="367" y="150"/>
                </a:lnTo>
                <a:lnTo>
                  <a:pt x="399" y="160"/>
                </a:lnTo>
                <a:lnTo>
                  <a:pt x="432" y="171"/>
                </a:lnTo>
                <a:lnTo>
                  <a:pt x="464" y="171"/>
                </a:lnTo>
                <a:lnTo>
                  <a:pt x="507" y="171"/>
                </a:lnTo>
                <a:lnTo>
                  <a:pt x="582" y="182"/>
                </a:lnTo>
                <a:lnTo>
                  <a:pt x="667" y="182"/>
                </a:lnTo>
                <a:lnTo>
                  <a:pt x="732" y="182"/>
                </a:lnTo>
                <a:lnTo>
                  <a:pt x="796" y="182"/>
                </a:lnTo>
                <a:lnTo>
                  <a:pt x="828" y="193"/>
                </a:lnTo>
                <a:lnTo>
                  <a:pt x="828" y="225"/>
                </a:lnTo>
                <a:lnTo>
                  <a:pt x="828" y="257"/>
                </a:lnTo>
                <a:lnTo>
                  <a:pt x="839" y="300"/>
                </a:lnTo>
                <a:lnTo>
                  <a:pt x="849" y="332"/>
                </a:lnTo>
                <a:lnTo>
                  <a:pt x="849" y="364"/>
                </a:lnTo>
                <a:lnTo>
                  <a:pt x="849" y="396"/>
                </a:lnTo>
                <a:lnTo>
                  <a:pt x="849" y="428"/>
                </a:lnTo>
                <a:lnTo>
                  <a:pt x="849" y="450"/>
                </a:lnTo>
                <a:lnTo>
                  <a:pt x="871" y="428"/>
                </a:lnTo>
                <a:lnTo>
                  <a:pt x="871" y="396"/>
                </a:lnTo>
                <a:lnTo>
                  <a:pt x="871" y="364"/>
                </a:lnTo>
                <a:lnTo>
                  <a:pt x="871" y="332"/>
                </a:lnTo>
                <a:lnTo>
                  <a:pt x="871" y="310"/>
                </a:lnTo>
                <a:lnTo>
                  <a:pt x="871" y="278"/>
                </a:lnTo>
                <a:lnTo>
                  <a:pt x="871" y="246"/>
                </a:lnTo>
                <a:lnTo>
                  <a:pt x="871" y="214"/>
                </a:lnTo>
                <a:lnTo>
                  <a:pt x="892" y="182"/>
                </a:lnTo>
                <a:lnTo>
                  <a:pt x="914" y="160"/>
                </a:lnTo>
                <a:lnTo>
                  <a:pt x="946" y="150"/>
                </a:lnTo>
                <a:lnTo>
                  <a:pt x="989" y="128"/>
                </a:lnTo>
                <a:lnTo>
                  <a:pt x="1021" y="107"/>
                </a:lnTo>
                <a:lnTo>
                  <a:pt x="1053" y="96"/>
                </a:lnTo>
                <a:lnTo>
                  <a:pt x="1075" y="75"/>
                </a:lnTo>
                <a:lnTo>
                  <a:pt x="1107" y="53"/>
                </a:lnTo>
                <a:lnTo>
                  <a:pt x="1139" y="43"/>
                </a:lnTo>
                <a:lnTo>
                  <a:pt x="1160" y="21"/>
                </a:lnTo>
                <a:lnTo>
                  <a:pt x="1182" y="10"/>
                </a:lnTo>
                <a:lnTo>
                  <a:pt x="1214" y="0"/>
                </a:lnTo>
                <a:lnTo>
                  <a:pt x="1246" y="0"/>
                </a:lnTo>
                <a:lnTo>
                  <a:pt x="1257" y="32"/>
                </a:lnTo>
                <a:lnTo>
                  <a:pt x="1257" y="64"/>
                </a:lnTo>
                <a:lnTo>
                  <a:pt x="1267" y="96"/>
                </a:lnTo>
                <a:lnTo>
                  <a:pt x="1278" y="118"/>
                </a:lnTo>
                <a:lnTo>
                  <a:pt x="1289" y="150"/>
                </a:lnTo>
                <a:lnTo>
                  <a:pt x="1300" y="182"/>
                </a:lnTo>
                <a:lnTo>
                  <a:pt x="1321" y="214"/>
                </a:lnTo>
                <a:lnTo>
                  <a:pt x="1344" y="210"/>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11" name="Line 11"/>
          <p:cNvSpPr>
            <a:spLocks noChangeShapeType="1"/>
          </p:cNvSpPr>
          <p:nvPr/>
        </p:nvSpPr>
        <p:spPr bwMode="auto">
          <a:xfrm flipV="1">
            <a:off x="7785101" y="2971801"/>
            <a:ext cx="811213" cy="379413"/>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12" name="Line 12"/>
          <p:cNvSpPr>
            <a:spLocks noChangeShapeType="1"/>
          </p:cNvSpPr>
          <p:nvPr/>
        </p:nvSpPr>
        <p:spPr bwMode="auto">
          <a:xfrm>
            <a:off x="7786689" y="4802188"/>
            <a:ext cx="877887" cy="53181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13" name="Line 13"/>
          <p:cNvSpPr>
            <a:spLocks noChangeShapeType="1"/>
          </p:cNvSpPr>
          <p:nvPr/>
        </p:nvSpPr>
        <p:spPr bwMode="auto">
          <a:xfrm>
            <a:off x="8597900" y="2971800"/>
            <a:ext cx="33813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14" name="Line 14"/>
          <p:cNvSpPr>
            <a:spLocks noChangeShapeType="1"/>
          </p:cNvSpPr>
          <p:nvPr/>
        </p:nvSpPr>
        <p:spPr bwMode="auto">
          <a:xfrm>
            <a:off x="8666164" y="5334000"/>
            <a:ext cx="269875"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15" name="Freeform 15"/>
          <p:cNvSpPr>
            <a:spLocks/>
          </p:cNvSpPr>
          <p:nvPr/>
        </p:nvSpPr>
        <p:spPr bwMode="auto">
          <a:xfrm>
            <a:off x="7785100" y="3021013"/>
            <a:ext cx="1155700" cy="665162"/>
          </a:xfrm>
          <a:custGeom>
            <a:avLst/>
            <a:gdLst>
              <a:gd name="T0" fmla="*/ 0 w 819"/>
              <a:gd name="T1" fmla="*/ 209 h 419"/>
              <a:gd name="T2" fmla="*/ 25 w 819"/>
              <a:gd name="T3" fmla="*/ 257 h 419"/>
              <a:gd name="T4" fmla="*/ 46 w 819"/>
              <a:gd name="T5" fmla="*/ 289 h 419"/>
              <a:gd name="T6" fmla="*/ 46 w 819"/>
              <a:gd name="T7" fmla="*/ 311 h 419"/>
              <a:gd name="T8" fmla="*/ 57 w 819"/>
              <a:gd name="T9" fmla="*/ 343 h 419"/>
              <a:gd name="T10" fmla="*/ 68 w 819"/>
              <a:gd name="T11" fmla="*/ 375 h 419"/>
              <a:gd name="T12" fmla="*/ 89 w 819"/>
              <a:gd name="T13" fmla="*/ 407 h 419"/>
              <a:gd name="T14" fmla="*/ 111 w 819"/>
              <a:gd name="T15" fmla="*/ 407 h 419"/>
              <a:gd name="T16" fmla="*/ 143 w 819"/>
              <a:gd name="T17" fmla="*/ 418 h 419"/>
              <a:gd name="T18" fmla="*/ 175 w 819"/>
              <a:gd name="T19" fmla="*/ 418 h 419"/>
              <a:gd name="T20" fmla="*/ 207 w 819"/>
              <a:gd name="T21" fmla="*/ 418 h 419"/>
              <a:gd name="T22" fmla="*/ 239 w 819"/>
              <a:gd name="T23" fmla="*/ 418 h 419"/>
              <a:gd name="T24" fmla="*/ 261 w 819"/>
              <a:gd name="T25" fmla="*/ 418 h 419"/>
              <a:gd name="T26" fmla="*/ 293 w 819"/>
              <a:gd name="T27" fmla="*/ 418 h 419"/>
              <a:gd name="T28" fmla="*/ 303 w 819"/>
              <a:gd name="T29" fmla="*/ 396 h 419"/>
              <a:gd name="T30" fmla="*/ 325 w 819"/>
              <a:gd name="T31" fmla="*/ 396 h 419"/>
              <a:gd name="T32" fmla="*/ 357 w 819"/>
              <a:gd name="T33" fmla="*/ 375 h 419"/>
              <a:gd name="T34" fmla="*/ 368 w 819"/>
              <a:gd name="T35" fmla="*/ 353 h 419"/>
              <a:gd name="T36" fmla="*/ 400 w 819"/>
              <a:gd name="T37" fmla="*/ 343 h 419"/>
              <a:gd name="T38" fmla="*/ 421 w 819"/>
              <a:gd name="T39" fmla="*/ 321 h 419"/>
              <a:gd name="T40" fmla="*/ 443 w 819"/>
              <a:gd name="T41" fmla="*/ 311 h 419"/>
              <a:gd name="T42" fmla="*/ 475 w 819"/>
              <a:gd name="T43" fmla="*/ 289 h 419"/>
              <a:gd name="T44" fmla="*/ 507 w 819"/>
              <a:gd name="T45" fmla="*/ 278 h 419"/>
              <a:gd name="T46" fmla="*/ 529 w 819"/>
              <a:gd name="T47" fmla="*/ 268 h 419"/>
              <a:gd name="T48" fmla="*/ 561 w 819"/>
              <a:gd name="T49" fmla="*/ 257 h 419"/>
              <a:gd name="T50" fmla="*/ 593 w 819"/>
              <a:gd name="T51" fmla="*/ 236 h 419"/>
              <a:gd name="T52" fmla="*/ 625 w 819"/>
              <a:gd name="T53" fmla="*/ 214 h 419"/>
              <a:gd name="T54" fmla="*/ 636 w 819"/>
              <a:gd name="T55" fmla="*/ 182 h 419"/>
              <a:gd name="T56" fmla="*/ 636 w 819"/>
              <a:gd name="T57" fmla="*/ 150 h 419"/>
              <a:gd name="T58" fmla="*/ 636 w 819"/>
              <a:gd name="T59" fmla="*/ 128 h 419"/>
              <a:gd name="T60" fmla="*/ 636 w 819"/>
              <a:gd name="T61" fmla="*/ 96 h 419"/>
              <a:gd name="T62" fmla="*/ 636 w 819"/>
              <a:gd name="T63" fmla="*/ 64 h 419"/>
              <a:gd name="T64" fmla="*/ 636 w 819"/>
              <a:gd name="T65" fmla="*/ 32 h 419"/>
              <a:gd name="T66" fmla="*/ 636 w 819"/>
              <a:gd name="T67" fmla="*/ 0 h 419"/>
              <a:gd name="T68" fmla="*/ 614 w 819"/>
              <a:gd name="T69" fmla="*/ 32 h 419"/>
              <a:gd name="T70" fmla="*/ 614 w 819"/>
              <a:gd name="T71" fmla="*/ 64 h 419"/>
              <a:gd name="T72" fmla="*/ 614 w 819"/>
              <a:gd name="T73" fmla="*/ 86 h 419"/>
              <a:gd name="T74" fmla="*/ 614 w 819"/>
              <a:gd name="T75" fmla="*/ 118 h 419"/>
              <a:gd name="T76" fmla="*/ 625 w 819"/>
              <a:gd name="T77" fmla="*/ 150 h 419"/>
              <a:gd name="T78" fmla="*/ 636 w 819"/>
              <a:gd name="T79" fmla="*/ 182 h 419"/>
              <a:gd name="T80" fmla="*/ 668 w 819"/>
              <a:gd name="T81" fmla="*/ 193 h 419"/>
              <a:gd name="T82" fmla="*/ 700 w 819"/>
              <a:gd name="T83" fmla="*/ 214 h 419"/>
              <a:gd name="T84" fmla="*/ 732 w 819"/>
              <a:gd name="T85" fmla="*/ 225 h 419"/>
              <a:gd name="T86" fmla="*/ 754 w 819"/>
              <a:gd name="T87" fmla="*/ 225 h 419"/>
              <a:gd name="T88" fmla="*/ 786 w 819"/>
              <a:gd name="T89" fmla="*/ 236 h 419"/>
              <a:gd name="T90" fmla="*/ 818 w 819"/>
              <a:gd name="T91" fmla="*/ 236 h 419"/>
              <a:gd name="T92" fmla="*/ 816 w 819"/>
              <a:gd name="T93" fmla="*/ 257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19" h="419">
                <a:moveTo>
                  <a:pt x="0" y="209"/>
                </a:moveTo>
                <a:lnTo>
                  <a:pt x="25" y="257"/>
                </a:lnTo>
                <a:lnTo>
                  <a:pt x="46" y="289"/>
                </a:lnTo>
                <a:lnTo>
                  <a:pt x="46" y="311"/>
                </a:lnTo>
                <a:lnTo>
                  <a:pt x="57" y="343"/>
                </a:lnTo>
                <a:lnTo>
                  <a:pt x="68" y="375"/>
                </a:lnTo>
                <a:lnTo>
                  <a:pt x="89" y="407"/>
                </a:lnTo>
                <a:lnTo>
                  <a:pt x="111" y="407"/>
                </a:lnTo>
                <a:lnTo>
                  <a:pt x="143" y="418"/>
                </a:lnTo>
                <a:lnTo>
                  <a:pt x="175" y="418"/>
                </a:lnTo>
                <a:lnTo>
                  <a:pt x="207" y="418"/>
                </a:lnTo>
                <a:lnTo>
                  <a:pt x="239" y="418"/>
                </a:lnTo>
                <a:lnTo>
                  <a:pt x="261" y="418"/>
                </a:lnTo>
                <a:lnTo>
                  <a:pt x="293" y="418"/>
                </a:lnTo>
                <a:lnTo>
                  <a:pt x="303" y="396"/>
                </a:lnTo>
                <a:lnTo>
                  <a:pt x="325" y="396"/>
                </a:lnTo>
                <a:lnTo>
                  <a:pt x="357" y="375"/>
                </a:lnTo>
                <a:lnTo>
                  <a:pt x="368" y="353"/>
                </a:lnTo>
                <a:lnTo>
                  <a:pt x="400" y="343"/>
                </a:lnTo>
                <a:lnTo>
                  <a:pt x="421" y="321"/>
                </a:lnTo>
                <a:lnTo>
                  <a:pt x="443" y="311"/>
                </a:lnTo>
                <a:lnTo>
                  <a:pt x="475" y="289"/>
                </a:lnTo>
                <a:lnTo>
                  <a:pt x="507" y="278"/>
                </a:lnTo>
                <a:lnTo>
                  <a:pt x="529" y="268"/>
                </a:lnTo>
                <a:lnTo>
                  <a:pt x="561" y="257"/>
                </a:lnTo>
                <a:lnTo>
                  <a:pt x="593" y="236"/>
                </a:lnTo>
                <a:lnTo>
                  <a:pt x="625" y="214"/>
                </a:lnTo>
                <a:lnTo>
                  <a:pt x="636" y="182"/>
                </a:lnTo>
                <a:lnTo>
                  <a:pt x="636" y="150"/>
                </a:lnTo>
                <a:lnTo>
                  <a:pt x="636" y="128"/>
                </a:lnTo>
                <a:lnTo>
                  <a:pt x="636" y="96"/>
                </a:lnTo>
                <a:lnTo>
                  <a:pt x="636" y="64"/>
                </a:lnTo>
                <a:lnTo>
                  <a:pt x="636" y="32"/>
                </a:lnTo>
                <a:lnTo>
                  <a:pt x="636" y="0"/>
                </a:lnTo>
                <a:lnTo>
                  <a:pt x="614" y="32"/>
                </a:lnTo>
                <a:lnTo>
                  <a:pt x="614" y="64"/>
                </a:lnTo>
                <a:lnTo>
                  <a:pt x="614" y="86"/>
                </a:lnTo>
                <a:lnTo>
                  <a:pt x="614" y="118"/>
                </a:lnTo>
                <a:lnTo>
                  <a:pt x="625" y="150"/>
                </a:lnTo>
                <a:lnTo>
                  <a:pt x="636" y="182"/>
                </a:lnTo>
                <a:lnTo>
                  <a:pt x="668" y="193"/>
                </a:lnTo>
                <a:lnTo>
                  <a:pt x="700" y="214"/>
                </a:lnTo>
                <a:lnTo>
                  <a:pt x="732" y="225"/>
                </a:lnTo>
                <a:lnTo>
                  <a:pt x="754" y="225"/>
                </a:lnTo>
                <a:lnTo>
                  <a:pt x="786" y="236"/>
                </a:lnTo>
                <a:lnTo>
                  <a:pt x="818" y="236"/>
                </a:lnTo>
                <a:lnTo>
                  <a:pt x="816" y="257"/>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16" name="Freeform 16"/>
          <p:cNvSpPr>
            <a:spLocks/>
          </p:cNvSpPr>
          <p:nvPr/>
        </p:nvSpPr>
        <p:spPr bwMode="auto">
          <a:xfrm>
            <a:off x="8056563" y="4806950"/>
            <a:ext cx="944562" cy="579438"/>
          </a:xfrm>
          <a:custGeom>
            <a:avLst/>
            <a:gdLst>
              <a:gd name="T0" fmla="*/ 0 w 670"/>
              <a:gd name="T1" fmla="*/ 92 h 365"/>
              <a:gd name="T2" fmla="*/ 47 w 670"/>
              <a:gd name="T3" fmla="*/ 75 h 365"/>
              <a:gd name="T4" fmla="*/ 58 w 670"/>
              <a:gd name="T5" fmla="*/ 53 h 365"/>
              <a:gd name="T6" fmla="*/ 79 w 670"/>
              <a:gd name="T7" fmla="*/ 21 h 365"/>
              <a:gd name="T8" fmla="*/ 101 w 670"/>
              <a:gd name="T9" fmla="*/ 0 h 365"/>
              <a:gd name="T10" fmla="*/ 186 w 670"/>
              <a:gd name="T11" fmla="*/ 0 h 365"/>
              <a:gd name="T12" fmla="*/ 251 w 670"/>
              <a:gd name="T13" fmla="*/ 10 h 365"/>
              <a:gd name="T14" fmla="*/ 283 w 670"/>
              <a:gd name="T15" fmla="*/ 21 h 365"/>
              <a:gd name="T16" fmla="*/ 315 w 670"/>
              <a:gd name="T17" fmla="*/ 53 h 365"/>
              <a:gd name="T18" fmla="*/ 326 w 670"/>
              <a:gd name="T19" fmla="*/ 75 h 365"/>
              <a:gd name="T20" fmla="*/ 358 w 670"/>
              <a:gd name="T21" fmla="*/ 96 h 365"/>
              <a:gd name="T22" fmla="*/ 390 w 670"/>
              <a:gd name="T23" fmla="*/ 117 h 365"/>
              <a:gd name="T24" fmla="*/ 390 w 670"/>
              <a:gd name="T25" fmla="*/ 139 h 365"/>
              <a:gd name="T26" fmla="*/ 412 w 670"/>
              <a:gd name="T27" fmla="*/ 139 h 365"/>
              <a:gd name="T28" fmla="*/ 444 w 670"/>
              <a:gd name="T29" fmla="*/ 150 h 365"/>
              <a:gd name="T30" fmla="*/ 465 w 670"/>
              <a:gd name="T31" fmla="*/ 182 h 365"/>
              <a:gd name="T32" fmla="*/ 476 w 670"/>
              <a:gd name="T33" fmla="*/ 214 h 365"/>
              <a:gd name="T34" fmla="*/ 487 w 670"/>
              <a:gd name="T35" fmla="*/ 246 h 365"/>
              <a:gd name="T36" fmla="*/ 487 w 670"/>
              <a:gd name="T37" fmla="*/ 278 h 365"/>
              <a:gd name="T38" fmla="*/ 487 w 670"/>
              <a:gd name="T39" fmla="*/ 310 h 365"/>
              <a:gd name="T40" fmla="*/ 487 w 670"/>
              <a:gd name="T41" fmla="*/ 332 h 365"/>
              <a:gd name="T42" fmla="*/ 487 w 670"/>
              <a:gd name="T43" fmla="*/ 364 h 365"/>
              <a:gd name="T44" fmla="*/ 487 w 670"/>
              <a:gd name="T45" fmla="*/ 342 h 365"/>
              <a:gd name="T46" fmla="*/ 487 w 670"/>
              <a:gd name="T47" fmla="*/ 310 h 365"/>
              <a:gd name="T48" fmla="*/ 487 w 670"/>
              <a:gd name="T49" fmla="*/ 278 h 365"/>
              <a:gd name="T50" fmla="*/ 497 w 670"/>
              <a:gd name="T51" fmla="*/ 246 h 365"/>
              <a:gd name="T52" fmla="*/ 508 w 670"/>
              <a:gd name="T53" fmla="*/ 224 h 365"/>
              <a:gd name="T54" fmla="*/ 540 w 670"/>
              <a:gd name="T55" fmla="*/ 203 h 365"/>
              <a:gd name="T56" fmla="*/ 562 w 670"/>
              <a:gd name="T57" fmla="*/ 182 h 365"/>
              <a:gd name="T58" fmla="*/ 583 w 670"/>
              <a:gd name="T59" fmla="*/ 160 h 365"/>
              <a:gd name="T60" fmla="*/ 615 w 670"/>
              <a:gd name="T61" fmla="*/ 150 h 365"/>
              <a:gd name="T62" fmla="*/ 637 w 670"/>
              <a:gd name="T63" fmla="*/ 150 h 365"/>
              <a:gd name="T64" fmla="*/ 669 w 670"/>
              <a:gd name="T65" fmla="*/ 150 h 365"/>
              <a:gd name="T66" fmla="*/ 647 w 670"/>
              <a:gd name="T67" fmla="*/ 150 h 365"/>
              <a:gd name="T68" fmla="*/ 615 w 670"/>
              <a:gd name="T69" fmla="*/ 150 h 365"/>
              <a:gd name="T70" fmla="*/ 583 w 670"/>
              <a:gd name="T71" fmla="*/ 171 h 365"/>
              <a:gd name="T72" fmla="*/ 551 w 670"/>
              <a:gd name="T73" fmla="*/ 192 h 365"/>
              <a:gd name="T74" fmla="*/ 529 w 670"/>
              <a:gd name="T75" fmla="*/ 203 h 365"/>
              <a:gd name="T76" fmla="*/ 508 w 670"/>
              <a:gd name="T77" fmla="*/ 235 h 365"/>
              <a:gd name="T78" fmla="*/ 497 w 670"/>
              <a:gd name="T79" fmla="*/ 257 h 365"/>
              <a:gd name="T80" fmla="*/ 476 w 670"/>
              <a:gd name="T81" fmla="*/ 289 h 365"/>
              <a:gd name="T82" fmla="*/ 476 w 670"/>
              <a:gd name="T83" fmla="*/ 321 h 365"/>
              <a:gd name="T84" fmla="*/ 476 w 670"/>
              <a:gd name="T85" fmla="*/ 353 h 365"/>
              <a:gd name="T86" fmla="*/ 465 w 670"/>
              <a:gd name="T87" fmla="*/ 321 h 365"/>
              <a:gd name="T88" fmla="*/ 465 w 670"/>
              <a:gd name="T89" fmla="*/ 299 h 365"/>
              <a:gd name="T90" fmla="*/ 487 w 670"/>
              <a:gd name="T91" fmla="*/ 278 h 365"/>
              <a:gd name="T92" fmla="*/ 519 w 670"/>
              <a:gd name="T93" fmla="*/ 257 h 365"/>
              <a:gd name="T94" fmla="*/ 540 w 670"/>
              <a:gd name="T95" fmla="*/ 235 h 365"/>
              <a:gd name="T96" fmla="*/ 562 w 670"/>
              <a:gd name="T97" fmla="*/ 224 h 365"/>
              <a:gd name="T98" fmla="*/ 583 w 670"/>
              <a:gd name="T99" fmla="*/ 192 h 365"/>
              <a:gd name="T100" fmla="*/ 615 w 670"/>
              <a:gd name="T101" fmla="*/ 182 h 365"/>
              <a:gd name="T102" fmla="*/ 637 w 670"/>
              <a:gd name="T103" fmla="*/ 171 h 365"/>
              <a:gd name="T104" fmla="*/ 624 w 670"/>
              <a:gd name="T105" fmla="*/ 14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70" h="365">
                <a:moveTo>
                  <a:pt x="0" y="92"/>
                </a:moveTo>
                <a:lnTo>
                  <a:pt x="47" y="75"/>
                </a:lnTo>
                <a:lnTo>
                  <a:pt x="58" y="53"/>
                </a:lnTo>
                <a:lnTo>
                  <a:pt x="79" y="21"/>
                </a:lnTo>
                <a:lnTo>
                  <a:pt x="101" y="0"/>
                </a:lnTo>
                <a:lnTo>
                  <a:pt x="186" y="0"/>
                </a:lnTo>
                <a:lnTo>
                  <a:pt x="251" y="10"/>
                </a:lnTo>
                <a:lnTo>
                  <a:pt x="283" y="21"/>
                </a:lnTo>
                <a:lnTo>
                  <a:pt x="315" y="53"/>
                </a:lnTo>
                <a:lnTo>
                  <a:pt x="326" y="75"/>
                </a:lnTo>
                <a:lnTo>
                  <a:pt x="358" y="96"/>
                </a:lnTo>
                <a:lnTo>
                  <a:pt x="390" y="117"/>
                </a:lnTo>
                <a:lnTo>
                  <a:pt x="390" y="139"/>
                </a:lnTo>
                <a:lnTo>
                  <a:pt x="412" y="139"/>
                </a:lnTo>
                <a:lnTo>
                  <a:pt x="444" y="150"/>
                </a:lnTo>
                <a:lnTo>
                  <a:pt x="465" y="182"/>
                </a:lnTo>
                <a:lnTo>
                  <a:pt x="476" y="214"/>
                </a:lnTo>
                <a:lnTo>
                  <a:pt x="487" y="246"/>
                </a:lnTo>
                <a:lnTo>
                  <a:pt x="487" y="278"/>
                </a:lnTo>
                <a:lnTo>
                  <a:pt x="487" y="310"/>
                </a:lnTo>
                <a:lnTo>
                  <a:pt x="487" y="332"/>
                </a:lnTo>
                <a:lnTo>
                  <a:pt x="487" y="364"/>
                </a:lnTo>
                <a:lnTo>
                  <a:pt x="487" y="342"/>
                </a:lnTo>
                <a:lnTo>
                  <a:pt x="487" y="310"/>
                </a:lnTo>
                <a:lnTo>
                  <a:pt x="487" y="278"/>
                </a:lnTo>
                <a:lnTo>
                  <a:pt x="497" y="246"/>
                </a:lnTo>
                <a:lnTo>
                  <a:pt x="508" y="224"/>
                </a:lnTo>
                <a:lnTo>
                  <a:pt x="540" y="203"/>
                </a:lnTo>
                <a:lnTo>
                  <a:pt x="562" y="182"/>
                </a:lnTo>
                <a:lnTo>
                  <a:pt x="583" y="160"/>
                </a:lnTo>
                <a:lnTo>
                  <a:pt x="615" y="150"/>
                </a:lnTo>
                <a:lnTo>
                  <a:pt x="637" y="150"/>
                </a:lnTo>
                <a:lnTo>
                  <a:pt x="669" y="150"/>
                </a:lnTo>
                <a:lnTo>
                  <a:pt x="647" y="150"/>
                </a:lnTo>
                <a:lnTo>
                  <a:pt x="615" y="150"/>
                </a:lnTo>
                <a:lnTo>
                  <a:pt x="583" y="171"/>
                </a:lnTo>
                <a:lnTo>
                  <a:pt x="551" y="192"/>
                </a:lnTo>
                <a:lnTo>
                  <a:pt x="529" y="203"/>
                </a:lnTo>
                <a:lnTo>
                  <a:pt x="508" y="235"/>
                </a:lnTo>
                <a:lnTo>
                  <a:pt x="497" y="257"/>
                </a:lnTo>
                <a:lnTo>
                  <a:pt x="476" y="289"/>
                </a:lnTo>
                <a:lnTo>
                  <a:pt x="476" y="321"/>
                </a:lnTo>
                <a:lnTo>
                  <a:pt x="476" y="353"/>
                </a:lnTo>
                <a:lnTo>
                  <a:pt x="465" y="321"/>
                </a:lnTo>
                <a:lnTo>
                  <a:pt x="465" y="299"/>
                </a:lnTo>
                <a:lnTo>
                  <a:pt x="487" y="278"/>
                </a:lnTo>
                <a:lnTo>
                  <a:pt x="519" y="257"/>
                </a:lnTo>
                <a:lnTo>
                  <a:pt x="540" y="235"/>
                </a:lnTo>
                <a:lnTo>
                  <a:pt x="562" y="224"/>
                </a:lnTo>
                <a:lnTo>
                  <a:pt x="583" y="192"/>
                </a:lnTo>
                <a:lnTo>
                  <a:pt x="615" y="182"/>
                </a:lnTo>
                <a:lnTo>
                  <a:pt x="637" y="171"/>
                </a:lnTo>
                <a:lnTo>
                  <a:pt x="624" y="140"/>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17" name="Freeform 17"/>
          <p:cNvSpPr>
            <a:spLocks/>
          </p:cNvSpPr>
          <p:nvPr/>
        </p:nvSpPr>
        <p:spPr bwMode="auto">
          <a:xfrm>
            <a:off x="6092826" y="4041776"/>
            <a:ext cx="2062163" cy="868363"/>
          </a:xfrm>
          <a:custGeom>
            <a:avLst/>
            <a:gdLst>
              <a:gd name="T0" fmla="*/ 153 w 1462"/>
              <a:gd name="T1" fmla="*/ 439 h 547"/>
              <a:gd name="T2" fmla="*/ 271 w 1462"/>
              <a:gd name="T3" fmla="*/ 407 h 547"/>
              <a:gd name="T4" fmla="*/ 410 w 1462"/>
              <a:gd name="T5" fmla="*/ 310 h 547"/>
              <a:gd name="T6" fmla="*/ 346 w 1462"/>
              <a:gd name="T7" fmla="*/ 321 h 547"/>
              <a:gd name="T8" fmla="*/ 325 w 1462"/>
              <a:gd name="T9" fmla="*/ 428 h 547"/>
              <a:gd name="T10" fmla="*/ 292 w 1462"/>
              <a:gd name="T11" fmla="*/ 374 h 547"/>
              <a:gd name="T12" fmla="*/ 443 w 1462"/>
              <a:gd name="T13" fmla="*/ 428 h 547"/>
              <a:gd name="T14" fmla="*/ 571 w 1462"/>
              <a:gd name="T15" fmla="*/ 321 h 547"/>
              <a:gd name="T16" fmla="*/ 507 w 1462"/>
              <a:gd name="T17" fmla="*/ 321 h 547"/>
              <a:gd name="T18" fmla="*/ 732 w 1462"/>
              <a:gd name="T19" fmla="*/ 332 h 547"/>
              <a:gd name="T20" fmla="*/ 571 w 1462"/>
              <a:gd name="T21" fmla="*/ 353 h 547"/>
              <a:gd name="T22" fmla="*/ 743 w 1462"/>
              <a:gd name="T23" fmla="*/ 364 h 547"/>
              <a:gd name="T24" fmla="*/ 893 w 1462"/>
              <a:gd name="T25" fmla="*/ 385 h 547"/>
              <a:gd name="T26" fmla="*/ 807 w 1462"/>
              <a:gd name="T27" fmla="*/ 299 h 547"/>
              <a:gd name="T28" fmla="*/ 1000 w 1462"/>
              <a:gd name="T29" fmla="*/ 407 h 547"/>
              <a:gd name="T30" fmla="*/ 893 w 1462"/>
              <a:gd name="T31" fmla="*/ 299 h 547"/>
              <a:gd name="T32" fmla="*/ 1086 w 1462"/>
              <a:gd name="T33" fmla="*/ 396 h 547"/>
              <a:gd name="T34" fmla="*/ 1107 w 1462"/>
              <a:gd name="T35" fmla="*/ 321 h 547"/>
              <a:gd name="T36" fmla="*/ 957 w 1462"/>
              <a:gd name="T37" fmla="*/ 257 h 547"/>
              <a:gd name="T38" fmla="*/ 1139 w 1462"/>
              <a:gd name="T39" fmla="*/ 321 h 547"/>
              <a:gd name="T40" fmla="*/ 914 w 1462"/>
              <a:gd name="T41" fmla="*/ 299 h 547"/>
              <a:gd name="T42" fmla="*/ 710 w 1462"/>
              <a:gd name="T43" fmla="*/ 246 h 547"/>
              <a:gd name="T44" fmla="*/ 560 w 1462"/>
              <a:gd name="T45" fmla="*/ 321 h 547"/>
              <a:gd name="T46" fmla="*/ 668 w 1462"/>
              <a:gd name="T47" fmla="*/ 214 h 547"/>
              <a:gd name="T48" fmla="*/ 507 w 1462"/>
              <a:gd name="T49" fmla="*/ 321 h 547"/>
              <a:gd name="T50" fmla="*/ 432 w 1462"/>
              <a:gd name="T51" fmla="*/ 214 h 547"/>
              <a:gd name="T52" fmla="*/ 464 w 1462"/>
              <a:gd name="T53" fmla="*/ 342 h 547"/>
              <a:gd name="T54" fmla="*/ 271 w 1462"/>
              <a:gd name="T55" fmla="*/ 257 h 547"/>
              <a:gd name="T56" fmla="*/ 110 w 1462"/>
              <a:gd name="T57" fmla="*/ 321 h 547"/>
              <a:gd name="T58" fmla="*/ 78 w 1462"/>
              <a:gd name="T59" fmla="*/ 246 h 547"/>
              <a:gd name="T60" fmla="*/ 314 w 1462"/>
              <a:gd name="T61" fmla="*/ 267 h 547"/>
              <a:gd name="T62" fmla="*/ 292 w 1462"/>
              <a:gd name="T63" fmla="*/ 160 h 547"/>
              <a:gd name="T64" fmla="*/ 325 w 1462"/>
              <a:gd name="T65" fmla="*/ 160 h 547"/>
              <a:gd name="T66" fmla="*/ 539 w 1462"/>
              <a:gd name="T67" fmla="*/ 203 h 547"/>
              <a:gd name="T68" fmla="*/ 400 w 1462"/>
              <a:gd name="T69" fmla="*/ 139 h 547"/>
              <a:gd name="T70" fmla="*/ 550 w 1462"/>
              <a:gd name="T71" fmla="*/ 150 h 547"/>
              <a:gd name="T72" fmla="*/ 689 w 1462"/>
              <a:gd name="T73" fmla="*/ 150 h 547"/>
              <a:gd name="T74" fmla="*/ 550 w 1462"/>
              <a:gd name="T75" fmla="*/ 107 h 547"/>
              <a:gd name="T76" fmla="*/ 764 w 1462"/>
              <a:gd name="T77" fmla="*/ 203 h 547"/>
              <a:gd name="T78" fmla="*/ 860 w 1462"/>
              <a:gd name="T79" fmla="*/ 107 h 547"/>
              <a:gd name="T80" fmla="*/ 732 w 1462"/>
              <a:gd name="T81" fmla="*/ 107 h 547"/>
              <a:gd name="T82" fmla="*/ 935 w 1462"/>
              <a:gd name="T83" fmla="*/ 182 h 547"/>
              <a:gd name="T84" fmla="*/ 1075 w 1462"/>
              <a:gd name="T85" fmla="*/ 214 h 547"/>
              <a:gd name="T86" fmla="*/ 914 w 1462"/>
              <a:gd name="T87" fmla="*/ 117 h 547"/>
              <a:gd name="T88" fmla="*/ 1118 w 1462"/>
              <a:gd name="T89" fmla="*/ 225 h 547"/>
              <a:gd name="T90" fmla="*/ 1246 w 1462"/>
              <a:gd name="T91" fmla="*/ 235 h 547"/>
              <a:gd name="T92" fmla="*/ 1150 w 1462"/>
              <a:gd name="T93" fmla="*/ 267 h 547"/>
              <a:gd name="T94" fmla="*/ 1236 w 1462"/>
              <a:gd name="T95" fmla="*/ 471 h 547"/>
              <a:gd name="T96" fmla="*/ 1321 w 1462"/>
              <a:gd name="T97" fmla="*/ 374 h 547"/>
              <a:gd name="T98" fmla="*/ 1332 w 1462"/>
              <a:gd name="T99" fmla="*/ 225 h 547"/>
              <a:gd name="T100" fmla="*/ 1353 w 1462"/>
              <a:gd name="T101" fmla="*/ 439 h 547"/>
              <a:gd name="T102" fmla="*/ 1461 w 1462"/>
              <a:gd name="T103" fmla="*/ 524 h 547"/>
              <a:gd name="T104" fmla="*/ 1396 w 1462"/>
              <a:gd name="T105" fmla="*/ 342 h 547"/>
              <a:gd name="T106" fmla="*/ 1396 w 1462"/>
              <a:gd name="T107" fmla="*/ 150 h 547"/>
              <a:gd name="T108" fmla="*/ 1214 w 1462"/>
              <a:gd name="T109" fmla="*/ 160 h 547"/>
              <a:gd name="T110" fmla="*/ 1032 w 1462"/>
              <a:gd name="T111" fmla="*/ 96 h 547"/>
              <a:gd name="T112" fmla="*/ 839 w 1462"/>
              <a:gd name="T113" fmla="*/ 64 h 547"/>
              <a:gd name="T114" fmla="*/ 646 w 1462"/>
              <a:gd name="T115" fmla="*/ 21 h 547"/>
              <a:gd name="T116" fmla="*/ 496 w 1462"/>
              <a:gd name="T117" fmla="*/ 0 h 547"/>
              <a:gd name="T118" fmla="*/ 314 w 1462"/>
              <a:gd name="T119" fmla="*/ 85 h 547"/>
              <a:gd name="T120" fmla="*/ 164 w 1462"/>
              <a:gd name="T121" fmla="*/ 182 h 547"/>
              <a:gd name="T122" fmla="*/ 25 w 1462"/>
              <a:gd name="T123" fmla="*/ 257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62" h="547">
                <a:moveTo>
                  <a:pt x="240" y="334"/>
                </a:moveTo>
                <a:lnTo>
                  <a:pt x="196" y="310"/>
                </a:lnTo>
                <a:lnTo>
                  <a:pt x="164" y="310"/>
                </a:lnTo>
                <a:lnTo>
                  <a:pt x="142" y="321"/>
                </a:lnTo>
                <a:lnTo>
                  <a:pt x="142" y="353"/>
                </a:lnTo>
                <a:lnTo>
                  <a:pt x="142" y="385"/>
                </a:lnTo>
                <a:lnTo>
                  <a:pt x="142" y="407"/>
                </a:lnTo>
                <a:lnTo>
                  <a:pt x="153" y="439"/>
                </a:lnTo>
                <a:lnTo>
                  <a:pt x="175" y="439"/>
                </a:lnTo>
                <a:lnTo>
                  <a:pt x="207" y="449"/>
                </a:lnTo>
                <a:lnTo>
                  <a:pt x="239" y="449"/>
                </a:lnTo>
                <a:lnTo>
                  <a:pt x="260" y="417"/>
                </a:lnTo>
                <a:lnTo>
                  <a:pt x="260" y="385"/>
                </a:lnTo>
                <a:lnTo>
                  <a:pt x="240" y="334"/>
                </a:lnTo>
                <a:lnTo>
                  <a:pt x="271" y="385"/>
                </a:lnTo>
                <a:lnTo>
                  <a:pt x="271" y="407"/>
                </a:lnTo>
                <a:lnTo>
                  <a:pt x="303" y="428"/>
                </a:lnTo>
                <a:lnTo>
                  <a:pt x="325" y="428"/>
                </a:lnTo>
                <a:lnTo>
                  <a:pt x="357" y="428"/>
                </a:lnTo>
                <a:lnTo>
                  <a:pt x="389" y="428"/>
                </a:lnTo>
                <a:lnTo>
                  <a:pt x="410" y="396"/>
                </a:lnTo>
                <a:lnTo>
                  <a:pt x="410" y="374"/>
                </a:lnTo>
                <a:lnTo>
                  <a:pt x="410" y="342"/>
                </a:lnTo>
                <a:lnTo>
                  <a:pt x="410" y="310"/>
                </a:lnTo>
                <a:lnTo>
                  <a:pt x="378" y="310"/>
                </a:lnTo>
                <a:lnTo>
                  <a:pt x="346" y="310"/>
                </a:lnTo>
                <a:lnTo>
                  <a:pt x="314" y="321"/>
                </a:lnTo>
                <a:lnTo>
                  <a:pt x="292" y="332"/>
                </a:lnTo>
                <a:lnTo>
                  <a:pt x="240" y="334"/>
                </a:lnTo>
                <a:lnTo>
                  <a:pt x="292" y="332"/>
                </a:lnTo>
                <a:lnTo>
                  <a:pt x="314" y="332"/>
                </a:lnTo>
                <a:lnTo>
                  <a:pt x="346" y="321"/>
                </a:lnTo>
                <a:lnTo>
                  <a:pt x="368" y="321"/>
                </a:lnTo>
                <a:lnTo>
                  <a:pt x="346" y="321"/>
                </a:lnTo>
                <a:lnTo>
                  <a:pt x="314" y="342"/>
                </a:lnTo>
                <a:lnTo>
                  <a:pt x="292" y="353"/>
                </a:lnTo>
                <a:lnTo>
                  <a:pt x="271" y="385"/>
                </a:lnTo>
                <a:lnTo>
                  <a:pt x="271" y="407"/>
                </a:lnTo>
                <a:lnTo>
                  <a:pt x="303" y="428"/>
                </a:lnTo>
                <a:lnTo>
                  <a:pt x="325" y="428"/>
                </a:lnTo>
                <a:lnTo>
                  <a:pt x="357" y="428"/>
                </a:lnTo>
                <a:lnTo>
                  <a:pt x="357" y="460"/>
                </a:lnTo>
                <a:lnTo>
                  <a:pt x="335" y="460"/>
                </a:lnTo>
                <a:lnTo>
                  <a:pt x="303" y="439"/>
                </a:lnTo>
                <a:lnTo>
                  <a:pt x="271" y="428"/>
                </a:lnTo>
                <a:lnTo>
                  <a:pt x="250" y="396"/>
                </a:lnTo>
                <a:lnTo>
                  <a:pt x="240" y="334"/>
                </a:lnTo>
                <a:lnTo>
                  <a:pt x="292" y="374"/>
                </a:lnTo>
                <a:lnTo>
                  <a:pt x="314" y="353"/>
                </a:lnTo>
                <a:lnTo>
                  <a:pt x="346" y="332"/>
                </a:lnTo>
                <a:lnTo>
                  <a:pt x="368" y="321"/>
                </a:lnTo>
                <a:lnTo>
                  <a:pt x="400" y="321"/>
                </a:lnTo>
                <a:lnTo>
                  <a:pt x="421" y="353"/>
                </a:lnTo>
                <a:lnTo>
                  <a:pt x="421" y="385"/>
                </a:lnTo>
                <a:lnTo>
                  <a:pt x="421" y="407"/>
                </a:lnTo>
                <a:lnTo>
                  <a:pt x="443" y="428"/>
                </a:lnTo>
                <a:lnTo>
                  <a:pt x="475" y="439"/>
                </a:lnTo>
                <a:lnTo>
                  <a:pt x="507" y="439"/>
                </a:lnTo>
                <a:lnTo>
                  <a:pt x="539" y="439"/>
                </a:lnTo>
                <a:lnTo>
                  <a:pt x="571" y="439"/>
                </a:lnTo>
                <a:lnTo>
                  <a:pt x="582" y="417"/>
                </a:lnTo>
                <a:lnTo>
                  <a:pt x="582" y="385"/>
                </a:lnTo>
                <a:lnTo>
                  <a:pt x="582" y="353"/>
                </a:lnTo>
                <a:lnTo>
                  <a:pt x="571" y="321"/>
                </a:lnTo>
                <a:lnTo>
                  <a:pt x="539" y="310"/>
                </a:lnTo>
                <a:lnTo>
                  <a:pt x="507" y="310"/>
                </a:lnTo>
                <a:lnTo>
                  <a:pt x="485" y="310"/>
                </a:lnTo>
                <a:lnTo>
                  <a:pt x="453" y="310"/>
                </a:lnTo>
                <a:lnTo>
                  <a:pt x="421" y="321"/>
                </a:lnTo>
                <a:lnTo>
                  <a:pt x="443" y="321"/>
                </a:lnTo>
                <a:lnTo>
                  <a:pt x="475" y="321"/>
                </a:lnTo>
                <a:lnTo>
                  <a:pt x="507" y="321"/>
                </a:lnTo>
                <a:lnTo>
                  <a:pt x="539" y="321"/>
                </a:lnTo>
                <a:lnTo>
                  <a:pt x="571" y="321"/>
                </a:lnTo>
                <a:lnTo>
                  <a:pt x="593" y="321"/>
                </a:lnTo>
                <a:lnTo>
                  <a:pt x="625" y="310"/>
                </a:lnTo>
                <a:lnTo>
                  <a:pt x="657" y="299"/>
                </a:lnTo>
                <a:lnTo>
                  <a:pt x="689" y="299"/>
                </a:lnTo>
                <a:lnTo>
                  <a:pt x="721" y="310"/>
                </a:lnTo>
                <a:lnTo>
                  <a:pt x="732" y="332"/>
                </a:lnTo>
                <a:lnTo>
                  <a:pt x="732" y="364"/>
                </a:lnTo>
                <a:lnTo>
                  <a:pt x="710" y="385"/>
                </a:lnTo>
                <a:lnTo>
                  <a:pt x="678" y="385"/>
                </a:lnTo>
                <a:lnTo>
                  <a:pt x="646" y="396"/>
                </a:lnTo>
                <a:lnTo>
                  <a:pt x="614" y="396"/>
                </a:lnTo>
                <a:lnTo>
                  <a:pt x="582" y="407"/>
                </a:lnTo>
                <a:lnTo>
                  <a:pt x="571" y="385"/>
                </a:lnTo>
                <a:lnTo>
                  <a:pt x="571" y="353"/>
                </a:lnTo>
                <a:lnTo>
                  <a:pt x="593" y="342"/>
                </a:lnTo>
                <a:lnTo>
                  <a:pt x="635" y="332"/>
                </a:lnTo>
                <a:lnTo>
                  <a:pt x="657" y="332"/>
                </a:lnTo>
                <a:lnTo>
                  <a:pt x="678" y="310"/>
                </a:lnTo>
                <a:lnTo>
                  <a:pt x="700" y="310"/>
                </a:lnTo>
                <a:lnTo>
                  <a:pt x="732" y="310"/>
                </a:lnTo>
                <a:lnTo>
                  <a:pt x="743" y="332"/>
                </a:lnTo>
                <a:lnTo>
                  <a:pt x="743" y="364"/>
                </a:lnTo>
                <a:lnTo>
                  <a:pt x="743" y="396"/>
                </a:lnTo>
                <a:lnTo>
                  <a:pt x="743" y="428"/>
                </a:lnTo>
                <a:lnTo>
                  <a:pt x="775" y="428"/>
                </a:lnTo>
                <a:lnTo>
                  <a:pt x="807" y="439"/>
                </a:lnTo>
                <a:lnTo>
                  <a:pt x="839" y="439"/>
                </a:lnTo>
                <a:lnTo>
                  <a:pt x="871" y="439"/>
                </a:lnTo>
                <a:lnTo>
                  <a:pt x="882" y="417"/>
                </a:lnTo>
                <a:lnTo>
                  <a:pt x="893" y="385"/>
                </a:lnTo>
                <a:lnTo>
                  <a:pt x="893" y="353"/>
                </a:lnTo>
                <a:lnTo>
                  <a:pt x="871" y="342"/>
                </a:lnTo>
                <a:lnTo>
                  <a:pt x="839" y="332"/>
                </a:lnTo>
                <a:lnTo>
                  <a:pt x="807" y="321"/>
                </a:lnTo>
                <a:lnTo>
                  <a:pt x="785" y="321"/>
                </a:lnTo>
                <a:lnTo>
                  <a:pt x="753" y="310"/>
                </a:lnTo>
                <a:lnTo>
                  <a:pt x="775" y="299"/>
                </a:lnTo>
                <a:lnTo>
                  <a:pt x="807" y="299"/>
                </a:lnTo>
                <a:lnTo>
                  <a:pt x="839" y="299"/>
                </a:lnTo>
                <a:lnTo>
                  <a:pt x="871" y="310"/>
                </a:lnTo>
                <a:lnTo>
                  <a:pt x="882" y="332"/>
                </a:lnTo>
                <a:lnTo>
                  <a:pt x="903" y="364"/>
                </a:lnTo>
                <a:lnTo>
                  <a:pt x="925" y="385"/>
                </a:lnTo>
                <a:lnTo>
                  <a:pt x="946" y="407"/>
                </a:lnTo>
                <a:lnTo>
                  <a:pt x="968" y="407"/>
                </a:lnTo>
                <a:lnTo>
                  <a:pt x="1000" y="407"/>
                </a:lnTo>
                <a:lnTo>
                  <a:pt x="1032" y="396"/>
                </a:lnTo>
                <a:lnTo>
                  <a:pt x="1032" y="374"/>
                </a:lnTo>
                <a:lnTo>
                  <a:pt x="1021" y="342"/>
                </a:lnTo>
                <a:lnTo>
                  <a:pt x="978" y="332"/>
                </a:lnTo>
                <a:lnTo>
                  <a:pt x="946" y="332"/>
                </a:lnTo>
                <a:lnTo>
                  <a:pt x="914" y="321"/>
                </a:lnTo>
                <a:lnTo>
                  <a:pt x="882" y="321"/>
                </a:lnTo>
                <a:lnTo>
                  <a:pt x="893" y="299"/>
                </a:lnTo>
                <a:lnTo>
                  <a:pt x="925" y="299"/>
                </a:lnTo>
                <a:lnTo>
                  <a:pt x="957" y="310"/>
                </a:lnTo>
                <a:lnTo>
                  <a:pt x="957" y="332"/>
                </a:lnTo>
                <a:lnTo>
                  <a:pt x="989" y="353"/>
                </a:lnTo>
                <a:lnTo>
                  <a:pt x="1011" y="364"/>
                </a:lnTo>
                <a:lnTo>
                  <a:pt x="1043" y="364"/>
                </a:lnTo>
                <a:lnTo>
                  <a:pt x="1075" y="374"/>
                </a:lnTo>
                <a:lnTo>
                  <a:pt x="1086" y="396"/>
                </a:lnTo>
                <a:lnTo>
                  <a:pt x="1118" y="407"/>
                </a:lnTo>
                <a:lnTo>
                  <a:pt x="1150" y="417"/>
                </a:lnTo>
                <a:lnTo>
                  <a:pt x="1182" y="417"/>
                </a:lnTo>
                <a:lnTo>
                  <a:pt x="1203" y="385"/>
                </a:lnTo>
                <a:lnTo>
                  <a:pt x="1203" y="353"/>
                </a:lnTo>
                <a:lnTo>
                  <a:pt x="1171" y="342"/>
                </a:lnTo>
                <a:lnTo>
                  <a:pt x="1139" y="321"/>
                </a:lnTo>
                <a:lnTo>
                  <a:pt x="1107" y="321"/>
                </a:lnTo>
                <a:lnTo>
                  <a:pt x="1064" y="321"/>
                </a:lnTo>
                <a:lnTo>
                  <a:pt x="1032" y="321"/>
                </a:lnTo>
                <a:lnTo>
                  <a:pt x="1000" y="332"/>
                </a:lnTo>
                <a:lnTo>
                  <a:pt x="978" y="332"/>
                </a:lnTo>
                <a:lnTo>
                  <a:pt x="946" y="321"/>
                </a:lnTo>
                <a:lnTo>
                  <a:pt x="935" y="299"/>
                </a:lnTo>
                <a:lnTo>
                  <a:pt x="925" y="267"/>
                </a:lnTo>
                <a:lnTo>
                  <a:pt x="957" y="257"/>
                </a:lnTo>
                <a:lnTo>
                  <a:pt x="989" y="246"/>
                </a:lnTo>
                <a:lnTo>
                  <a:pt x="1011" y="235"/>
                </a:lnTo>
                <a:lnTo>
                  <a:pt x="1043" y="225"/>
                </a:lnTo>
                <a:lnTo>
                  <a:pt x="1075" y="225"/>
                </a:lnTo>
                <a:lnTo>
                  <a:pt x="1107" y="235"/>
                </a:lnTo>
                <a:lnTo>
                  <a:pt x="1118" y="257"/>
                </a:lnTo>
                <a:lnTo>
                  <a:pt x="1128" y="289"/>
                </a:lnTo>
                <a:lnTo>
                  <a:pt x="1139" y="321"/>
                </a:lnTo>
                <a:lnTo>
                  <a:pt x="1107" y="321"/>
                </a:lnTo>
                <a:lnTo>
                  <a:pt x="1075" y="321"/>
                </a:lnTo>
                <a:lnTo>
                  <a:pt x="1043" y="321"/>
                </a:lnTo>
                <a:lnTo>
                  <a:pt x="1021" y="321"/>
                </a:lnTo>
                <a:lnTo>
                  <a:pt x="989" y="321"/>
                </a:lnTo>
                <a:lnTo>
                  <a:pt x="957" y="321"/>
                </a:lnTo>
                <a:lnTo>
                  <a:pt x="935" y="321"/>
                </a:lnTo>
                <a:lnTo>
                  <a:pt x="914" y="299"/>
                </a:lnTo>
                <a:lnTo>
                  <a:pt x="882" y="267"/>
                </a:lnTo>
                <a:lnTo>
                  <a:pt x="860" y="246"/>
                </a:lnTo>
                <a:lnTo>
                  <a:pt x="828" y="225"/>
                </a:lnTo>
                <a:lnTo>
                  <a:pt x="796" y="214"/>
                </a:lnTo>
                <a:lnTo>
                  <a:pt x="764" y="214"/>
                </a:lnTo>
                <a:lnTo>
                  <a:pt x="732" y="214"/>
                </a:lnTo>
                <a:lnTo>
                  <a:pt x="710" y="214"/>
                </a:lnTo>
                <a:lnTo>
                  <a:pt x="710" y="246"/>
                </a:lnTo>
                <a:lnTo>
                  <a:pt x="710" y="278"/>
                </a:lnTo>
                <a:lnTo>
                  <a:pt x="732" y="289"/>
                </a:lnTo>
                <a:lnTo>
                  <a:pt x="710" y="299"/>
                </a:lnTo>
                <a:lnTo>
                  <a:pt x="678" y="299"/>
                </a:lnTo>
                <a:lnTo>
                  <a:pt x="646" y="310"/>
                </a:lnTo>
                <a:lnTo>
                  <a:pt x="614" y="321"/>
                </a:lnTo>
                <a:lnTo>
                  <a:pt x="582" y="321"/>
                </a:lnTo>
                <a:lnTo>
                  <a:pt x="560" y="321"/>
                </a:lnTo>
                <a:lnTo>
                  <a:pt x="528" y="310"/>
                </a:lnTo>
                <a:lnTo>
                  <a:pt x="528" y="278"/>
                </a:lnTo>
                <a:lnTo>
                  <a:pt x="528" y="246"/>
                </a:lnTo>
                <a:lnTo>
                  <a:pt x="550" y="235"/>
                </a:lnTo>
                <a:lnTo>
                  <a:pt x="582" y="225"/>
                </a:lnTo>
                <a:lnTo>
                  <a:pt x="614" y="225"/>
                </a:lnTo>
                <a:lnTo>
                  <a:pt x="646" y="225"/>
                </a:lnTo>
                <a:lnTo>
                  <a:pt x="668" y="214"/>
                </a:lnTo>
                <a:lnTo>
                  <a:pt x="689" y="246"/>
                </a:lnTo>
                <a:lnTo>
                  <a:pt x="689" y="278"/>
                </a:lnTo>
                <a:lnTo>
                  <a:pt x="657" y="299"/>
                </a:lnTo>
                <a:lnTo>
                  <a:pt x="635" y="310"/>
                </a:lnTo>
                <a:lnTo>
                  <a:pt x="603" y="321"/>
                </a:lnTo>
                <a:lnTo>
                  <a:pt x="571" y="321"/>
                </a:lnTo>
                <a:lnTo>
                  <a:pt x="539" y="321"/>
                </a:lnTo>
                <a:lnTo>
                  <a:pt x="507" y="321"/>
                </a:lnTo>
                <a:lnTo>
                  <a:pt x="485" y="310"/>
                </a:lnTo>
                <a:lnTo>
                  <a:pt x="453" y="310"/>
                </a:lnTo>
                <a:lnTo>
                  <a:pt x="421" y="299"/>
                </a:lnTo>
                <a:lnTo>
                  <a:pt x="389" y="289"/>
                </a:lnTo>
                <a:lnTo>
                  <a:pt x="368" y="267"/>
                </a:lnTo>
                <a:lnTo>
                  <a:pt x="378" y="235"/>
                </a:lnTo>
                <a:lnTo>
                  <a:pt x="400" y="225"/>
                </a:lnTo>
                <a:lnTo>
                  <a:pt x="432" y="214"/>
                </a:lnTo>
                <a:lnTo>
                  <a:pt x="464" y="214"/>
                </a:lnTo>
                <a:lnTo>
                  <a:pt x="496" y="214"/>
                </a:lnTo>
                <a:lnTo>
                  <a:pt x="518" y="235"/>
                </a:lnTo>
                <a:lnTo>
                  <a:pt x="518" y="257"/>
                </a:lnTo>
                <a:lnTo>
                  <a:pt x="528" y="289"/>
                </a:lnTo>
                <a:lnTo>
                  <a:pt x="528" y="321"/>
                </a:lnTo>
                <a:lnTo>
                  <a:pt x="496" y="332"/>
                </a:lnTo>
                <a:lnTo>
                  <a:pt x="464" y="342"/>
                </a:lnTo>
                <a:lnTo>
                  <a:pt x="432" y="342"/>
                </a:lnTo>
                <a:lnTo>
                  <a:pt x="410" y="342"/>
                </a:lnTo>
                <a:lnTo>
                  <a:pt x="378" y="321"/>
                </a:lnTo>
                <a:lnTo>
                  <a:pt x="357" y="299"/>
                </a:lnTo>
                <a:lnTo>
                  <a:pt x="335" y="289"/>
                </a:lnTo>
                <a:lnTo>
                  <a:pt x="325" y="267"/>
                </a:lnTo>
                <a:lnTo>
                  <a:pt x="303" y="257"/>
                </a:lnTo>
                <a:lnTo>
                  <a:pt x="271" y="257"/>
                </a:lnTo>
                <a:lnTo>
                  <a:pt x="239" y="246"/>
                </a:lnTo>
                <a:lnTo>
                  <a:pt x="217" y="257"/>
                </a:lnTo>
                <a:lnTo>
                  <a:pt x="217" y="289"/>
                </a:lnTo>
                <a:lnTo>
                  <a:pt x="240" y="334"/>
                </a:lnTo>
                <a:lnTo>
                  <a:pt x="196" y="342"/>
                </a:lnTo>
                <a:lnTo>
                  <a:pt x="164" y="321"/>
                </a:lnTo>
                <a:lnTo>
                  <a:pt x="142" y="310"/>
                </a:lnTo>
                <a:lnTo>
                  <a:pt x="110" y="321"/>
                </a:lnTo>
                <a:lnTo>
                  <a:pt x="78" y="342"/>
                </a:lnTo>
                <a:lnTo>
                  <a:pt x="46" y="353"/>
                </a:lnTo>
                <a:lnTo>
                  <a:pt x="14" y="353"/>
                </a:lnTo>
                <a:lnTo>
                  <a:pt x="14" y="321"/>
                </a:lnTo>
                <a:lnTo>
                  <a:pt x="14" y="299"/>
                </a:lnTo>
                <a:lnTo>
                  <a:pt x="14" y="267"/>
                </a:lnTo>
                <a:lnTo>
                  <a:pt x="46" y="257"/>
                </a:lnTo>
                <a:lnTo>
                  <a:pt x="78" y="246"/>
                </a:lnTo>
                <a:lnTo>
                  <a:pt x="100" y="235"/>
                </a:lnTo>
                <a:lnTo>
                  <a:pt x="132" y="225"/>
                </a:lnTo>
                <a:lnTo>
                  <a:pt x="164" y="225"/>
                </a:lnTo>
                <a:lnTo>
                  <a:pt x="185" y="257"/>
                </a:lnTo>
                <a:lnTo>
                  <a:pt x="207" y="257"/>
                </a:lnTo>
                <a:lnTo>
                  <a:pt x="250" y="257"/>
                </a:lnTo>
                <a:lnTo>
                  <a:pt x="282" y="267"/>
                </a:lnTo>
                <a:lnTo>
                  <a:pt x="314" y="267"/>
                </a:lnTo>
                <a:lnTo>
                  <a:pt x="346" y="267"/>
                </a:lnTo>
                <a:lnTo>
                  <a:pt x="368" y="267"/>
                </a:lnTo>
                <a:lnTo>
                  <a:pt x="368" y="235"/>
                </a:lnTo>
                <a:lnTo>
                  <a:pt x="368" y="203"/>
                </a:lnTo>
                <a:lnTo>
                  <a:pt x="368" y="171"/>
                </a:lnTo>
                <a:lnTo>
                  <a:pt x="346" y="160"/>
                </a:lnTo>
                <a:lnTo>
                  <a:pt x="314" y="160"/>
                </a:lnTo>
                <a:lnTo>
                  <a:pt x="292" y="160"/>
                </a:lnTo>
                <a:lnTo>
                  <a:pt x="260" y="182"/>
                </a:lnTo>
                <a:lnTo>
                  <a:pt x="228" y="214"/>
                </a:lnTo>
                <a:lnTo>
                  <a:pt x="196" y="235"/>
                </a:lnTo>
                <a:lnTo>
                  <a:pt x="228" y="225"/>
                </a:lnTo>
                <a:lnTo>
                  <a:pt x="239" y="203"/>
                </a:lnTo>
                <a:lnTo>
                  <a:pt x="271" y="192"/>
                </a:lnTo>
                <a:lnTo>
                  <a:pt x="303" y="171"/>
                </a:lnTo>
                <a:lnTo>
                  <a:pt x="325" y="160"/>
                </a:lnTo>
                <a:lnTo>
                  <a:pt x="357" y="160"/>
                </a:lnTo>
                <a:lnTo>
                  <a:pt x="389" y="160"/>
                </a:lnTo>
                <a:lnTo>
                  <a:pt x="389" y="182"/>
                </a:lnTo>
                <a:lnTo>
                  <a:pt x="400" y="214"/>
                </a:lnTo>
                <a:lnTo>
                  <a:pt x="432" y="214"/>
                </a:lnTo>
                <a:lnTo>
                  <a:pt x="464" y="214"/>
                </a:lnTo>
                <a:lnTo>
                  <a:pt x="507" y="214"/>
                </a:lnTo>
                <a:lnTo>
                  <a:pt x="539" y="203"/>
                </a:lnTo>
                <a:lnTo>
                  <a:pt x="550" y="171"/>
                </a:lnTo>
                <a:lnTo>
                  <a:pt x="550" y="139"/>
                </a:lnTo>
                <a:lnTo>
                  <a:pt x="528" y="128"/>
                </a:lnTo>
                <a:lnTo>
                  <a:pt x="496" y="117"/>
                </a:lnTo>
                <a:lnTo>
                  <a:pt x="464" y="107"/>
                </a:lnTo>
                <a:lnTo>
                  <a:pt x="432" y="107"/>
                </a:lnTo>
                <a:lnTo>
                  <a:pt x="410" y="117"/>
                </a:lnTo>
                <a:lnTo>
                  <a:pt x="400" y="139"/>
                </a:lnTo>
                <a:lnTo>
                  <a:pt x="378" y="150"/>
                </a:lnTo>
                <a:lnTo>
                  <a:pt x="389" y="128"/>
                </a:lnTo>
                <a:lnTo>
                  <a:pt x="421" y="107"/>
                </a:lnTo>
                <a:lnTo>
                  <a:pt x="443" y="96"/>
                </a:lnTo>
                <a:lnTo>
                  <a:pt x="475" y="85"/>
                </a:lnTo>
                <a:lnTo>
                  <a:pt x="507" y="107"/>
                </a:lnTo>
                <a:lnTo>
                  <a:pt x="528" y="139"/>
                </a:lnTo>
                <a:lnTo>
                  <a:pt x="550" y="150"/>
                </a:lnTo>
                <a:lnTo>
                  <a:pt x="571" y="182"/>
                </a:lnTo>
                <a:lnTo>
                  <a:pt x="603" y="203"/>
                </a:lnTo>
                <a:lnTo>
                  <a:pt x="625" y="214"/>
                </a:lnTo>
                <a:lnTo>
                  <a:pt x="657" y="214"/>
                </a:lnTo>
                <a:lnTo>
                  <a:pt x="689" y="214"/>
                </a:lnTo>
                <a:lnTo>
                  <a:pt x="721" y="203"/>
                </a:lnTo>
                <a:lnTo>
                  <a:pt x="721" y="171"/>
                </a:lnTo>
                <a:lnTo>
                  <a:pt x="689" y="150"/>
                </a:lnTo>
                <a:lnTo>
                  <a:pt x="657" y="128"/>
                </a:lnTo>
                <a:lnTo>
                  <a:pt x="635" y="128"/>
                </a:lnTo>
                <a:lnTo>
                  <a:pt x="603" y="117"/>
                </a:lnTo>
                <a:lnTo>
                  <a:pt x="571" y="117"/>
                </a:lnTo>
                <a:lnTo>
                  <a:pt x="528" y="117"/>
                </a:lnTo>
                <a:lnTo>
                  <a:pt x="496" y="117"/>
                </a:lnTo>
                <a:lnTo>
                  <a:pt x="518" y="117"/>
                </a:lnTo>
                <a:lnTo>
                  <a:pt x="550" y="107"/>
                </a:lnTo>
                <a:lnTo>
                  <a:pt x="582" y="96"/>
                </a:lnTo>
                <a:lnTo>
                  <a:pt x="614" y="96"/>
                </a:lnTo>
                <a:lnTo>
                  <a:pt x="646" y="107"/>
                </a:lnTo>
                <a:lnTo>
                  <a:pt x="668" y="128"/>
                </a:lnTo>
                <a:lnTo>
                  <a:pt x="678" y="150"/>
                </a:lnTo>
                <a:lnTo>
                  <a:pt x="700" y="160"/>
                </a:lnTo>
                <a:lnTo>
                  <a:pt x="732" y="182"/>
                </a:lnTo>
                <a:lnTo>
                  <a:pt x="764" y="203"/>
                </a:lnTo>
                <a:lnTo>
                  <a:pt x="796" y="214"/>
                </a:lnTo>
                <a:lnTo>
                  <a:pt x="818" y="214"/>
                </a:lnTo>
                <a:lnTo>
                  <a:pt x="850" y="225"/>
                </a:lnTo>
                <a:lnTo>
                  <a:pt x="882" y="214"/>
                </a:lnTo>
                <a:lnTo>
                  <a:pt x="893" y="192"/>
                </a:lnTo>
                <a:lnTo>
                  <a:pt x="903" y="160"/>
                </a:lnTo>
                <a:lnTo>
                  <a:pt x="882" y="128"/>
                </a:lnTo>
                <a:lnTo>
                  <a:pt x="860" y="107"/>
                </a:lnTo>
                <a:lnTo>
                  <a:pt x="828" y="96"/>
                </a:lnTo>
                <a:lnTo>
                  <a:pt x="796" y="96"/>
                </a:lnTo>
                <a:lnTo>
                  <a:pt x="764" y="96"/>
                </a:lnTo>
                <a:lnTo>
                  <a:pt x="732" y="96"/>
                </a:lnTo>
                <a:lnTo>
                  <a:pt x="710" y="107"/>
                </a:lnTo>
                <a:lnTo>
                  <a:pt x="689" y="139"/>
                </a:lnTo>
                <a:lnTo>
                  <a:pt x="700" y="117"/>
                </a:lnTo>
                <a:lnTo>
                  <a:pt x="732" y="107"/>
                </a:lnTo>
                <a:lnTo>
                  <a:pt x="764" y="107"/>
                </a:lnTo>
                <a:lnTo>
                  <a:pt x="796" y="107"/>
                </a:lnTo>
                <a:lnTo>
                  <a:pt x="818" y="107"/>
                </a:lnTo>
                <a:lnTo>
                  <a:pt x="850" y="107"/>
                </a:lnTo>
                <a:lnTo>
                  <a:pt x="882" y="128"/>
                </a:lnTo>
                <a:lnTo>
                  <a:pt x="903" y="150"/>
                </a:lnTo>
                <a:lnTo>
                  <a:pt x="925" y="160"/>
                </a:lnTo>
                <a:lnTo>
                  <a:pt x="935" y="182"/>
                </a:lnTo>
                <a:lnTo>
                  <a:pt x="914" y="214"/>
                </a:lnTo>
                <a:lnTo>
                  <a:pt x="903" y="246"/>
                </a:lnTo>
                <a:lnTo>
                  <a:pt x="925" y="246"/>
                </a:lnTo>
                <a:lnTo>
                  <a:pt x="957" y="246"/>
                </a:lnTo>
                <a:lnTo>
                  <a:pt x="989" y="246"/>
                </a:lnTo>
                <a:lnTo>
                  <a:pt x="1011" y="235"/>
                </a:lnTo>
                <a:lnTo>
                  <a:pt x="1043" y="225"/>
                </a:lnTo>
                <a:lnTo>
                  <a:pt x="1075" y="214"/>
                </a:lnTo>
                <a:lnTo>
                  <a:pt x="1107" y="203"/>
                </a:lnTo>
                <a:lnTo>
                  <a:pt x="1107" y="171"/>
                </a:lnTo>
                <a:lnTo>
                  <a:pt x="1086" y="139"/>
                </a:lnTo>
                <a:lnTo>
                  <a:pt x="1064" y="128"/>
                </a:lnTo>
                <a:lnTo>
                  <a:pt x="1021" y="128"/>
                </a:lnTo>
                <a:lnTo>
                  <a:pt x="978" y="128"/>
                </a:lnTo>
                <a:lnTo>
                  <a:pt x="946" y="117"/>
                </a:lnTo>
                <a:lnTo>
                  <a:pt x="914" y="117"/>
                </a:lnTo>
                <a:lnTo>
                  <a:pt x="946" y="128"/>
                </a:lnTo>
                <a:lnTo>
                  <a:pt x="968" y="128"/>
                </a:lnTo>
                <a:lnTo>
                  <a:pt x="1000" y="139"/>
                </a:lnTo>
                <a:lnTo>
                  <a:pt x="1032" y="150"/>
                </a:lnTo>
                <a:lnTo>
                  <a:pt x="1064" y="171"/>
                </a:lnTo>
                <a:lnTo>
                  <a:pt x="1086" y="182"/>
                </a:lnTo>
                <a:lnTo>
                  <a:pt x="1118" y="203"/>
                </a:lnTo>
                <a:lnTo>
                  <a:pt x="1118" y="225"/>
                </a:lnTo>
                <a:lnTo>
                  <a:pt x="1139" y="257"/>
                </a:lnTo>
                <a:lnTo>
                  <a:pt x="1161" y="278"/>
                </a:lnTo>
                <a:lnTo>
                  <a:pt x="1182" y="310"/>
                </a:lnTo>
                <a:lnTo>
                  <a:pt x="1214" y="321"/>
                </a:lnTo>
                <a:lnTo>
                  <a:pt x="1236" y="321"/>
                </a:lnTo>
                <a:lnTo>
                  <a:pt x="1246" y="299"/>
                </a:lnTo>
                <a:lnTo>
                  <a:pt x="1246" y="267"/>
                </a:lnTo>
                <a:lnTo>
                  <a:pt x="1246" y="235"/>
                </a:lnTo>
                <a:lnTo>
                  <a:pt x="1225" y="203"/>
                </a:lnTo>
                <a:lnTo>
                  <a:pt x="1193" y="182"/>
                </a:lnTo>
                <a:lnTo>
                  <a:pt x="1171" y="182"/>
                </a:lnTo>
                <a:lnTo>
                  <a:pt x="1139" y="182"/>
                </a:lnTo>
                <a:lnTo>
                  <a:pt x="1107" y="192"/>
                </a:lnTo>
                <a:lnTo>
                  <a:pt x="1096" y="214"/>
                </a:lnTo>
                <a:lnTo>
                  <a:pt x="1118" y="246"/>
                </a:lnTo>
                <a:lnTo>
                  <a:pt x="1150" y="267"/>
                </a:lnTo>
                <a:lnTo>
                  <a:pt x="1161" y="289"/>
                </a:lnTo>
                <a:lnTo>
                  <a:pt x="1193" y="299"/>
                </a:lnTo>
                <a:lnTo>
                  <a:pt x="1203" y="321"/>
                </a:lnTo>
                <a:lnTo>
                  <a:pt x="1214" y="353"/>
                </a:lnTo>
                <a:lnTo>
                  <a:pt x="1225" y="385"/>
                </a:lnTo>
                <a:lnTo>
                  <a:pt x="1236" y="407"/>
                </a:lnTo>
                <a:lnTo>
                  <a:pt x="1236" y="439"/>
                </a:lnTo>
                <a:lnTo>
                  <a:pt x="1236" y="471"/>
                </a:lnTo>
                <a:lnTo>
                  <a:pt x="1268" y="492"/>
                </a:lnTo>
                <a:lnTo>
                  <a:pt x="1300" y="503"/>
                </a:lnTo>
                <a:lnTo>
                  <a:pt x="1332" y="503"/>
                </a:lnTo>
                <a:lnTo>
                  <a:pt x="1353" y="471"/>
                </a:lnTo>
                <a:lnTo>
                  <a:pt x="1353" y="449"/>
                </a:lnTo>
                <a:lnTo>
                  <a:pt x="1353" y="417"/>
                </a:lnTo>
                <a:lnTo>
                  <a:pt x="1343" y="385"/>
                </a:lnTo>
                <a:lnTo>
                  <a:pt x="1321" y="374"/>
                </a:lnTo>
                <a:lnTo>
                  <a:pt x="1289" y="353"/>
                </a:lnTo>
                <a:lnTo>
                  <a:pt x="1257" y="332"/>
                </a:lnTo>
                <a:lnTo>
                  <a:pt x="1257" y="310"/>
                </a:lnTo>
                <a:lnTo>
                  <a:pt x="1246" y="278"/>
                </a:lnTo>
                <a:lnTo>
                  <a:pt x="1246" y="246"/>
                </a:lnTo>
                <a:lnTo>
                  <a:pt x="1268" y="225"/>
                </a:lnTo>
                <a:lnTo>
                  <a:pt x="1300" y="225"/>
                </a:lnTo>
                <a:lnTo>
                  <a:pt x="1332" y="225"/>
                </a:lnTo>
                <a:lnTo>
                  <a:pt x="1364" y="225"/>
                </a:lnTo>
                <a:lnTo>
                  <a:pt x="1375" y="257"/>
                </a:lnTo>
                <a:lnTo>
                  <a:pt x="1375" y="289"/>
                </a:lnTo>
                <a:lnTo>
                  <a:pt x="1375" y="321"/>
                </a:lnTo>
                <a:lnTo>
                  <a:pt x="1375" y="353"/>
                </a:lnTo>
                <a:lnTo>
                  <a:pt x="1364" y="385"/>
                </a:lnTo>
                <a:lnTo>
                  <a:pt x="1353" y="407"/>
                </a:lnTo>
                <a:lnTo>
                  <a:pt x="1353" y="439"/>
                </a:lnTo>
                <a:lnTo>
                  <a:pt x="1343" y="471"/>
                </a:lnTo>
                <a:lnTo>
                  <a:pt x="1343" y="503"/>
                </a:lnTo>
                <a:lnTo>
                  <a:pt x="1343" y="535"/>
                </a:lnTo>
                <a:lnTo>
                  <a:pt x="1375" y="546"/>
                </a:lnTo>
                <a:lnTo>
                  <a:pt x="1407" y="546"/>
                </a:lnTo>
                <a:lnTo>
                  <a:pt x="1439" y="546"/>
                </a:lnTo>
                <a:lnTo>
                  <a:pt x="1461" y="546"/>
                </a:lnTo>
                <a:lnTo>
                  <a:pt x="1461" y="524"/>
                </a:lnTo>
                <a:lnTo>
                  <a:pt x="1461" y="492"/>
                </a:lnTo>
                <a:lnTo>
                  <a:pt x="1461" y="460"/>
                </a:lnTo>
                <a:lnTo>
                  <a:pt x="1461" y="428"/>
                </a:lnTo>
                <a:lnTo>
                  <a:pt x="1450" y="396"/>
                </a:lnTo>
                <a:lnTo>
                  <a:pt x="1428" y="396"/>
                </a:lnTo>
                <a:lnTo>
                  <a:pt x="1407" y="374"/>
                </a:lnTo>
                <a:lnTo>
                  <a:pt x="1375" y="374"/>
                </a:lnTo>
                <a:lnTo>
                  <a:pt x="1396" y="342"/>
                </a:lnTo>
                <a:lnTo>
                  <a:pt x="1418" y="332"/>
                </a:lnTo>
                <a:lnTo>
                  <a:pt x="1418" y="310"/>
                </a:lnTo>
                <a:lnTo>
                  <a:pt x="1428" y="278"/>
                </a:lnTo>
                <a:lnTo>
                  <a:pt x="1450" y="235"/>
                </a:lnTo>
                <a:lnTo>
                  <a:pt x="1461" y="203"/>
                </a:lnTo>
                <a:lnTo>
                  <a:pt x="1450" y="171"/>
                </a:lnTo>
                <a:lnTo>
                  <a:pt x="1428" y="160"/>
                </a:lnTo>
                <a:lnTo>
                  <a:pt x="1396" y="150"/>
                </a:lnTo>
                <a:lnTo>
                  <a:pt x="1364" y="150"/>
                </a:lnTo>
                <a:lnTo>
                  <a:pt x="1332" y="171"/>
                </a:lnTo>
                <a:lnTo>
                  <a:pt x="1332" y="203"/>
                </a:lnTo>
                <a:lnTo>
                  <a:pt x="1332" y="225"/>
                </a:lnTo>
                <a:lnTo>
                  <a:pt x="1300" y="214"/>
                </a:lnTo>
                <a:lnTo>
                  <a:pt x="1278" y="203"/>
                </a:lnTo>
                <a:lnTo>
                  <a:pt x="1246" y="171"/>
                </a:lnTo>
                <a:lnTo>
                  <a:pt x="1214" y="160"/>
                </a:lnTo>
                <a:lnTo>
                  <a:pt x="1182" y="139"/>
                </a:lnTo>
                <a:lnTo>
                  <a:pt x="1150" y="128"/>
                </a:lnTo>
                <a:lnTo>
                  <a:pt x="1128" y="128"/>
                </a:lnTo>
                <a:lnTo>
                  <a:pt x="1096" y="107"/>
                </a:lnTo>
                <a:lnTo>
                  <a:pt x="1086" y="139"/>
                </a:lnTo>
                <a:lnTo>
                  <a:pt x="1064" y="150"/>
                </a:lnTo>
                <a:lnTo>
                  <a:pt x="1053" y="128"/>
                </a:lnTo>
                <a:lnTo>
                  <a:pt x="1032" y="96"/>
                </a:lnTo>
                <a:lnTo>
                  <a:pt x="1000" y="64"/>
                </a:lnTo>
                <a:lnTo>
                  <a:pt x="989" y="42"/>
                </a:lnTo>
                <a:lnTo>
                  <a:pt x="957" y="21"/>
                </a:lnTo>
                <a:lnTo>
                  <a:pt x="935" y="10"/>
                </a:lnTo>
                <a:lnTo>
                  <a:pt x="903" y="10"/>
                </a:lnTo>
                <a:lnTo>
                  <a:pt x="871" y="10"/>
                </a:lnTo>
                <a:lnTo>
                  <a:pt x="850" y="32"/>
                </a:lnTo>
                <a:lnTo>
                  <a:pt x="839" y="64"/>
                </a:lnTo>
                <a:lnTo>
                  <a:pt x="828" y="96"/>
                </a:lnTo>
                <a:lnTo>
                  <a:pt x="796" y="96"/>
                </a:lnTo>
                <a:lnTo>
                  <a:pt x="785" y="64"/>
                </a:lnTo>
                <a:lnTo>
                  <a:pt x="753" y="53"/>
                </a:lnTo>
                <a:lnTo>
                  <a:pt x="732" y="21"/>
                </a:lnTo>
                <a:lnTo>
                  <a:pt x="710" y="10"/>
                </a:lnTo>
                <a:lnTo>
                  <a:pt x="678" y="10"/>
                </a:lnTo>
                <a:lnTo>
                  <a:pt x="646" y="21"/>
                </a:lnTo>
                <a:lnTo>
                  <a:pt x="625" y="53"/>
                </a:lnTo>
                <a:lnTo>
                  <a:pt x="614" y="75"/>
                </a:lnTo>
                <a:lnTo>
                  <a:pt x="582" y="85"/>
                </a:lnTo>
                <a:lnTo>
                  <a:pt x="560" y="75"/>
                </a:lnTo>
                <a:lnTo>
                  <a:pt x="550" y="53"/>
                </a:lnTo>
                <a:lnTo>
                  <a:pt x="528" y="32"/>
                </a:lnTo>
                <a:lnTo>
                  <a:pt x="518" y="10"/>
                </a:lnTo>
                <a:lnTo>
                  <a:pt x="496" y="0"/>
                </a:lnTo>
                <a:lnTo>
                  <a:pt x="464" y="0"/>
                </a:lnTo>
                <a:lnTo>
                  <a:pt x="432" y="0"/>
                </a:lnTo>
                <a:lnTo>
                  <a:pt x="410" y="0"/>
                </a:lnTo>
                <a:lnTo>
                  <a:pt x="389" y="32"/>
                </a:lnTo>
                <a:lnTo>
                  <a:pt x="378" y="64"/>
                </a:lnTo>
                <a:lnTo>
                  <a:pt x="378" y="96"/>
                </a:lnTo>
                <a:lnTo>
                  <a:pt x="346" y="96"/>
                </a:lnTo>
                <a:lnTo>
                  <a:pt x="314" y="85"/>
                </a:lnTo>
                <a:lnTo>
                  <a:pt x="292" y="85"/>
                </a:lnTo>
                <a:lnTo>
                  <a:pt x="260" y="85"/>
                </a:lnTo>
                <a:lnTo>
                  <a:pt x="228" y="85"/>
                </a:lnTo>
                <a:lnTo>
                  <a:pt x="217" y="107"/>
                </a:lnTo>
                <a:lnTo>
                  <a:pt x="196" y="139"/>
                </a:lnTo>
                <a:lnTo>
                  <a:pt x="196" y="171"/>
                </a:lnTo>
                <a:lnTo>
                  <a:pt x="196" y="203"/>
                </a:lnTo>
                <a:lnTo>
                  <a:pt x="164" y="182"/>
                </a:lnTo>
                <a:lnTo>
                  <a:pt x="153" y="160"/>
                </a:lnTo>
                <a:lnTo>
                  <a:pt x="121" y="150"/>
                </a:lnTo>
                <a:lnTo>
                  <a:pt x="89" y="150"/>
                </a:lnTo>
                <a:lnTo>
                  <a:pt x="67" y="160"/>
                </a:lnTo>
                <a:lnTo>
                  <a:pt x="57" y="182"/>
                </a:lnTo>
                <a:lnTo>
                  <a:pt x="35" y="203"/>
                </a:lnTo>
                <a:lnTo>
                  <a:pt x="25" y="225"/>
                </a:lnTo>
                <a:lnTo>
                  <a:pt x="25" y="257"/>
                </a:lnTo>
                <a:lnTo>
                  <a:pt x="0" y="238"/>
                </a:lnTo>
              </a:path>
            </a:pathLst>
          </a:custGeom>
          <a:noFill/>
          <a:ln w="12700" cap="rnd" cmpd="sng">
            <a:solidFill>
              <a:schemeClr val="tx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18" name="Freeform 18"/>
          <p:cNvSpPr>
            <a:spLocks/>
          </p:cNvSpPr>
          <p:nvPr/>
        </p:nvSpPr>
        <p:spPr bwMode="auto">
          <a:xfrm>
            <a:off x="6330951" y="3905251"/>
            <a:ext cx="277813" cy="276225"/>
          </a:xfrm>
          <a:custGeom>
            <a:avLst/>
            <a:gdLst>
              <a:gd name="T0" fmla="*/ 166 w 197"/>
              <a:gd name="T1" fmla="*/ 36 h 174"/>
              <a:gd name="T2" fmla="*/ 116 w 197"/>
              <a:gd name="T3" fmla="*/ 0 h 174"/>
              <a:gd name="T4" fmla="*/ 81 w 197"/>
              <a:gd name="T5" fmla="*/ 0 h 174"/>
              <a:gd name="T6" fmla="*/ 46 w 197"/>
              <a:gd name="T7" fmla="*/ 12 h 174"/>
              <a:gd name="T8" fmla="*/ 12 w 197"/>
              <a:gd name="T9" fmla="*/ 23 h 174"/>
              <a:gd name="T10" fmla="*/ 0 w 197"/>
              <a:gd name="T11" fmla="*/ 69 h 174"/>
              <a:gd name="T12" fmla="*/ 0 w 197"/>
              <a:gd name="T13" fmla="*/ 104 h 174"/>
              <a:gd name="T14" fmla="*/ 0 w 197"/>
              <a:gd name="T15" fmla="*/ 139 h 174"/>
              <a:gd name="T16" fmla="*/ 35 w 197"/>
              <a:gd name="T17" fmla="*/ 150 h 174"/>
              <a:gd name="T18" fmla="*/ 69 w 197"/>
              <a:gd name="T19" fmla="*/ 162 h 174"/>
              <a:gd name="T20" fmla="*/ 93 w 197"/>
              <a:gd name="T21" fmla="*/ 173 h 174"/>
              <a:gd name="T22" fmla="*/ 127 w 197"/>
              <a:gd name="T23" fmla="*/ 173 h 174"/>
              <a:gd name="T24" fmla="*/ 162 w 197"/>
              <a:gd name="T25" fmla="*/ 173 h 174"/>
              <a:gd name="T26" fmla="*/ 185 w 197"/>
              <a:gd name="T27" fmla="*/ 139 h 174"/>
              <a:gd name="T28" fmla="*/ 196 w 197"/>
              <a:gd name="T29" fmla="*/ 115 h 174"/>
              <a:gd name="T30" fmla="*/ 166 w 197"/>
              <a:gd name="T31" fmla="*/ 3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7" h="174">
                <a:moveTo>
                  <a:pt x="166" y="36"/>
                </a:moveTo>
                <a:lnTo>
                  <a:pt x="116" y="0"/>
                </a:lnTo>
                <a:lnTo>
                  <a:pt x="81" y="0"/>
                </a:lnTo>
                <a:lnTo>
                  <a:pt x="46" y="12"/>
                </a:lnTo>
                <a:lnTo>
                  <a:pt x="12" y="23"/>
                </a:lnTo>
                <a:lnTo>
                  <a:pt x="0" y="69"/>
                </a:lnTo>
                <a:lnTo>
                  <a:pt x="0" y="104"/>
                </a:lnTo>
                <a:lnTo>
                  <a:pt x="0" y="139"/>
                </a:lnTo>
                <a:lnTo>
                  <a:pt x="35" y="150"/>
                </a:lnTo>
                <a:lnTo>
                  <a:pt x="69" y="162"/>
                </a:lnTo>
                <a:lnTo>
                  <a:pt x="93" y="173"/>
                </a:lnTo>
                <a:lnTo>
                  <a:pt x="127" y="173"/>
                </a:lnTo>
                <a:lnTo>
                  <a:pt x="162" y="173"/>
                </a:lnTo>
                <a:lnTo>
                  <a:pt x="185" y="139"/>
                </a:lnTo>
                <a:lnTo>
                  <a:pt x="196" y="115"/>
                </a:lnTo>
                <a:lnTo>
                  <a:pt x="166" y="36"/>
                </a:lnTo>
              </a:path>
            </a:pathLst>
          </a:custGeom>
          <a:noFill/>
          <a:ln w="12700" cap="rnd" cmpd="sng">
            <a:solidFill>
              <a:schemeClr val="tx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19" name="Freeform 19"/>
          <p:cNvSpPr>
            <a:spLocks/>
          </p:cNvSpPr>
          <p:nvPr/>
        </p:nvSpPr>
        <p:spPr bwMode="auto">
          <a:xfrm>
            <a:off x="5648325" y="4014789"/>
            <a:ext cx="293688" cy="130175"/>
          </a:xfrm>
          <a:custGeom>
            <a:avLst/>
            <a:gdLst>
              <a:gd name="T0" fmla="*/ 122 w 208"/>
              <a:gd name="T1" fmla="*/ 15 h 82"/>
              <a:gd name="T2" fmla="*/ 69 w 208"/>
              <a:gd name="T3" fmla="*/ 0 h 82"/>
              <a:gd name="T4" fmla="*/ 34 w 208"/>
              <a:gd name="T5" fmla="*/ 0 h 82"/>
              <a:gd name="T6" fmla="*/ 0 w 208"/>
              <a:gd name="T7" fmla="*/ 23 h 82"/>
              <a:gd name="T8" fmla="*/ 0 w 208"/>
              <a:gd name="T9" fmla="*/ 58 h 82"/>
              <a:gd name="T10" fmla="*/ 34 w 208"/>
              <a:gd name="T11" fmla="*/ 70 h 82"/>
              <a:gd name="T12" fmla="*/ 69 w 208"/>
              <a:gd name="T13" fmla="*/ 81 h 82"/>
              <a:gd name="T14" fmla="*/ 103 w 208"/>
              <a:gd name="T15" fmla="*/ 81 h 82"/>
              <a:gd name="T16" fmla="*/ 127 w 208"/>
              <a:gd name="T17" fmla="*/ 81 h 82"/>
              <a:gd name="T18" fmla="*/ 161 w 208"/>
              <a:gd name="T19" fmla="*/ 81 h 82"/>
              <a:gd name="T20" fmla="*/ 196 w 208"/>
              <a:gd name="T21" fmla="*/ 70 h 82"/>
              <a:gd name="T22" fmla="*/ 207 w 208"/>
              <a:gd name="T23" fmla="*/ 46 h 82"/>
              <a:gd name="T24" fmla="*/ 173 w 208"/>
              <a:gd name="T25" fmla="*/ 23 h 82"/>
              <a:gd name="T26" fmla="*/ 122 w 208"/>
              <a:gd name="T27" fmla="*/ 1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82">
                <a:moveTo>
                  <a:pt x="122" y="15"/>
                </a:moveTo>
                <a:lnTo>
                  <a:pt x="69" y="0"/>
                </a:lnTo>
                <a:lnTo>
                  <a:pt x="34" y="0"/>
                </a:lnTo>
                <a:lnTo>
                  <a:pt x="0" y="23"/>
                </a:lnTo>
                <a:lnTo>
                  <a:pt x="0" y="58"/>
                </a:lnTo>
                <a:lnTo>
                  <a:pt x="34" y="70"/>
                </a:lnTo>
                <a:lnTo>
                  <a:pt x="69" y="81"/>
                </a:lnTo>
                <a:lnTo>
                  <a:pt x="103" y="81"/>
                </a:lnTo>
                <a:lnTo>
                  <a:pt x="127" y="81"/>
                </a:lnTo>
                <a:lnTo>
                  <a:pt x="161" y="81"/>
                </a:lnTo>
                <a:lnTo>
                  <a:pt x="196" y="70"/>
                </a:lnTo>
                <a:lnTo>
                  <a:pt x="207" y="46"/>
                </a:lnTo>
                <a:lnTo>
                  <a:pt x="173" y="23"/>
                </a:lnTo>
                <a:lnTo>
                  <a:pt x="122" y="15"/>
                </a:lnTo>
              </a:path>
            </a:pathLst>
          </a:custGeom>
          <a:noFill/>
          <a:ln w="12700" cap="rnd" cmpd="sng">
            <a:solidFill>
              <a:schemeClr val="tx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20" name="Freeform 20"/>
          <p:cNvSpPr>
            <a:spLocks/>
          </p:cNvSpPr>
          <p:nvPr/>
        </p:nvSpPr>
        <p:spPr bwMode="auto">
          <a:xfrm>
            <a:off x="4930775" y="3941764"/>
            <a:ext cx="279400" cy="130175"/>
          </a:xfrm>
          <a:custGeom>
            <a:avLst/>
            <a:gdLst>
              <a:gd name="T0" fmla="*/ 150 w 197"/>
              <a:gd name="T1" fmla="*/ 13 h 82"/>
              <a:gd name="T2" fmla="*/ 104 w 197"/>
              <a:gd name="T3" fmla="*/ 0 h 82"/>
              <a:gd name="T4" fmla="*/ 69 w 197"/>
              <a:gd name="T5" fmla="*/ 0 h 82"/>
              <a:gd name="T6" fmla="*/ 35 w 197"/>
              <a:gd name="T7" fmla="*/ 12 h 82"/>
              <a:gd name="T8" fmla="*/ 0 w 197"/>
              <a:gd name="T9" fmla="*/ 35 h 82"/>
              <a:gd name="T10" fmla="*/ 0 w 197"/>
              <a:gd name="T11" fmla="*/ 69 h 82"/>
              <a:gd name="T12" fmla="*/ 35 w 197"/>
              <a:gd name="T13" fmla="*/ 81 h 82"/>
              <a:gd name="T14" fmla="*/ 69 w 197"/>
              <a:gd name="T15" fmla="*/ 81 h 82"/>
              <a:gd name="T16" fmla="*/ 104 w 197"/>
              <a:gd name="T17" fmla="*/ 81 h 82"/>
              <a:gd name="T18" fmla="*/ 138 w 197"/>
              <a:gd name="T19" fmla="*/ 81 h 82"/>
              <a:gd name="T20" fmla="*/ 162 w 197"/>
              <a:gd name="T21" fmla="*/ 81 h 82"/>
              <a:gd name="T22" fmla="*/ 196 w 197"/>
              <a:gd name="T23" fmla="*/ 58 h 82"/>
              <a:gd name="T24" fmla="*/ 150 w 197"/>
              <a:gd name="T25" fmla="*/ 1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82">
                <a:moveTo>
                  <a:pt x="150" y="13"/>
                </a:moveTo>
                <a:lnTo>
                  <a:pt x="104" y="0"/>
                </a:lnTo>
                <a:lnTo>
                  <a:pt x="69" y="0"/>
                </a:lnTo>
                <a:lnTo>
                  <a:pt x="35" y="12"/>
                </a:lnTo>
                <a:lnTo>
                  <a:pt x="0" y="35"/>
                </a:lnTo>
                <a:lnTo>
                  <a:pt x="0" y="69"/>
                </a:lnTo>
                <a:lnTo>
                  <a:pt x="35" y="81"/>
                </a:lnTo>
                <a:lnTo>
                  <a:pt x="69" y="81"/>
                </a:lnTo>
                <a:lnTo>
                  <a:pt x="104" y="81"/>
                </a:lnTo>
                <a:lnTo>
                  <a:pt x="138" y="81"/>
                </a:lnTo>
                <a:lnTo>
                  <a:pt x="162" y="81"/>
                </a:lnTo>
                <a:lnTo>
                  <a:pt x="196" y="58"/>
                </a:lnTo>
                <a:lnTo>
                  <a:pt x="150" y="13"/>
                </a:lnTo>
              </a:path>
            </a:pathLst>
          </a:custGeom>
          <a:noFill/>
          <a:ln w="12700" cap="rnd" cmpd="sng">
            <a:solidFill>
              <a:schemeClr val="tx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21" name="Freeform 21"/>
          <p:cNvSpPr>
            <a:spLocks/>
          </p:cNvSpPr>
          <p:nvPr/>
        </p:nvSpPr>
        <p:spPr bwMode="auto">
          <a:xfrm>
            <a:off x="4002089" y="3924300"/>
            <a:ext cx="263525" cy="147638"/>
          </a:xfrm>
          <a:custGeom>
            <a:avLst/>
            <a:gdLst>
              <a:gd name="T0" fmla="*/ 184 w 186"/>
              <a:gd name="T1" fmla="*/ 24 h 93"/>
              <a:gd name="T2" fmla="*/ 127 w 186"/>
              <a:gd name="T3" fmla="*/ 0 h 93"/>
              <a:gd name="T4" fmla="*/ 93 w 186"/>
              <a:gd name="T5" fmla="*/ 0 h 93"/>
              <a:gd name="T6" fmla="*/ 58 w 186"/>
              <a:gd name="T7" fmla="*/ 0 h 93"/>
              <a:gd name="T8" fmla="*/ 23 w 186"/>
              <a:gd name="T9" fmla="*/ 11 h 93"/>
              <a:gd name="T10" fmla="*/ 0 w 186"/>
              <a:gd name="T11" fmla="*/ 46 h 93"/>
              <a:gd name="T12" fmla="*/ 23 w 186"/>
              <a:gd name="T13" fmla="*/ 80 h 93"/>
              <a:gd name="T14" fmla="*/ 47 w 186"/>
              <a:gd name="T15" fmla="*/ 92 h 93"/>
              <a:gd name="T16" fmla="*/ 81 w 186"/>
              <a:gd name="T17" fmla="*/ 92 h 93"/>
              <a:gd name="T18" fmla="*/ 116 w 186"/>
              <a:gd name="T19" fmla="*/ 92 h 93"/>
              <a:gd name="T20" fmla="*/ 150 w 186"/>
              <a:gd name="T21" fmla="*/ 92 h 93"/>
              <a:gd name="T22" fmla="*/ 185 w 186"/>
              <a:gd name="T23" fmla="*/ 92 h 93"/>
              <a:gd name="T24" fmla="*/ 184 w 186"/>
              <a:gd name="T25" fmla="*/ 2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 h="93">
                <a:moveTo>
                  <a:pt x="184" y="24"/>
                </a:moveTo>
                <a:lnTo>
                  <a:pt x="127" y="0"/>
                </a:lnTo>
                <a:lnTo>
                  <a:pt x="93" y="0"/>
                </a:lnTo>
                <a:lnTo>
                  <a:pt x="58" y="0"/>
                </a:lnTo>
                <a:lnTo>
                  <a:pt x="23" y="11"/>
                </a:lnTo>
                <a:lnTo>
                  <a:pt x="0" y="46"/>
                </a:lnTo>
                <a:lnTo>
                  <a:pt x="23" y="80"/>
                </a:lnTo>
                <a:lnTo>
                  <a:pt x="47" y="92"/>
                </a:lnTo>
                <a:lnTo>
                  <a:pt x="81" y="92"/>
                </a:lnTo>
                <a:lnTo>
                  <a:pt x="116" y="92"/>
                </a:lnTo>
                <a:lnTo>
                  <a:pt x="150" y="92"/>
                </a:lnTo>
                <a:lnTo>
                  <a:pt x="185" y="92"/>
                </a:lnTo>
                <a:lnTo>
                  <a:pt x="184" y="24"/>
                </a:lnTo>
              </a:path>
            </a:pathLst>
          </a:custGeom>
          <a:noFill/>
          <a:ln w="12700" cap="rnd" cmpd="sng">
            <a:solidFill>
              <a:schemeClr val="tx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22" name="Freeform 22"/>
          <p:cNvSpPr>
            <a:spLocks/>
          </p:cNvSpPr>
          <p:nvPr/>
        </p:nvSpPr>
        <p:spPr bwMode="auto">
          <a:xfrm>
            <a:off x="8089901" y="4014789"/>
            <a:ext cx="263525" cy="166687"/>
          </a:xfrm>
          <a:custGeom>
            <a:avLst/>
            <a:gdLst>
              <a:gd name="T0" fmla="*/ 168 w 186"/>
              <a:gd name="T1" fmla="*/ 15 h 105"/>
              <a:gd name="T2" fmla="*/ 116 w 186"/>
              <a:gd name="T3" fmla="*/ 0 h 105"/>
              <a:gd name="T4" fmla="*/ 81 w 186"/>
              <a:gd name="T5" fmla="*/ 12 h 105"/>
              <a:gd name="T6" fmla="*/ 46 w 186"/>
              <a:gd name="T7" fmla="*/ 35 h 105"/>
              <a:gd name="T8" fmla="*/ 12 w 186"/>
              <a:gd name="T9" fmla="*/ 70 h 105"/>
              <a:gd name="T10" fmla="*/ 0 w 186"/>
              <a:gd name="T11" fmla="*/ 104 h 105"/>
              <a:gd name="T12" fmla="*/ 46 w 186"/>
              <a:gd name="T13" fmla="*/ 104 h 105"/>
              <a:gd name="T14" fmla="*/ 81 w 186"/>
              <a:gd name="T15" fmla="*/ 104 h 105"/>
              <a:gd name="T16" fmla="*/ 116 w 186"/>
              <a:gd name="T17" fmla="*/ 104 h 105"/>
              <a:gd name="T18" fmla="*/ 150 w 186"/>
              <a:gd name="T19" fmla="*/ 93 h 105"/>
              <a:gd name="T20" fmla="*/ 185 w 186"/>
              <a:gd name="T21" fmla="*/ 81 h 105"/>
              <a:gd name="T22" fmla="*/ 168 w 186"/>
              <a:gd name="T23" fmla="*/ 1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105">
                <a:moveTo>
                  <a:pt x="168" y="15"/>
                </a:moveTo>
                <a:lnTo>
                  <a:pt x="116" y="0"/>
                </a:lnTo>
                <a:lnTo>
                  <a:pt x="81" y="12"/>
                </a:lnTo>
                <a:lnTo>
                  <a:pt x="46" y="35"/>
                </a:lnTo>
                <a:lnTo>
                  <a:pt x="12" y="70"/>
                </a:lnTo>
                <a:lnTo>
                  <a:pt x="0" y="104"/>
                </a:lnTo>
                <a:lnTo>
                  <a:pt x="46" y="104"/>
                </a:lnTo>
                <a:lnTo>
                  <a:pt x="81" y="104"/>
                </a:lnTo>
                <a:lnTo>
                  <a:pt x="116" y="104"/>
                </a:lnTo>
                <a:lnTo>
                  <a:pt x="150" y="93"/>
                </a:lnTo>
                <a:lnTo>
                  <a:pt x="185" y="81"/>
                </a:lnTo>
                <a:lnTo>
                  <a:pt x="168" y="15"/>
                </a:lnTo>
              </a:path>
            </a:pathLst>
          </a:custGeom>
          <a:noFill/>
          <a:ln w="12700" cap="rnd" cmpd="sng">
            <a:solidFill>
              <a:schemeClr val="tx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23" name="Freeform 23"/>
          <p:cNvSpPr>
            <a:spLocks/>
          </p:cNvSpPr>
          <p:nvPr/>
        </p:nvSpPr>
        <p:spPr bwMode="auto">
          <a:xfrm>
            <a:off x="8547100" y="3810001"/>
            <a:ext cx="228600" cy="188913"/>
          </a:xfrm>
          <a:custGeom>
            <a:avLst/>
            <a:gdLst>
              <a:gd name="T0" fmla="*/ 85 w 163"/>
              <a:gd name="T1" fmla="*/ 0 h 119"/>
              <a:gd name="T2" fmla="*/ 35 w 163"/>
              <a:gd name="T3" fmla="*/ 25 h 119"/>
              <a:gd name="T4" fmla="*/ 35 w 163"/>
              <a:gd name="T5" fmla="*/ 49 h 119"/>
              <a:gd name="T6" fmla="*/ 0 w 163"/>
              <a:gd name="T7" fmla="*/ 72 h 119"/>
              <a:gd name="T8" fmla="*/ 0 w 163"/>
              <a:gd name="T9" fmla="*/ 106 h 119"/>
              <a:gd name="T10" fmla="*/ 35 w 163"/>
              <a:gd name="T11" fmla="*/ 118 h 119"/>
              <a:gd name="T12" fmla="*/ 69 w 163"/>
              <a:gd name="T13" fmla="*/ 106 h 119"/>
              <a:gd name="T14" fmla="*/ 93 w 163"/>
              <a:gd name="T15" fmla="*/ 83 h 119"/>
              <a:gd name="T16" fmla="*/ 127 w 163"/>
              <a:gd name="T17" fmla="*/ 60 h 119"/>
              <a:gd name="T18" fmla="*/ 162 w 163"/>
              <a:gd name="T19" fmla="*/ 37 h 119"/>
              <a:gd name="T20" fmla="*/ 162 w 163"/>
              <a:gd name="T21" fmla="*/ 2 h 119"/>
              <a:gd name="T22" fmla="*/ 85 w 163"/>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119">
                <a:moveTo>
                  <a:pt x="85" y="0"/>
                </a:moveTo>
                <a:lnTo>
                  <a:pt x="35" y="25"/>
                </a:lnTo>
                <a:lnTo>
                  <a:pt x="35" y="49"/>
                </a:lnTo>
                <a:lnTo>
                  <a:pt x="0" y="72"/>
                </a:lnTo>
                <a:lnTo>
                  <a:pt x="0" y="106"/>
                </a:lnTo>
                <a:lnTo>
                  <a:pt x="35" y="118"/>
                </a:lnTo>
                <a:lnTo>
                  <a:pt x="69" y="106"/>
                </a:lnTo>
                <a:lnTo>
                  <a:pt x="93" y="83"/>
                </a:lnTo>
                <a:lnTo>
                  <a:pt x="127" y="60"/>
                </a:lnTo>
                <a:lnTo>
                  <a:pt x="162" y="37"/>
                </a:lnTo>
                <a:lnTo>
                  <a:pt x="162" y="2"/>
                </a:lnTo>
                <a:lnTo>
                  <a:pt x="85" y="0"/>
                </a:lnTo>
              </a:path>
            </a:pathLst>
          </a:custGeom>
          <a:noFill/>
          <a:ln w="12700" cap="rnd" cmpd="sng">
            <a:solidFill>
              <a:schemeClr val="tx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24" name="Freeform 24"/>
          <p:cNvSpPr>
            <a:spLocks/>
          </p:cNvSpPr>
          <p:nvPr/>
        </p:nvSpPr>
        <p:spPr bwMode="auto">
          <a:xfrm>
            <a:off x="6024563" y="3733800"/>
            <a:ext cx="1644650" cy="1144588"/>
          </a:xfrm>
          <a:custGeom>
            <a:avLst/>
            <a:gdLst>
              <a:gd name="T0" fmla="*/ 0 w 1165"/>
              <a:gd name="T1" fmla="*/ 0 h 721"/>
              <a:gd name="T2" fmla="*/ 11 w 1165"/>
              <a:gd name="T3" fmla="*/ 50 h 721"/>
              <a:gd name="T4" fmla="*/ 34 w 1165"/>
              <a:gd name="T5" fmla="*/ 85 h 721"/>
              <a:gd name="T6" fmla="*/ 57 w 1165"/>
              <a:gd name="T7" fmla="*/ 120 h 721"/>
              <a:gd name="T8" fmla="*/ 68 w 1165"/>
              <a:gd name="T9" fmla="*/ 154 h 721"/>
              <a:gd name="T10" fmla="*/ 103 w 1165"/>
              <a:gd name="T11" fmla="*/ 177 h 721"/>
              <a:gd name="T12" fmla="*/ 126 w 1165"/>
              <a:gd name="T13" fmla="*/ 212 h 721"/>
              <a:gd name="T14" fmla="*/ 161 w 1165"/>
              <a:gd name="T15" fmla="*/ 235 h 721"/>
              <a:gd name="T16" fmla="*/ 195 w 1165"/>
              <a:gd name="T17" fmla="*/ 258 h 721"/>
              <a:gd name="T18" fmla="*/ 230 w 1165"/>
              <a:gd name="T19" fmla="*/ 281 h 721"/>
              <a:gd name="T20" fmla="*/ 264 w 1165"/>
              <a:gd name="T21" fmla="*/ 293 h 721"/>
              <a:gd name="T22" fmla="*/ 299 w 1165"/>
              <a:gd name="T23" fmla="*/ 304 h 721"/>
              <a:gd name="T24" fmla="*/ 334 w 1165"/>
              <a:gd name="T25" fmla="*/ 316 h 721"/>
              <a:gd name="T26" fmla="*/ 368 w 1165"/>
              <a:gd name="T27" fmla="*/ 316 h 721"/>
              <a:gd name="T28" fmla="*/ 403 w 1165"/>
              <a:gd name="T29" fmla="*/ 316 h 721"/>
              <a:gd name="T30" fmla="*/ 437 w 1165"/>
              <a:gd name="T31" fmla="*/ 304 h 721"/>
              <a:gd name="T32" fmla="*/ 472 w 1165"/>
              <a:gd name="T33" fmla="*/ 304 h 721"/>
              <a:gd name="T34" fmla="*/ 507 w 1165"/>
              <a:gd name="T35" fmla="*/ 304 h 721"/>
              <a:gd name="T36" fmla="*/ 541 w 1165"/>
              <a:gd name="T37" fmla="*/ 304 h 721"/>
              <a:gd name="T38" fmla="*/ 576 w 1165"/>
              <a:gd name="T39" fmla="*/ 316 h 721"/>
              <a:gd name="T40" fmla="*/ 587 w 1165"/>
              <a:gd name="T41" fmla="*/ 350 h 721"/>
              <a:gd name="T42" fmla="*/ 622 w 1165"/>
              <a:gd name="T43" fmla="*/ 373 h 721"/>
              <a:gd name="T44" fmla="*/ 622 w 1165"/>
              <a:gd name="T45" fmla="*/ 397 h 721"/>
              <a:gd name="T46" fmla="*/ 657 w 1165"/>
              <a:gd name="T47" fmla="*/ 420 h 721"/>
              <a:gd name="T48" fmla="*/ 668 w 1165"/>
              <a:gd name="T49" fmla="*/ 454 h 721"/>
              <a:gd name="T50" fmla="*/ 703 w 1165"/>
              <a:gd name="T51" fmla="*/ 454 h 721"/>
              <a:gd name="T52" fmla="*/ 737 w 1165"/>
              <a:gd name="T53" fmla="*/ 454 h 721"/>
              <a:gd name="T54" fmla="*/ 772 w 1165"/>
              <a:gd name="T55" fmla="*/ 477 h 721"/>
              <a:gd name="T56" fmla="*/ 807 w 1165"/>
              <a:gd name="T57" fmla="*/ 500 h 721"/>
              <a:gd name="T58" fmla="*/ 841 w 1165"/>
              <a:gd name="T59" fmla="*/ 500 h 721"/>
              <a:gd name="T60" fmla="*/ 876 w 1165"/>
              <a:gd name="T61" fmla="*/ 500 h 721"/>
              <a:gd name="T62" fmla="*/ 910 w 1165"/>
              <a:gd name="T63" fmla="*/ 512 h 721"/>
              <a:gd name="T64" fmla="*/ 934 w 1165"/>
              <a:gd name="T65" fmla="*/ 512 h 721"/>
              <a:gd name="T66" fmla="*/ 968 w 1165"/>
              <a:gd name="T67" fmla="*/ 535 h 721"/>
              <a:gd name="T68" fmla="*/ 1003 w 1165"/>
              <a:gd name="T69" fmla="*/ 547 h 721"/>
              <a:gd name="T70" fmla="*/ 1037 w 1165"/>
              <a:gd name="T71" fmla="*/ 547 h 721"/>
              <a:gd name="T72" fmla="*/ 1072 w 1165"/>
              <a:gd name="T73" fmla="*/ 558 h 721"/>
              <a:gd name="T74" fmla="*/ 1107 w 1165"/>
              <a:gd name="T75" fmla="*/ 581 h 721"/>
              <a:gd name="T76" fmla="*/ 1141 w 1165"/>
              <a:gd name="T77" fmla="*/ 604 h 721"/>
              <a:gd name="T78" fmla="*/ 1153 w 1165"/>
              <a:gd name="T79" fmla="*/ 639 h 721"/>
              <a:gd name="T80" fmla="*/ 1164 w 1165"/>
              <a:gd name="T81" fmla="*/ 674 h 721"/>
              <a:gd name="T82" fmla="*/ 1141 w 1165"/>
              <a:gd name="T83" fmla="*/ 708 h 721"/>
              <a:gd name="T84" fmla="*/ 1104 w 1165"/>
              <a:gd name="T85" fmla="*/ 720 h 721"/>
              <a:gd name="T86" fmla="*/ 1104 w 1165"/>
              <a:gd name="T87" fmla="*/ 672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65" h="721">
                <a:moveTo>
                  <a:pt x="0" y="0"/>
                </a:moveTo>
                <a:lnTo>
                  <a:pt x="11" y="50"/>
                </a:lnTo>
                <a:lnTo>
                  <a:pt x="34" y="85"/>
                </a:lnTo>
                <a:lnTo>
                  <a:pt x="57" y="120"/>
                </a:lnTo>
                <a:lnTo>
                  <a:pt x="68" y="154"/>
                </a:lnTo>
                <a:lnTo>
                  <a:pt x="103" y="177"/>
                </a:lnTo>
                <a:lnTo>
                  <a:pt x="126" y="212"/>
                </a:lnTo>
                <a:lnTo>
                  <a:pt x="161" y="235"/>
                </a:lnTo>
                <a:lnTo>
                  <a:pt x="195" y="258"/>
                </a:lnTo>
                <a:lnTo>
                  <a:pt x="230" y="281"/>
                </a:lnTo>
                <a:lnTo>
                  <a:pt x="264" y="293"/>
                </a:lnTo>
                <a:lnTo>
                  <a:pt x="299" y="304"/>
                </a:lnTo>
                <a:lnTo>
                  <a:pt x="334" y="316"/>
                </a:lnTo>
                <a:lnTo>
                  <a:pt x="368" y="316"/>
                </a:lnTo>
                <a:lnTo>
                  <a:pt x="403" y="316"/>
                </a:lnTo>
                <a:lnTo>
                  <a:pt x="437" y="304"/>
                </a:lnTo>
                <a:lnTo>
                  <a:pt x="472" y="304"/>
                </a:lnTo>
                <a:lnTo>
                  <a:pt x="507" y="304"/>
                </a:lnTo>
                <a:lnTo>
                  <a:pt x="541" y="304"/>
                </a:lnTo>
                <a:lnTo>
                  <a:pt x="576" y="316"/>
                </a:lnTo>
                <a:lnTo>
                  <a:pt x="587" y="350"/>
                </a:lnTo>
                <a:lnTo>
                  <a:pt x="622" y="373"/>
                </a:lnTo>
                <a:lnTo>
                  <a:pt x="622" y="397"/>
                </a:lnTo>
                <a:lnTo>
                  <a:pt x="657" y="420"/>
                </a:lnTo>
                <a:lnTo>
                  <a:pt x="668" y="454"/>
                </a:lnTo>
                <a:lnTo>
                  <a:pt x="703" y="454"/>
                </a:lnTo>
                <a:lnTo>
                  <a:pt x="737" y="454"/>
                </a:lnTo>
                <a:lnTo>
                  <a:pt x="772" y="477"/>
                </a:lnTo>
                <a:lnTo>
                  <a:pt x="807" y="500"/>
                </a:lnTo>
                <a:lnTo>
                  <a:pt x="841" y="500"/>
                </a:lnTo>
                <a:lnTo>
                  <a:pt x="876" y="500"/>
                </a:lnTo>
                <a:lnTo>
                  <a:pt x="910" y="512"/>
                </a:lnTo>
                <a:lnTo>
                  <a:pt x="934" y="512"/>
                </a:lnTo>
                <a:lnTo>
                  <a:pt x="968" y="535"/>
                </a:lnTo>
                <a:lnTo>
                  <a:pt x="1003" y="547"/>
                </a:lnTo>
                <a:lnTo>
                  <a:pt x="1037" y="547"/>
                </a:lnTo>
                <a:lnTo>
                  <a:pt x="1072" y="558"/>
                </a:lnTo>
                <a:lnTo>
                  <a:pt x="1107" y="581"/>
                </a:lnTo>
                <a:lnTo>
                  <a:pt x="1141" y="604"/>
                </a:lnTo>
                <a:lnTo>
                  <a:pt x="1153" y="639"/>
                </a:lnTo>
                <a:lnTo>
                  <a:pt x="1164" y="674"/>
                </a:lnTo>
                <a:lnTo>
                  <a:pt x="1141" y="708"/>
                </a:lnTo>
                <a:lnTo>
                  <a:pt x="1104" y="720"/>
                </a:lnTo>
                <a:lnTo>
                  <a:pt x="1104" y="672"/>
                </a:lnTo>
              </a:path>
            </a:pathLst>
          </a:custGeom>
          <a:noFill/>
          <a:ln w="12700" cap="rnd" cmpd="sng">
            <a:solidFill>
              <a:schemeClr val="accent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25" name="Freeform 25"/>
          <p:cNvSpPr>
            <a:spLocks/>
          </p:cNvSpPr>
          <p:nvPr/>
        </p:nvSpPr>
        <p:spPr bwMode="auto">
          <a:xfrm>
            <a:off x="6024564" y="3868738"/>
            <a:ext cx="1423987" cy="660400"/>
          </a:xfrm>
          <a:custGeom>
            <a:avLst/>
            <a:gdLst>
              <a:gd name="T0" fmla="*/ 1008 w 1009"/>
              <a:gd name="T1" fmla="*/ 11 h 416"/>
              <a:gd name="T2" fmla="*/ 957 w 1009"/>
              <a:gd name="T3" fmla="*/ 0 h 416"/>
              <a:gd name="T4" fmla="*/ 922 w 1009"/>
              <a:gd name="T5" fmla="*/ 23 h 416"/>
              <a:gd name="T6" fmla="*/ 887 w 1009"/>
              <a:gd name="T7" fmla="*/ 58 h 416"/>
              <a:gd name="T8" fmla="*/ 853 w 1009"/>
              <a:gd name="T9" fmla="*/ 81 h 416"/>
              <a:gd name="T10" fmla="*/ 830 w 1009"/>
              <a:gd name="T11" fmla="*/ 115 h 416"/>
              <a:gd name="T12" fmla="*/ 830 w 1009"/>
              <a:gd name="T13" fmla="*/ 150 h 416"/>
              <a:gd name="T14" fmla="*/ 830 w 1009"/>
              <a:gd name="T15" fmla="*/ 185 h 416"/>
              <a:gd name="T16" fmla="*/ 830 w 1009"/>
              <a:gd name="T17" fmla="*/ 219 h 416"/>
              <a:gd name="T18" fmla="*/ 795 w 1009"/>
              <a:gd name="T19" fmla="*/ 242 h 416"/>
              <a:gd name="T20" fmla="*/ 760 w 1009"/>
              <a:gd name="T21" fmla="*/ 242 h 416"/>
              <a:gd name="T22" fmla="*/ 726 w 1009"/>
              <a:gd name="T23" fmla="*/ 254 h 416"/>
              <a:gd name="T24" fmla="*/ 726 w 1009"/>
              <a:gd name="T25" fmla="*/ 288 h 416"/>
              <a:gd name="T26" fmla="*/ 737 w 1009"/>
              <a:gd name="T27" fmla="*/ 312 h 416"/>
              <a:gd name="T28" fmla="*/ 737 w 1009"/>
              <a:gd name="T29" fmla="*/ 346 h 416"/>
              <a:gd name="T30" fmla="*/ 703 w 1009"/>
              <a:gd name="T31" fmla="*/ 346 h 416"/>
              <a:gd name="T32" fmla="*/ 668 w 1009"/>
              <a:gd name="T33" fmla="*/ 346 h 416"/>
              <a:gd name="T34" fmla="*/ 634 w 1009"/>
              <a:gd name="T35" fmla="*/ 346 h 416"/>
              <a:gd name="T36" fmla="*/ 599 w 1009"/>
              <a:gd name="T37" fmla="*/ 346 h 416"/>
              <a:gd name="T38" fmla="*/ 564 w 1009"/>
              <a:gd name="T39" fmla="*/ 346 h 416"/>
              <a:gd name="T40" fmla="*/ 530 w 1009"/>
              <a:gd name="T41" fmla="*/ 335 h 416"/>
              <a:gd name="T42" fmla="*/ 484 w 1009"/>
              <a:gd name="T43" fmla="*/ 323 h 416"/>
              <a:gd name="T44" fmla="*/ 460 w 1009"/>
              <a:gd name="T45" fmla="*/ 312 h 416"/>
              <a:gd name="T46" fmla="*/ 426 w 1009"/>
              <a:gd name="T47" fmla="*/ 300 h 416"/>
              <a:gd name="T48" fmla="*/ 391 w 1009"/>
              <a:gd name="T49" fmla="*/ 323 h 416"/>
              <a:gd name="T50" fmla="*/ 368 w 1009"/>
              <a:gd name="T51" fmla="*/ 358 h 416"/>
              <a:gd name="T52" fmla="*/ 357 w 1009"/>
              <a:gd name="T53" fmla="*/ 392 h 416"/>
              <a:gd name="T54" fmla="*/ 322 w 1009"/>
              <a:gd name="T55" fmla="*/ 415 h 416"/>
              <a:gd name="T56" fmla="*/ 287 w 1009"/>
              <a:gd name="T57" fmla="*/ 415 h 416"/>
              <a:gd name="T58" fmla="*/ 253 w 1009"/>
              <a:gd name="T59" fmla="*/ 404 h 416"/>
              <a:gd name="T60" fmla="*/ 218 w 1009"/>
              <a:gd name="T61" fmla="*/ 392 h 416"/>
              <a:gd name="T62" fmla="*/ 172 w 1009"/>
              <a:gd name="T63" fmla="*/ 392 h 416"/>
              <a:gd name="T64" fmla="*/ 137 w 1009"/>
              <a:gd name="T65" fmla="*/ 392 h 416"/>
              <a:gd name="T66" fmla="*/ 103 w 1009"/>
              <a:gd name="T67" fmla="*/ 392 h 416"/>
              <a:gd name="T68" fmla="*/ 68 w 1009"/>
              <a:gd name="T69" fmla="*/ 392 h 416"/>
              <a:gd name="T70" fmla="*/ 34 w 1009"/>
              <a:gd name="T71" fmla="*/ 415 h 416"/>
              <a:gd name="T72" fmla="*/ 0 w 1009"/>
              <a:gd name="T73" fmla="*/ 395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9" h="416">
                <a:moveTo>
                  <a:pt x="1008" y="11"/>
                </a:moveTo>
                <a:lnTo>
                  <a:pt x="957" y="0"/>
                </a:lnTo>
                <a:lnTo>
                  <a:pt x="922" y="23"/>
                </a:lnTo>
                <a:lnTo>
                  <a:pt x="887" y="58"/>
                </a:lnTo>
                <a:lnTo>
                  <a:pt x="853" y="81"/>
                </a:lnTo>
                <a:lnTo>
                  <a:pt x="830" y="115"/>
                </a:lnTo>
                <a:lnTo>
                  <a:pt x="830" y="150"/>
                </a:lnTo>
                <a:lnTo>
                  <a:pt x="830" y="185"/>
                </a:lnTo>
                <a:lnTo>
                  <a:pt x="830" y="219"/>
                </a:lnTo>
                <a:lnTo>
                  <a:pt x="795" y="242"/>
                </a:lnTo>
                <a:lnTo>
                  <a:pt x="760" y="242"/>
                </a:lnTo>
                <a:lnTo>
                  <a:pt x="726" y="254"/>
                </a:lnTo>
                <a:lnTo>
                  <a:pt x="726" y="288"/>
                </a:lnTo>
                <a:lnTo>
                  <a:pt x="737" y="312"/>
                </a:lnTo>
                <a:lnTo>
                  <a:pt x="737" y="346"/>
                </a:lnTo>
                <a:lnTo>
                  <a:pt x="703" y="346"/>
                </a:lnTo>
                <a:lnTo>
                  <a:pt x="668" y="346"/>
                </a:lnTo>
                <a:lnTo>
                  <a:pt x="634" y="346"/>
                </a:lnTo>
                <a:lnTo>
                  <a:pt x="599" y="346"/>
                </a:lnTo>
                <a:lnTo>
                  <a:pt x="564" y="346"/>
                </a:lnTo>
                <a:lnTo>
                  <a:pt x="530" y="335"/>
                </a:lnTo>
                <a:lnTo>
                  <a:pt x="484" y="323"/>
                </a:lnTo>
                <a:lnTo>
                  <a:pt x="460" y="312"/>
                </a:lnTo>
                <a:lnTo>
                  <a:pt x="426" y="300"/>
                </a:lnTo>
                <a:lnTo>
                  <a:pt x="391" y="323"/>
                </a:lnTo>
                <a:lnTo>
                  <a:pt x="368" y="358"/>
                </a:lnTo>
                <a:lnTo>
                  <a:pt x="357" y="392"/>
                </a:lnTo>
                <a:lnTo>
                  <a:pt x="322" y="415"/>
                </a:lnTo>
                <a:lnTo>
                  <a:pt x="287" y="415"/>
                </a:lnTo>
                <a:lnTo>
                  <a:pt x="253" y="404"/>
                </a:lnTo>
                <a:lnTo>
                  <a:pt x="218" y="392"/>
                </a:lnTo>
                <a:lnTo>
                  <a:pt x="172" y="392"/>
                </a:lnTo>
                <a:lnTo>
                  <a:pt x="137" y="392"/>
                </a:lnTo>
                <a:lnTo>
                  <a:pt x="103" y="392"/>
                </a:lnTo>
                <a:lnTo>
                  <a:pt x="68" y="392"/>
                </a:lnTo>
                <a:lnTo>
                  <a:pt x="34" y="415"/>
                </a:lnTo>
                <a:lnTo>
                  <a:pt x="0" y="395"/>
                </a:lnTo>
              </a:path>
            </a:pathLst>
          </a:custGeom>
          <a:noFill/>
          <a:ln w="12700" cap="rnd" cmpd="sng">
            <a:solidFill>
              <a:schemeClr val="accent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26" name="Freeform 26"/>
          <p:cNvSpPr>
            <a:spLocks/>
          </p:cNvSpPr>
          <p:nvPr/>
        </p:nvSpPr>
        <p:spPr bwMode="auto">
          <a:xfrm>
            <a:off x="6700839" y="3810000"/>
            <a:ext cx="1152525" cy="1068388"/>
          </a:xfrm>
          <a:custGeom>
            <a:avLst/>
            <a:gdLst>
              <a:gd name="T0" fmla="*/ 0 w 817"/>
              <a:gd name="T1" fmla="*/ 0 h 673"/>
              <a:gd name="T2" fmla="*/ 27 w 817"/>
              <a:gd name="T3" fmla="*/ 49 h 673"/>
              <a:gd name="T4" fmla="*/ 27 w 817"/>
              <a:gd name="T5" fmla="*/ 83 h 673"/>
              <a:gd name="T6" fmla="*/ 61 w 817"/>
              <a:gd name="T7" fmla="*/ 83 h 673"/>
              <a:gd name="T8" fmla="*/ 96 w 817"/>
              <a:gd name="T9" fmla="*/ 106 h 673"/>
              <a:gd name="T10" fmla="*/ 119 w 817"/>
              <a:gd name="T11" fmla="*/ 141 h 673"/>
              <a:gd name="T12" fmla="*/ 142 w 817"/>
              <a:gd name="T13" fmla="*/ 175 h 673"/>
              <a:gd name="T14" fmla="*/ 154 w 817"/>
              <a:gd name="T15" fmla="*/ 199 h 673"/>
              <a:gd name="T16" fmla="*/ 177 w 817"/>
              <a:gd name="T17" fmla="*/ 233 h 673"/>
              <a:gd name="T18" fmla="*/ 200 w 817"/>
              <a:gd name="T19" fmla="*/ 268 h 673"/>
              <a:gd name="T20" fmla="*/ 234 w 817"/>
              <a:gd name="T21" fmla="*/ 279 h 673"/>
              <a:gd name="T22" fmla="*/ 269 w 817"/>
              <a:gd name="T23" fmla="*/ 291 h 673"/>
              <a:gd name="T24" fmla="*/ 304 w 817"/>
              <a:gd name="T25" fmla="*/ 302 h 673"/>
              <a:gd name="T26" fmla="*/ 338 w 817"/>
              <a:gd name="T27" fmla="*/ 302 h 673"/>
              <a:gd name="T28" fmla="*/ 373 w 817"/>
              <a:gd name="T29" fmla="*/ 302 h 673"/>
              <a:gd name="T30" fmla="*/ 407 w 817"/>
              <a:gd name="T31" fmla="*/ 314 h 673"/>
              <a:gd name="T32" fmla="*/ 442 w 817"/>
              <a:gd name="T33" fmla="*/ 325 h 673"/>
              <a:gd name="T34" fmla="*/ 465 w 817"/>
              <a:gd name="T35" fmla="*/ 349 h 673"/>
              <a:gd name="T36" fmla="*/ 488 w 817"/>
              <a:gd name="T37" fmla="*/ 383 h 673"/>
              <a:gd name="T38" fmla="*/ 511 w 817"/>
              <a:gd name="T39" fmla="*/ 418 h 673"/>
              <a:gd name="T40" fmla="*/ 546 w 817"/>
              <a:gd name="T41" fmla="*/ 429 h 673"/>
              <a:gd name="T42" fmla="*/ 580 w 817"/>
              <a:gd name="T43" fmla="*/ 429 h 673"/>
              <a:gd name="T44" fmla="*/ 615 w 817"/>
              <a:gd name="T45" fmla="*/ 429 h 673"/>
              <a:gd name="T46" fmla="*/ 707 w 817"/>
              <a:gd name="T47" fmla="*/ 441 h 673"/>
              <a:gd name="T48" fmla="*/ 742 w 817"/>
              <a:gd name="T49" fmla="*/ 452 h 673"/>
              <a:gd name="T50" fmla="*/ 753 w 817"/>
              <a:gd name="T51" fmla="*/ 476 h 673"/>
              <a:gd name="T52" fmla="*/ 777 w 817"/>
              <a:gd name="T53" fmla="*/ 487 h 673"/>
              <a:gd name="T54" fmla="*/ 800 w 817"/>
              <a:gd name="T55" fmla="*/ 522 h 673"/>
              <a:gd name="T56" fmla="*/ 811 w 817"/>
              <a:gd name="T57" fmla="*/ 556 h 673"/>
              <a:gd name="T58" fmla="*/ 811 w 817"/>
              <a:gd name="T59" fmla="*/ 591 h 673"/>
              <a:gd name="T60" fmla="*/ 811 w 817"/>
              <a:gd name="T61" fmla="*/ 626 h 673"/>
              <a:gd name="T62" fmla="*/ 811 w 817"/>
              <a:gd name="T63" fmla="*/ 660 h 673"/>
              <a:gd name="T64" fmla="*/ 816 w 817"/>
              <a:gd name="T65" fmla="*/ 672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7" h="673">
                <a:moveTo>
                  <a:pt x="0" y="0"/>
                </a:moveTo>
                <a:lnTo>
                  <a:pt x="27" y="49"/>
                </a:lnTo>
                <a:lnTo>
                  <a:pt x="27" y="83"/>
                </a:lnTo>
                <a:lnTo>
                  <a:pt x="61" y="83"/>
                </a:lnTo>
                <a:lnTo>
                  <a:pt x="96" y="106"/>
                </a:lnTo>
                <a:lnTo>
                  <a:pt x="119" y="141"/>
                </a:lnTo>
                <a:lnTo>
                  <a:pt x="142" y="175"/>
                </a:lnTo>
                <a:lnTo>
                  <a:pt x="154" y="199"/>
                </a:lnTo>
                <a:lnTo>
                  <a:pt x="177" y="233"/>
                </a:lnTo>
                <a:lnTo>
                  <a:pt x="200" y="268"/>
                </a:lnTo>
                <a:lnTo>
                  <a:pt x="234" y="279"/>
                </a:lnTo>
                <a:lnTo>
                  <a:pt x="269" y="291"/>
                </a:lnTo>
                <a:lnTo>
                  <a:pt x="304" y="302"/>
                </a:lnTo>
                <a:lnTo>
                  <a:pt x="338" y="302"/>
                </a:lnTo>
                <a:lnTo>
                  <a:pt x="373" y="302"/>
                </a:lnTo>
                <a:lnTo>
                  <a:pt x="407" y="314"/>
                </a:lnTo>
                <a:lnTo>
                  <a:pt x="442" y="325"/>
                </a:lnTo>
                <a:lnTo>
                  <a:pt x="465" y="349"/>
                </a:lnTo>
                <a:lnTo>
                  <a:pt x="488" y="383"/>
                </a:lnTo>
                <a:lnTo>
                  <a:pt x="511" y="418"/>
                </a:lnTo>
                <a:lnTo>
                  <a:pt x="546" y="429"/>
                </a:lnTo>
                <a:lnTo>
                  <a:pt x="580" y="429"/>
                </a:lnTo>
                <a:lnTo>
                  <a:pt x="615" y="429"/>
                </a:lnTo>
                <a:lnTo>
                  <a:pt x="707" y="441"/>
                </a:lnTo>
                <a:lnTo>
                  <a:pt x="742" y="452"/>
                </a:lnTo>
                <a:lnTo>
                  <a:pt x="753" y="476"/>
                </a:lnTo>
                <a:lnTo>
                  <a:pt x="777" y="487"/>
                </a:lnTo>
                <a:lnTo>
                  <a:pt x="800" y="522"/>
                </a:lnTo>
                <a:lnTo>
                  <a:pt x="811" y="556"/>
                </a:lnTo>
                <a:lnTo>
                  <a:pt x="811" y="591"/>
                </a:lnTo>
                <a:lnTo>
                  <a:pt x="811" y="626"/>
                </a:lnTo>
                <a:lnTo>
                  <a:pt x="811" y="660"/>
                </a:lnTo>
                <a:lnTo>
                  <a:pt x="816" y="672"/>
                </a:lnTo>
              </a:path>
            </a:pathLst>
          </a:custGeom>
          <a:noFill/>
          <a:ln w="12700" cap="rnd" cmpd="sng">
            <a:solidFill>
              <a:schemeClr val="accent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27" name="Freeform 27"/>
          <p:cNvSpPr>
            <a:spLocks/>
          </p:cNvSpPr>
          <p:nvPr/>
        </p:nvSpPr>
        <p:spPr bwMode="auto">
          <a:xfrm>
            <a:off x="6040439" y="4038601"/>
            <a:ext cx="1812925" cy="454025"/>
          </a:xfrm>
          <a:custGeom>
            <a:avLst/>
            <a:gdLst>
              <a:gd name="T0" fmla="*/ 1285 w 1286"/>
              <a:gd name="T1" fmla="*/ 0 h 286"/>
              <a:gd name="T2" fmla="*/ 1234 w 1286"/>
              <a:gd name="T3" fmla="*/ 8 h 286"/>
              <a:gd name="T4" fmla="*/ 1199 w 1286"/>
              <a:gd name="T5" fmla="*/ 31 h 286"/>
              <a:gd name="T6" fmla="*/ 1165 w 1286"/>
              <a:gd name="T7" fmla="*/ 43 h 286"/>
              <a:gd name="T8" fmla="*/ 1130 w 1286"/>
              <a:gd name="T9" fmla="*/ 66 h 286"/>
              <a:gd name="T10" fmla="*/ 1107 w 1286"/>
              <a:gd name="T11" fmla="*/ 101 h 286"/>
              <a:gd name="T12" fmla="*/ 1072 w 1286"/>
              <a:gd name="T13" fmla="*/ 135 h 286"/>
              <a:gd name="T14" fmla="*/ 1061 w 1286"/>
              <a:gd name="T15" fmla="*/ 170 h 286"/>
              <a:gd name="T16" fmla="*/ 1026 w 1286"/>
              <a:gd name="T17" fmla="*/ 193 h 286"/>
              <a:gd name="T18" fmla="*/ 992 w 1286"/>
              <a:gd name="T19" fmla="*/ 216 h 286"/>
              <a:gd name="T20" fmla="*/ 957 w 1286"/>
              <a:gd name="T21" fmla="*/ 239 h 286"/>
              <a:gd name="T22" fmla="*/ 923 w 1286"/>
              <a:gd name="T23" fmla="*/ 262 h 286"/>
              <a:gd name="T24" fmla="*/ 899 w 1286"/>
              <a:gd name="T25" fmla="*/ 274 h 286"/>
              <a:gd name="T26" fmla="*/ 865 w 1286"/>
              <a:gd name="T27" fmla="*/ 285 h 286"/>
              <a:gd name="T28" fmla="*/ 830 w 1286"/>
              <a:gd name="T29" fmla="*/ 285 h 286"/>
              <a:gd name="T30" fmla="*/ 796 w 1286"/>
              <a:gd name="T31" fmla="*/ 285 h 286"/>
              <a:gd name="T32" fmla="*/ 761 w 1286"/>
              <a:gd name="T33" fmla="*/ 285 h 286"/>
              <a:gd name="T34" fmla="*/ 726 w 1286"/>
              <a:gd name="T35" fmla="*/ 285 h 286"/>
              <a:gd name="T36" fmla="*/ 692 w 1286"/>
              <a:gd name="T37" fmla="*/ 285 h 286"/>
              <a:gd name="T38" fmla="*/ 657 w 1286"/>
              <a:gd name="T39" fmla="*/ 285 h 286"/>
              <a:gd name="T40" fmla="*/ 623 w 1286"/>
              <a:gd name="T41" fmla="*/ 274 h 286"/>
              <a:gd name="T42" fmla="*/ 599 w 1286"/>
              <a:gd name="T43" fmla="*/ 262 h 286"/>
              <a:gd name="T44" fmla="*/ 553 w 1286"/>
              <a:gd name="T45" fmla="*/ 262 h 286"/>
              <a:gd name="T46" fmla="*/ 519 w 1286"/>
              <a:gd name="T47" fmla="*/ 262 h 286"/>
              <a:gd name="T48" fmla="*/ 484 w 1286"/>
              <a:gd name="T49" fmla="*/ 251 h 286"/>
              <a:gd name="T50" fmla="*/ 449 w 1286"/>
              <a:gd name="T51" fmla="*/ 251 h 286"/>
              <a:gd name="T52" fmla="*/ 426 w 1286"/>
              <a:gd name="T53" fmla="*/ 216 h 286"/>
              <a:gd name="T54" fmla="*/ 415 w 1286"/>
              <a:gd name="T55" fmla="*/ 181 h 286"/>
              <a:gd name="T56" fmla="*/ 403 w 1286"/>
              <a:gd name="T57" fmla="*/ 147 h 286"/>
              <a:gd name="T58" fmla="*/ 392 w 1286"/>
              <a:gd name="T59" fmla="*/ 112 h 286"/>
              <a:gd name="T60" fmla="*/ 357 w 1286"/>
              <a:gd name="T61" fmla="*/ 89 h 286"/>
              <a:gd name="T62" fmla="*/ 323 w 1286"/>
              <a:gd name="T63" fmla="*/ 89 h 286"/>
              <a:gd name="T64" fmla="*/ 242 w 1286"/>
              <a:gd name="T65" fmla="*/ 89 h 286"/>
              <a:gd name="T66" fmla="*/ 207 w 1286"/>
              <a:gd name="T67" fmla="*/ 89 h 286"/>
              <a:gd name="T68" fmla="*/ 184 w 1286"/>
              <a:gd name="T69" fmla="*/ 124 h 286"/>
              <a:gd name="T70" fmla="*/ 161 w 1286"/>
              <a:gd name="T71" fmla="*/ 158 h 286"/>
              <a:gd name="T72" fmla="*/ 115 w 1286"/>
              <a:gd name="T73" fmla="*/ 193 h 286"/>
              <a:gd name="T74" fmla="*/ 80 w 1286"/>
              <a:gd name="T75" fmla="*/ 216 h 286"/>
              <a:gd name="T76" fmla="*/ 46 w 1286"/>
              <a:gd name="T77" fmla="*/ 251 h 286"/>
              <a:gd name="T78" fmla="*/ 0 w 1286"/>
              <a:gd name="T79" fmla="*/ 274 h 286"/>
              <a:gd name="T80" fmla="*/ 37 w 1286"/>
              <a:gd name="T81" fmla="*/ 24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86" h="286">
                <a:moveTo>
                  <a:pt x="1285" y="0"/>
                </a:moveTo>
                <a:lnTo>
                  <a:pt x="1234" y="8"/>
                </a:lnTo>
                <a:lnTo>
                  <a:pt x="1199" y="31"/>
                </a:lnTo>
                <a:lnTo>
                  <a:pt x="1165" y="43"/>
                </a:lnTo>
                <a:lnTo>
                  <a:pt x="1130" y="66"/>
                </a:lnTo>
                <a:lnTo>
                  <a:pt x="1107" y="101"/>
                </a:lnTo>
                <a:lnTo>
                  <a:pt x="1072" y="135"/>
                </a:lnTo>
                <a:lnTo>
                  <a:pt x="1061" y="170"/>
                </a:lnTo>
                <a:lnTo>
                  <a:pt x="1026" y="193"/>
                </a:lnTo>
                <a:lnTo>
                  <a:pt x="992" y="216"/>
                </a:lnTo>
                <a:lnTo>
                  <a:pt x="957" y="239"/>
                </a:lnTo>
                <a:lnTo>
                  <a:pt x="923" y="262"/>
                </a:lnTo>
                <a:lnTo>
                  <a:pt x="899" y="274"/>
                </a:lnTo>
                <a:lnTo>
                  <a:pt x="865" y="285"/>
                </a:lnTo>
                <a:lnTo>
                  <a:pt x="830" y="285"/>
                </a:lnTo>
                <a:lnTo>
                  <a:pt x="796" y="285"/>
                </a:lnTo>
                <a:lnTo>
                  <a:pt x="761" y="285"/>
                </a:lnTo>
                <a:lnTo>
                  <a:pt x="726" y="285"/>
                </a:lnTo>
                <a:lnTo>
                  <a:pt x="692" y="285"/>
                </a:lnTo>
                <a:lnTo>
                  <a:pt x="657" y="285"/>
                </a:lnTo>
                <a:lnTo>
                  <a:pt x="623" y="274"/>
                </a:lnTo>
                <a:lnTo>
                  <a:pt x="599" y="262"/>
                </a:lnTo>
                <a:lnTo>
                  <a:pt x="553" y="262"/>
                </a:lnTo>
                <a:lnTo>
                  <a:pt x="519" y="262"/>
                </a:lnTo>
                <a:lnTo>
                  <a:pt x="484" y="251"/>
                </a:lnTo>
                <a:lnTo>
                  <a:pt x="449" y="251"/>
                </a:lnTo>
                <a:lnTo>
                  <a:pt x="426" y="216"/>
                </a:lnTo>
                <a:lnTo>
                  <a:pt x="415" y="181"/>
                </a:lnTo>
                <a:lnTo>
                  <a:pt x="403" y="147"/>
                </a:lnTo>
                <a:lnTo>
                  <a:pt x="392" y="112"/>
                </a:lnTo>
                <a:lnTo>
                  <a:pt x="357" y="89"/>
                </a:lnTo>
                <a:lnTo>
                  <a:pt x="323" y="89"/>
                </a:lnTo>
                <a:lnTo>
                  <a:pt x="242" y="89"/>
                </a:lnTo>
                <a:lnTo>
                  <a:pt x="207" y="89"/>
                </a:lnTo>
                <a:lnTo>
                  <a:pt x="184" y="124"/>
                </a:lnTo>
                <a:lnTo>
                  <a:pt x="161" y="158"/>
                </a:lnTo>
                <a:lnTo>
                  <a:pt x="115" y="193"/>
                </a:lnTo>
                <a:lnTo>
                  <a:pt x="80" y="216"/>
                </a:lnTo>
                <a:lnTo>
                  <a:pt x="46" y="251"/>
                </a:lnTo>
                <a:lnTo>
                  <a:pt x="0" y="274"/>
                </a:lnTo>
                <a:lnTo>
                  <a:pt x="37" y="240"/>
                </a:lnTo>
              </a:path>
            </a:pathLst>
          </a:custGeom>
          <a:noFill/>
          <a:ln w="12700" cap="rnd" cmpd="sng">
            <a:solidFill>
              <a:schemeClr val="accent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28" name="Freeform 28"/>
          <p:cNvSpPr>
            <a:spLocks/>
          </p:cNvSpPr>
          <p:nvPr/>
        </p:nvSpPr>
        <p:spPr bwMode="auto">
          <a:xfrm>
            <a:off x="2298701" y="3200400"/>
            <a:ext cx="79375" cy="26988"/>
          </a:xfrm>
          <a:custGeom>
            <a:avLst/>
            <a:gdLst>
              <a:gd name="T0" fmla="*/ 0 w 56"/>
              <a:gd name="T1" fmla="*/ 0 h 17"/>
              <a:gd name="T2" fmla="*/ 55 w 56"/>
              <a:gd name="T3" fmla="*/ 16 h 17"/>
              <a:gd name="T4" fmla="*/ 0 w 56"/>
              <a:gd name="T5" fmla="*/ 0 h 17"/>
              <a:gd name="T6" fmla="*/ 55 w 56"/>
              <a:gd name="T7" fmla="*/ 16 h 17"/>
              <a:gd name="T8" fmla="*/ 48 w 56"/>
              <a:gd name="T9" fmla="*/ 0 h 17"/>
            </a:gdLst>
            <a:ahLst/>
            <a:cxnLst>
              <a:cxn ang="0">
                <a:pos x="T0" y="T1"/>
              </a:cxn>
              <a:cxn ang="0">
                <a:pos x="T2" y="T3"/>
              </a:cxn>
              <a:cxn ang="0">
                <a:pos x="T4" y="T5"/>
              </a:cxn>
              <a:cxn ang="0">
                <a:pos x="T6" y="T7"/>
              </a:cxn>
              <a:cxn ang="0">
                <a:pos x="T8" y="T9"/>
              </a:cxn>
            </a:cxnLst>
            <a:rect l="0" t="0" r="r" b="b"/>
            <a:pathLst>
              <a:path w="56" h="17">
                <a:moveTo>
                  <a:pt x="0" y="0"/>
                </a:moveTo>
                <a:lnTo>
                  <a:pt x="55" y="16"/>
                </a:lnTo>
                <a:lnTo>
                  <a:pt x="0" y="0"/>
                </a:lnTo>
                <a:lnTo>
                  <a:pt x="55" y="16"/>
                </a:lnTo>
                <a:lnTo>
                  <a:pt x="48" y="0"/>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29" name="Freeform 29"/>
          <p:cNvSpPr>
            <a:spLocks/>
          </p:cNvSpPr>
          <p:nvPr/>
        </p:nvSpPr>
        <p:spPr bwMode="auto">
          <a:xfrm>
            <a:off x="3646488" y="3209926"/>
            <a:ext cx="144462" cy="74613"/>
          </a:xfrm>
          <a:custGeom>
            <a:avLst/>
            <a:gdLst>
              <a:gd name="T0" fmla="*/ 101 w 102"/>
              <a:gd name="T1" fmla="*/ 42 h 47"/>
              <a:gd name="T2" fmla="*/ 46 w 102"/>
              <a:gd name="T3" fmla="*/ 0 h 47"/>
              <a:gd name="T4" fmla="*/ 11 w 102"/>
              <a:gd name="T5" fmla="*/ 0 h 47"/>
              <a:gd name="T6" fmla="*/ 0 w 102"/>
              <a:gd name="T7" fmla="*/ 34 h 47"/>
              <a:gd name="T8" fmla="*/ 34 w 102"/>
              <a:gd name="T9" fmla="*/ 46 h 47"/>
              <a:gd name="T10" fmla="*/ 101 w 102"/>
              <a:gd name="T11" fmla="*/ 42 h 47"/>
            </a:gdLst>
            <a:ahLst/>
            <a:cxnLst>
              <a:cxn ang="0">
                <a:pos x="T0" y="T1"/>
              </a:cxn>
              <a:cxn ang="0">
                <a:pos x="T2" y="T3"/>
              </a:cxn>
              <a:cxn ang="0">
                <a:pos x="T4" y="T5"/>
              </a:cxn>
              <a:cxn ang="0">
                <a:pos x="T6" y="T7"/>
              </a:cxn>
              <a:cxn ang="0">
                <a:pos x="T8" y="T9"/>
              </a:cxn>
              <a:cxn ang="0">
                <a:pos x="T10" y="T11"/>
              </a:cxn>
            </a:cxnLst>
            <a:rect l="0" t="0" r="r" b="b"/>
            <a:pathLst>
              <a:path w="102" h="47">
                <a:moveTo>
                  <a:pt x="101" y="42"/>
                </a:moveTo>
                <a:lnTo>
                  <a:pt x="46" y="0"/>
                </a:lnTo>
                <a:lnTo>
                  <a:pt x="11" y="0"/>
                </a:lnTo>
                <a:lnTo>
                  <a:pt x="0" y="34"/>
                </a:lnTo>
                <a:lnTo>
                  <a:pt x="34" y="46"/>
                </a:lnTo>
                <a:lnTo>
                  <a:pt x="101" y="42"/>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30" name="Freeform 30"/>
          <p:cNvSpPr>
            <a:spLocks/>
          </p:cNvSpPr>
          <p:nvPr/>
        </p:nvSpPr>
        <p:spPr bwMode="auto">
          <a:xfrm>
            <a:off x="5078414" y="3171826"/>
            <a:ext cx="134937" cy="93663"/>
          </a:xfrm>
          <a:custGeom>
            <a:avLst/>
            <a:gdLst>
              <a:gd name="T0" fmla="*/ 94 w 95"/>
              <a:gd name="T1" fmla="*/ 18 h 59"/>
              <a:gd name="T2" fmla="*/ 46 w 95"/>
              <a:gd name="T3" fmla="*/ 0 h 59"/>
              <a:gd name="T4" fmla="*/ 11 w 95"/>
              <a:gd name="T5" fmla="*/ 0 h 59"/>
              <a:gd name="T6" fmla="*/ 0 w 95"/>
              <a:gd name="T7" fmla="*/ 24 h 59"/>
              <a:gd name="T8" fmla="*/ 0 w 95"/>
              <a:gd name="T9" fmla="*/ 58 h 59"/>
              <a:gd name="T10" fmla="*/ 34 w 95"/>
              <a:gd name="T11" fmla="*/ 58 h 59"/>
              <a:gd name="T12" fmla="*/ 94 w 95"/>
              <a:gd name="T13" fmla="*/ 18 h 59"/>
            </a:gdLst>
            <a:ahLst/>
            <a:cxnLst>
              <a:cxn ang="0">
                <a:pos x="T0" y="T1"/>
              </a:cxn>
              <a:cxn ang="0">
                <a:pos x="T2" y="T3"/>
              </a:cxn>
              <a:cxn ang="0">
                <a:pos x="T4" y="T5"/>
              </a:cxn>
              <a:cxn ang="0">
                <a:pos x="T6" y="T7"/>
              </a:cxn>
              <a:cxn ang="0">
                <a:pos x="T8" y="T9"/>
              </a:cxn>
              <a:cxn ang="0">
                <a:pos x="T10" y="T11"/>
              </a:cxn>
              <a:cxn ang="0">
                <a:pos x="T12" y="T13"/>
              </a:cxn>
            </a:cxnLst>
            <a:rect l="0" t="0" r="r" b="b"/>
            <a:pathLst>
              <a:path w="95" h="59">
                <a:moveTo>
                  <a:pt x="94" y="18"/>
                </a:moveTo>
                <a:lnTo>
                  <a:pt x="46" y="0"/>
                </a:lnTo>
                <a:lnTo>
                  <a:pt x="11" y="0"/>
                </a:lnTo>
                <a:lnTo>
                  <a:pt x="0" y="24"/>
                </a:lnTo>
                <a:lnTo>
                  <a:pt x="0" y="58"/>
                </a:lnTo>
                <a:lnTo>
                  <a:pt x="34" y="58"/>
                </a:lnTo>
                <a:lnTo>
                  <a:pt x="94" y="18"/>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31" name="Freeform 31"/>
          <p:cNvSpPr>
            <a:spLocks/>
          </p:cNvSpPr>
          <p:nvPr/>
        </p:nvSpPr>
        <p:spPr bwMode="auto">
          <a:xfrm>
            <a:off x="6170613" y="3319464"/>
            <a:ext cx="125412" cy="130175"/>
          </a:xfrm>
          <a:custGeom>
            <a:avLst/>
            <a:gdLst>
              <a:gd name="T0" fmla="*/ 89 w 90"/>
              <a:gd name="T1" fmla="*/ 21 h 82"/>
              <a:gd name="T2" fmla="*/ 34 w 90"/>
              <a:gd name="T3" fmla="*/ 0 h 82"/>
              <a:gd name="T4" fmla="*/ 0 w 90"/>
              <a:gd name="T5" fmla="*/ 11 h 82"/>
              <a:gd name="T6" fmla="*/ 0 w 90"/>
              <a:gd name="T7" fmla="*/ 46 h 82"/>
              <a:gd name="T8" fmla="*/ 46 w 90"/>
              <a:gd name="T9" fmla="*/ 69 h 82"/>
              <a:gd name="T10" fmla="*/ 81 w 90"/>
              <a:gd name="T11" fmla="*/ 81 h 82"/>
              <a:gd name="T12" fmla="*/ 89 w 90"/>
              <a:gd name="T13" fmla="*/ 21 h 82"/>
            </a:gdLst>
            <a:ahLst/>
            <a:cxnLst>
              <a:cxn ang="0">
                <a:pos x="T0" y="T1"/>
              </a:cxn>
              <a:cxn ang="0">
                <a:pos x="T2" y="T3"/>
              </a:cxn>
              <a:cxn ang="0">
                <a:pos x="T4" y="T5"/>
              </a:cxn>
              <a:cxn ang="0">
                <a:pos x="T6" y="T7"/>
              </a:cxn>
              <a:cxn ang="0">
                <a:pos x="T8" y="T9"/>
              </a:cxn>
              <a:cxn ang="0">
                <a:pos x="T10" y="T11"/>
              </a:cxn>
              <a:cxn ang="0">
                <a:pos x="T12" y="T13"/>
              </a:cxn>
            </a:cxnLst>
            <a:rect l="0" t="0" r="r" b="b"/>
            <a:pathLst>
              <a:path w="90" h="82">
                <a:moveTo>
                  <a:pt x="89" y="21"/>
                </a:moveTo>
                <a:lnTo>
                  <a:pt x="34" y="0"/>
                </a:lnTo>
                <a:lnTo>
                  <a:pt x="0" y="11"/>
                </a:lnTo>
                <a:lnTo>
                  <a:pt x="0" y="46"/>
                </a:lnTo>
                <a:lnTo>
                  <a:pt x="46" y="69"/>
                </a:lnTo>
                <a:lnTo>
                  <a:pt x="81" y="81"/>
                </a:lnTo>
                <a:lnTo>
                  <a:pt x="89" y="21"/>
                </a:ln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32" name="Freeform 32"/>
          <p:cNvSpPr>
            <a:spLocks/>
          </p:cNvSpPr>
          <p:nvPr/>
        </p:nvSpPr>
        <p:spPr bwMode="auto">
          <a:xfrm>
            <a:off x="7227888" y="3502026"/>
            <a:ext cx="163512" cy="130175"/>
          </a:xfrm>
          <a:custGeom>
            <a:avLst/>
            <a:gdLst>
              <a:gd name="T0" fmla="*/ 107 w 116"/>
              <a:gd name="T1" fmla="*/ 2 h 82"/>
              <a:gd name="T2" fmla="*/ 57 w 116"/>
              <a:gd name="T3" fmla="*/ 0 h 82"/>
              <a:gd name="T4" fmla="*/ 23 w 116"/>
              <a:gd name="T5" fmla="*/ 0 h 82"/>
              <a:gd name="T6" fmla="*/ 0 w 116"/>
              <a:gd name="T7" fmla="*/ 35 h 82"/>
              <a:gd name="T8" fmla="*/ 23 w 116"/>
              <a:gd name="T9" fmla="*/ 69 h 82"/>
              <a:gd name="T10" fmla="*/ 57 w 116"/>
              <a:gd name="T11" fmla="*/ 81 h 82"/>
              <a:gd name="T12" fmla="*/ 81 w 116"/>
              <a:gd name="T13" fmla="*/ 81 h 82"/>
              <a:gd name="T14" fmla="*/ 115 w 116"/>
              <a:gd name="T15" fmla="*/ 58 h 82"/>
              <a:gd name="T16" fmla="*/ 107 w 116"/>
              <a:gd name="T17" fmla="*/ 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2">
                <a:moveTo>
                  <a:pt x="107" y="2"/>
                </a:moveTo>
                <a:lnTo>
                  <a:pt x="57" y="0"/>
                </a:lnTo>
                <a:lnTo>
                  <a:pt x="23" y="0"/>
                </a:lnTo>
                <a:lnTo>
                  <a:pt x="0" y="35"/>
                </a:lnTo>
                <a:lnTo>
                  <a:pt x="23" y="69"/>
                </a:lnTo>
                <a:lnTo>
                  <a:pt x="57" y="81"/>
                </a:lnTo>
                <a:lnTo>
                  <a:pt x="81" y="81"/>
                </a:lnTo>
                <a:lnTo>
                  <a:pt x="115" y="58"/>
                </a:lnTo>
                <a:lnTo>
                  <a:pt x="107" y="2"/>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33" name="Freeform 33"/>
          <p:cNvSpPr>
            <a:spLocks/>
          </p:cNvSpPr>
          <p:nvPr/>
        </p:nvSpPr>
        <p:spPr bwMode="auto">
          <a:xfrm>
            <a:off x="6218238" y="3319464"/>
            <a:ext cx="146050" cy="92075"/>
          </a:xfrm>
          <a:custGeom>
            <a:avLst/>
            <a:gdLst>
              <a:gd name="T0" fmla="*/ 103 w 104"/>
              <a:gd name="T1" fmla="*/ 21 h 58"/>
              <a:gd name="T2" fmla="*/ 47 w 104"/>
              <a:gd name="T3" fmla="*/ 11 h 58"/>
              <a:gd name="T4" fmla="*/ 12 w 104"/>
              <a:gd name="T5" fmla="*/ 0 h 58"/>
              <a:gd name="T6" fmla="*/ 0 w 104"/>
              <a:gd name="T7" fmla="*/ 34 h 58"/>
              <a:gd name="T8" fmla="*/ 24 w 104"/>
              <a:gd name="T9" fmla="*/ 57 h 58"/>
              <a:gd name="T10" fmla="*/ 103 w 104"/>
              <a:gd name="T11" fmla="*/ 21 h 58"/>
            </a:gdLst>
            <a:ahLst/>
            <a:cxnLst>
              <a:cxn ang="0">
                <a:pos x="T0" y="T1"/>
              </a:cxn>
              <a:cxn ang="0">
                <a:pos x="T2" y="T3"/>
              </a:cxn>
              <a:cxn ang="0">
                <a:pos x="T4" y="T5"/>
              </a:cxn>
              <a:cxn ang="0">
                <a:pos x="T6" y="T7"/>
              </a:cxn>
              <a:cxn ang="0">
                <a:pos x="T8" y="T9"/>
              </a:cxn>
              <a:cxn ang="0">
                <a:pos x="T10" y="T11"/>
              </a:cxn>
            </a:cxnLst>
            <a:rect l="0" t="0" r="r" b="b"/>
            <a:pathLst>
              <a:path w="104" h="58">
                <a:moveTo>
                  <a:pt x="103" y="21"/>
                </a:moveTo>
                <a:lnTo>
                  <a:pt x="47" y="11"/>
                </a:lnTo>
                <a:lnTo>
                  <a:pt x="12" y="0"/>
                </a:lnTo>
                <a:lnTo>
                  <a:pt x="0" y="34"/>
                </a:lnTo>
                <a:lnTo>
                  <a:pt x="24" y="57"/>
                </a:lnTo>
                <a:lnTo>
                  <a:pt x="103" y="21"/>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34" name="Freeform 34"/>
          <p:cNvSpPr>
            <a:spLocks/>
          </p:cNvSpPr>
          <p:nvPr/>
        </p:nvSpPr>
        <p:spPr bwMode="auto">
          <a:xfrm>
            <a:off x="2212976" y="3190876"/>
            <a:ext cx="155575" cy="111125"/>
          </a:xfrm>
          <a:custGeom>
            <a:avLst/>
            <a:gdLst>
              <a:gd name="T0" fmla="*/ 109 w 110"/>
              <a:gd name="T1" fmla="*/ 6 h 70"/>
              <a:gd name="T2" fmla="*/ 58 w 110"/>
              <a:gd name="T3" fmla="*/ 0 h 70"/>
              <a:gd name="T4" fmla="*/ 23 w 110"/>
              <a:gd name="T5" fmla="*/ 0 h 70"/>
              <a:gd name="T6" fmla="*/ 0 w 110"/>
              <a:gd name="T7" fmla="*/ 35 h 70"/>
              <a:gd name="T8" fmla="*/ 35 w 110"/>
              <a:gd name="T9" fmla="*/ 69 h 70"/>
              <a:gd name="T10" fmla="*/ 70 w 110"/>
              <a:gd name="T11" fmla="*/ 69 h 70"/>
              <a:gd name="T12" fmla="*/ 104 w 110"/>
              <a:gd name="T13" fmla="*/ 69 h 70"/>
              <a:gd name="T14" fmla="*/ 109 w 110"/>
              <a:gd name="T15" fmla="*/ 6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70">
                <a:moveTo>
                  <a:pt x="109" y="6"/>
                </a:moveTo>
                <a:lnTo>
                  <a:pt x="58" y="0"/>
                </a:lnTo>
                <a:lnTo>
                  <a:pt x="23" y="0"/>
                </a:lnTo>
                <a:lnTo>
                  <a:pt x="0" y="35"/>
                </a:lnTo>
                <a:lnTo>
                  <a:pt x="35" y="69"/>
                </a:lnTo>
                <a:lnTo>
                  <a:pt x="70" y="69"/>
                </a:lnTo>
                <a:lnTo>
                  <a:pt x="104" y="69"/>
                </a:lnTo>
                <a:lnTo>
                  <a:pt x="109" y="6"/>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35" name="Freeform 35"/>
          <p:cNvSpPr>
            <a:spLocks/>
          </p:cNvSpPr>
          <p:nvPr/>
        </p:nvSpPr>
        <p:spPr bwMode="auto">
          <a:xfrm>
            <a:off x="8186739" y="3352800"/>
            <a:ext cx="141287" cy="133350"/>
          </a:xfrm>
          <a:custGeom>
            <a:avLst/>
            <a:gdLst>
              <a:gd name="T0" fmla="*/ 99 w 100"/>
              <a:gd name="T1" fmla="*/ 0 h 84"/>
              <a:gd name="T2" fmla="*/ 47 w 100"/>
              <a:gd name="T3" fmla="*/ 13 h 84"/>
              <a:gd name="T4" fmla="*/ 12 w 100"/>
              <a:gd name="T5" fmla="*/ 25 h 84"/>
              <a:gd name="T6" fmla="*/ 0 w 100"/>
              <a:gd name="T7" fmla="*/ 60 h 84"/>
              <a:gd name="T8" fmla="*/ 24 w 100"/>
              <a:gd name="T9" fmla="*/ 83 h 84"/>
              <a:gd name="T10" fmla="*/ 58 w 100"/>
              <a:gd name="T11" fmla="*/ 83 h 84"/>
              <a:gd name="T12" fmla="*/ 93 w 100"/>
              <a:gd name="T13" fmla="*/ 60 h 84"/>
              <a:gd name="T14" fmla="*/ 99 w 100"/>
              <a:gd name="T15" fmla="*/ 0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84">
                <a:moveTo>
                  <a:pt x="99" y="0"/>
                </a:moveTo>
                <a:lnTo>
                  <a:pt x="47" y="13"/>
                </a:lnTo>
                <a:lnTo>
                  <a:pt x="12" y="25"/>
                </a:lnTo>
                <a:lnTo>
                  <a:pt x="0" y="60"/>
                </a:lnTo>
                <a:lnTo>
                  <a:pt x="24" y="83"/>
                </a:lnTo>
                <a:lnTo>
                  <a:pt x="58" y="83"/>
                </a:lnTo>
                <a:lnTo>
                  <a:pt x="93" y="60"/>
                </a:lnTo>
                <a:lnTo>
                  <a:pt x="99" y="0"/>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36" name="Freeform 36"/>
          <p:cNvSpPr>
            <a:spLocks/>
          </p:cNvSpPr>
          <p:nvPr/>
        </p:nvSpPr>
        <p:spPr bwMode="auto">
          <a:xfrm>
            <a:off x="1870075" y="5029200"/>
            <a:ext cx="165100" cy="141288"/>
          </a:xfrm>
          <a:custGeom>
            <a:avLst/>
            <a:gdLst>
              <a:gd name="T0" fmla="*/ 63 w 116"/>
              <a:gd name="T1" fmla="*/ 0 h 89"/>
              <a:gd name="T2" fmla="*/ 12 w 116"/>
              <a:gd name="T3" fmla="*/ 42 h 89"/>
              <a:gd name="T4" fmla="*/ 0 w 116"/>
              <a:gd name="T5" fmla="*/ 77 h 89"/>
              <a:gd name="T6" fmla="*/ 35 w 116"/>
              <a:gd name="T7" fmla="*/ 88 h 89"/>
              <a:gd name="T8" fmla="*/ 69 w 116"/>
              <a:gd name="T9" fmla="*/ 88 h 89"/>
              <a:gd name="T10" fmla="*/ 104 w 116"/>
              <a:gd name="T11" fmla="*/ 88 h 89"/>
              <a:gd name="T12" fmla="*/ 115 w 116"/>
              <a:gd name="T13" fmla="*/ 54 h 89"/>
              <a:gd name="T14" fmla="*/ 63 w 116"/>
              <a:gd name="T15" fmla="*/ 0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89">
                <a:moveTo>
                  <a:pt x="63" y="0"/>
                </a:moveTo>
                <a:lnTo>
                  <a:pt x="12" y="42"/>
                </a:lnTo>
                <a:lnTo>
                  <a:pt x="0" y="77"/>
                </a:lnTo>
                <a:lnTo>
                  <a:pt x="35" y="88"/>
                </a:lnTo>
                <a:lnTo>
                  <a:pt x="69" y="88"/>
                </a:lnTo>
                <a:lnTo>
                  <a:pt x="104" y="88"/>
                </a:lnTo>
                <a:lnTo>
                  <a:pt x="115" y="54"/>
                </a:lnTo>
                <a:lnTo>
                  <a:pt x="63" y="0"/>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37" name="Freeform 37"/>
          <p:cNvSpPr>
            <a:spLocks/>
          </p:cNvSpPr>
          <p:nvPr/>
        </p:nvSpPr>
        <p:spPr bwMode="auto">
          <a:xfrm>
            <a:off x="2928939" y="5078414"/>
            <a:ext cx="149225" cy="111125"/>
          </a:xfrm>
          <a:custGeom>
            <a:avLst/>
            <a:gdLst>
              <a:gd name="T0" fmla="*/ 81 w 105"/>
              <a:gd name="T1" fmla="*/ 17 h 70"/>
              <a:gd name="T2" fmla="*/ 35 w 105"/>
              <a:gd name="T3" fmla="*/ 0 h 70"/>
              <a:gd name="T4" fmla="*/ 11 w 105"/>
              <a:gd name="T5" fmla="*/ 11 h 70"/>
              <a:gd name="T6" fmla="*/ 0 w 105"/>
              <a:gd name="T7" fmla="*/ 46 h 70"/>
              <a:gd name="T8" fmla="*/ 35 w 105"/>
              <a:gd name="T9" fmla="*/ 69 h 70"/>
              <a:gd name="T10" fmla="*/ 69 w 105"/>
              <a:gd name="T11" fmla="*/ 69 h 70"/>
              <a:gd name="T12" fmla="*/ 104 w 105"/>
              <a:gd name="T13" fmla="*/ 69 h 70"/>
              <a:gd name="T14" fmla="*/ 81 w 105"/>
              <a:gd name="T15" fmla="*/ 17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81" y="17"/>
                </a:moveTo>
                <a:lnTo>
                  <a:pt x="35" y="0"/>
                </a:lnTo>
                <a:lnTo>
                  <a:pt x="11" y="11"/>
                </a:lnTo>
                <a:lnTo>
                  <a:pt x="0" y="46"/>
                </a:lnTo>
                <a:lnTo>
                  <a:pt x="35" y="69"/>
                </a:lnTo>
                <a:lnTo>
                  <a:pt x="69" y="69"/>
                </a:lnTo>
                <a:lnTo>
                  <a:pt x="104" y="69"/>
                </a:lnTo>
                <a:lnTo>
                  <a:pt x="81" y="17"/>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38" name="Freeform 38"/>
          <p:cNvSpPr>
            <a:spLocks/>
          </p:cNvSpPr>
          <p:nvPr/>
        </p:nvSpPr>
        <p:spPr bwMode="auto">
          <a:xfrm>
            <a:off x="3922714" y="5105400"/>
            <a:ext cx="71437" cy="84138"/>
          </a:xfrm>
          <a:custGeom>
            <a:avLst/>
            <a:gdLst>
              <a:gd name="T0" fmla="*/ 49 w 50"/>
              <a:gd name="T1" fmla="*/ 0 h 53"/>
              <a:gd name="T2" fmla="*/ 0 w 50"/>
              <a:gd name="T3" fmla="*/ 29 h 53"/>
              <a:gd name="T4" fmla="*/ 34 w 50"/>
              <a:gd name="T5" fmla="*/ 52 h 53"/>
              <a:gd name="T6" fmla="*/ 49 w 50"/>
              <a:gd name="T7" fmla="*/ 0 h 53"/>
            </a:gdLst>
            <a:ahLst/>
            <a:cxnLst>
              <a:cxn ang="0">
                <a:pos x="T0" y="T1"/>
              </a:cxn>
              <a:cxn ang="0">
                <a:pos x="T2" y="T3"/>
              </a:cxn>
              <a:cxn ang="0">
                <a:pos x="T4" y="T5"/>
              </a:cxn>
              <a:cxn ang="0">
                <a:pos x="T6" y="T7"/>
              </a:cxn>
            </a:cxnLst>
            <a:rect l="0" t="0" r="r" b="b"/>
            <a:pathLst>
              <a:path w="50" h="53">
                <a:moveTo>
                  <a:pt x="49" y="0"/>
                </a:moveTo>
                <a:lnTo>
                  <a:pt x="0" y="29"/>
                </a:lnTo>
                <a:lnTo>
                  <a:pt x="34" y="52"/>
                </a:lnTo>
                <a:lnTo>
                  <a:pt x="49" y="0"/>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39" name="Freeform 39"/>
          <p:cNvSpPr>
            <a:spLocks/>
          </p:cNvSpPr>
          <p:nvPr/>
        </p:nvSpPr>
        <p:spPr bwMode="auto">
          <a:xfrm>
            <a:off x="4914901" y="5105400"/>
            <a:ext cx="131763" cy="120650"/>
          </a:xfrm>
          <a:custGeom>
            <a:avLst/>
            <a:gdLst>
              <a:gd name="T0" fmla="*/ 66 w 94"/>
              <a:gd name="T1" fmla="*/ 0 h 76"/>
              <a:gd name="T2" fmla="*/ 12 w 94"/>
              <a:gd name="T3" fmla="*/ 29 h 76"/>
              <a:gd name="T4" fmla="*/ 0 w 94"/>
              <a:gd name="T5" fmla="*/ 63 h 76"/>
              <a:gd name="T6" fmla="*/ 24 w 94"/>
              <a:gd name="T7" fmla="*/ 63 h 76"/>
              <a:gd name="T8" fmla="*/ 58 w 94"/>
              <a:gd name="T9" fmla="*/ 75 h 76"/>
              <a:gd name="T10" fmla="*/ 93 w 94"/>
              <a:gd name="T11" fmla="*/ 75 h 76"/>
              <a:gd name="T12" fmla="*/ 66 w 94"/>
              <a:gd name="T13" fmla="*/ 0 h 76"/>
            </a:gdLst>
            <a:ahLst/>
            <a:cxnLst>
              <a:cxn ang="0">
                <a:pos x="T0" y="T1"/>
              </a:cxn>
              <a:cxn ang="0">
                <a:pos x="T2" y="T3"/>
              </a:cxn>
              <a:cxn ang="0">
                <a:pos x="T4" y="T5"/>
              </a:cxn>
              <a:cxn ang="0">
                <a:pos x="T6" y="T7"/>
              </a:cxn>
              <a:cxn ang="0">
                <a:pos x="T8" y="T9"/>
              </a:cxn>
              <a:cxn ang="0">
                <a:pos x="T10" y="T11"/>
              </a:cxn>
              <a:cxn ang="0">
                <a:pos x="T12" y="T13"/>
              </a:cxn>
            </a:cxnLst>
            <a:rect l="0" t="0" r="r" b="b"/>
            <a:pathLst>
              <a:path w="94" h="76">
                <a:moveTo>
                  <a:pt x="66" y="0"/>
                </a:moveTo>
                <a:lnTo>
                  <a:pt x="12" y="29"/>
                </a:lnTo>
                <a:lnTo>
                  <a:pt x="0" y="63"/>
                </a:lnTo>
                <a:lnTo>
                  <a:pt x="24" y="63"/>
                </a:lnTo>
                <a:lnTo>
                  <a:pt x="58" y="75"/>
                </a:lnTo>
                <a:lnTo>
                  <a:pt x="93" y="75"/>
                </a:lnTo>
                <a:lnTo>
                  <a:pt x="66" y="0"/>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40" name="Freeform 40"/>
          <p:cNvSpPr>
            <a:spLocks/>
          </p:cNvSpPr>
          <p:nvPr/>
        </p:nvSpPr>
        <p:spPr bwMode="auto">
          <a:xfrm>
            <a:off x="5875338" y="4876800"/>
            <a:ext cx="165100" cy="147638"/>
          </a:xfrm>
          <a:custGeom>
            <a:avLst/>
            <a:gdLst>
              <a:gd name="T0" fmla="*/ 57 w 117"/>
              <a:gd name="T1" fmla="*/ 0 h 93"/>
              <a:gd name="T2" fmla="*/ 35 w 117"/>
              <a:gd name="T3" fmla="*/ 46 h 93"/>
              <a:gd name="T4" fmla="*/ 0 w 117"/>
              <a:gd name="T5" fmla="*/ 69 h 93"/>
              <a:gd name="T6" fmla="*/ 35 w 117"/>
              <a:gd name="T7" fmla="*/ 92 h 93"/>
              <a:gd name="T8" fmla="*/ 69 w 117"/>
              <a:gd name="T9" fmla="*/ 92 h 93"/>
              <a:gd name="T10" fmla="*/ 116 w 117"/>
              <a:gd name="T11" fmla="*/ 69 h 93"/>
              <a:gd name="T12" fmla="*/ 92 w 117"/>
              <a:gd name="T13" fmla="*/ 57 h 93"/>
              <a:gd name="T14" fmla="*/ 58 w 117"/>
              <a:gd name="T15" fmla="*/ 46 h 93"/>
              <a:gd name="T16" fmla="*/ 57 w 117"/>
              <a:gd name="T17"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93">
                <a:moveTo>
                  <a:pt x="57" y="0"/>
                </a:moveTo>
                <a:lnTo>
                  <a:pt x="35" y="46"/>
                </a:lnTo>
                <a:lnTo>
                  <a:pt x="0" y="69"/>
                </a:lnTo>
                <a:lnTo>
                  <a:pt x="35" y="92"/>
                </a:lnTo>
                <a:lnTo>
                  <a:pt x="69" y="92"/>
                </a:lnTo>
                <a:lnTo>
                  <a:pt x="116" y="69"/>
                </a:lnTo>
                <a:lnTo>
                  <a:pt x="92" y="57"/>
                </a:lnTo>
                <a:lnTo>
                  <a:pt x="58" y="46"/>
                </a:lnTo>
                <a:lnTo>
                  <a:pt x="57" y="0"/>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41" name="Freeform 41"/>
          <p:cNvSpPr>
            <a:spLocks/>
          </p:cNvSpPr>
          <p:nvPr/>
        </p:nvSpPr>
        <p:spPr bwMode="auto">
          <a:xfrm>
            <a:off x="8334375" y="4953001"/>
            <a:ext cx="133350" cy="144463"/>
          </a:xfrm>
          <a:custGeom>
            <a:avLst/>
            <a:gdLst>
              <a:gd name="T0" fmla="*/ 91 w 94"/>
              <a:gd name="T1" fmla="*/ 0 h 91"/>
              <a:gd name="T2" fmla="*/ 35 w 94"/>
              <a:gd name="T3" fmla="*/ 9 h 91"/>
              <a:gd name="T4" fmla="*/ 0 w 94"/>
              <a:gd name="T5" fmla="*/ 9 h 91"/>
              <a:gd name="T6" fmla="*/ 0 w 94"/>
              <a:gd name="T7" fmla="*/ 44 h 91"/>
              <a:gd name="T8" fmla="*/ 35 w 94"/>
              <a:gd name="T9" fmla="*/ 79 h 91"/>
              <a:gd name="T10" fmla="*/ 69 w 94"/>
              <a:gd name="T11" fmla="*/ 90 h 91"/>
              <a:gd name="T12" fmla="*/ 93 w 94"/>
              <a:gd name="T13" fmla="*/ 79 h 91"/>
              <a:gd name="T14" fmla="*/ 91 w 94"/>
              <a:gd name="T15" fmla="*/ 0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91">
                <a:moveTo>
                  <a:pt x="91" y="0"/>
                </a:moveTo>
                <a:lnTo>
                  <a:pt x="35" y="9"/>
                </a:lnTo>
                <a:lnTo>
                  <a:pt x="0" y="9"/>
                </a:lnTo>
                <a:lnTo>
                  <a:pt x="0" y="44"/>
                </a:lnTo>
                <a:lnTo>
                  <a:pt x="35" y="79"/>
                </a:lnTo>
                <a:lnTo>
                  <a:pt x="69" y="90"/>
                </a:lnTo>
                <a:lnTo>
                  <a:pt x="93" y="79"/>
                </a:lnTo>
                <a:lnTo>
                  <a:pt x="91" y="0"/>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42" name="Line 42"/>
          <p:cNvSpPr>
            <a:spLocks noChangeShapeType="1"/>
          </p:cNvSpPr>
          <p:nvPr/>
        </p:nvSpPr>
        <p:spPr bwMode="auto">
          <a:xfrm>
            <a:off x="5416551" y="3735388"/>
            <a:ext cx="676275" cy="227012"/>
          </a:xfrm>
          <a:prstGeom prst="line">
            <a:avLst/>
          </a:prstGeom>
          <a:noFill/>
          <a:ln w="508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43" name="Line 43"/>
          <p:cNvSpPr>
            <a:spLocks noChangeShapeType="1"/>
          </p:cNvSpPr>
          <p:nvPr/>
        </p:nvSpPr>
        <p:spPr bwMode="auto">
          <a:xfrm>
            <a:off x="5754688" y="3582988"/>
            <a:ext cx="946150" cy="303212"/>
          </a:xfrm>
          <a:prstGeom prst="line">
            <a:avLst/>
          </a:prstGeom>
          <a:noFill/>
          <a:ln w="508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44" name="Line 44"/>
          <p:cNvSpPr>
            <a:spLocks noChangeShapeType="1"/>
          </p:cNvSpPr>
          <p:nvPr/>
        </p:nvSpPr>
        <p:spPr bwMode="auto">
          <a:xfrm flipH="1">
            <a:off x="7448550" y="3735388"/>
            <a:ext cx="946150" cy="227012"/>
          </a:xfrm>
          <a:prstGeom prst="line">
            <a:avLst/>
          </a:prstGeom>
          <a:noFill/>
          <a:ln w="508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45" name="Line 45"/>
          <p:cNvSpPr>
            <a:spLocks noChangeShapeType="1"/>
          </p:cNvSpPr>
          <p:nvPr/>
        </p:nvSpPr>
        <p:spPr bwMode="auto">
          <a:xfrm>
            <a:off x="7853364" y="4116388"/>
            <a:ext cx="879475" cy="379412"/>
          </a:xfrm>
          <a:prstGeom prst="line">
            <a:avLst/>
          </a:prstGeom>
          <a:noFill/>
          <a:ln w="50800">
            <a:solidFill>
              <a:schemeClr val="tx1"/>
            </a:solidFill>
            <a:round/>
            <a:headEnd type="stealth" w="med" len="me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46" name="Freeform 46"/>
          <p:cNvSpPr>
            <a:spLocks/>
          </p:cNvSpPr>
          <p:nvPr/>
        </p:nvSpPr>
        <p:spPr bwMode="auto">
          <a:xfrm>
            <a:off x="6294439" y="4786314"/>
            <a:ext cx="1558925" cy="168275"/>
          </a:xfrm>
          <a:custGeom>
            <a:avLst/>
            <a:gdLst>
              <a:gd name="T0" fmla="*/ 0 w 1105"/>
              <a:gd name="T1" fmla="*/ 105 h 106"/>
              <a:gd name="T2" fmla="*/ 20 w 1105"/>
              <a:gd name="T3" fmla="*/ 74 h 106"/>
              <a:gd name="T4" fmla="*/ 99 w 1105"/>
              <a:gd name="T5" fmla="*/ 61 h 106"/>
              <a:gd name="T6" fmla="*/ 128 w 1105"/>
              <a:gd name="T7" fmla="*/ 61 h 106"/>
              <a:gd name="T8" fmla="*/ 187 w 1105"/>
              <a:gd name="T9" fmla="*/ 61 h 106"/>
              <a:gd name="T10" fmla="*/ 217 w 1105"/>
              <a:gd name="T11" fmla="*/ 61 h 106"/>
              <a:gd name="T12" fmla="*/ 247 w 1105"/>
              <a:gd name="T13" fmla="*/ 54 h 106"/>
              <a:gd name="T14" fmla="*/ 276 w 1105"/>
              <a:gd name="T15" fmla="*/ 47 h 106"/>
              <a:gd name="T16" fmla="*/ 315 w 1105"/>
              <a:gd name="T17" fmla="*/ 47 h 106"/>
              <a:gd name="T18" fmla="*/ 345 w 1105"/>
              <a:gd name="T19" fmla="*/ 47 h 106"/>
              <a:gd name="T20" fmla="*/ 384 w 1105"/>
              <a:gd name="T21" fmla="*/ 47 h 106"/>
              <a:gd name="T22" fmla="*/ 424 w 1105"/>
              <a:gd name="T23" fmla="*/ 47 h 106"/>
              <a:gd name="T24" fmla="*/ 453 w 1105"/>
              <a:gd name="T25" fmla="*/ 47 h 106"/>
              <a:gd name="T26" fmla="*/ 492 w 1105"/>
              <a:gd name="T27" fmla="*/ 47 h 106"/>
              <a:gd name="T28" fmla="*/ 522 w 1105"/>
              <a:gd name="T29" fmla="*/ 47 h 106"/>
              <a:gd name="T30" fmla="*/ 551 w 1105"/>
              <a:gd name="T31" fmla="*/ 40 h 106"/>
              <a:gd name="T32" fmla="*/ 581 w 1105"/>
              <a:gd name="T33" fmla="*/ 34 h 106"/>
              <a:gd name="T34" fmla="*/ 611 w 1105"/>
              <a:gd name="T35" fmla="*/ 27 h 106"/>
              <a:gd name="T36" fmla="*/ 670 w 1105"/>
              <a:gd name="T37" fmla="*/ 20 h 106"/>
              <a:gd name="T38" fmla="*/ 699 w 1105"/>
              <a:gd name="T39" fmla="*/ 13 h 106"/>
              <a:gd name="T40" fmla="*/ 768 w 1105"/>
              <a:gd name="T41" fmla="*/ 13 h 106"/>
              <a:gd name="T42" fmla="*/ 827 w 1105"/>
              <a:gd name="T43" fmla="*/ 6 h 106"/>
              <a:gd name="T44" fmla="*/ 856 w 1105"/>
              <a:gd name="T45" fmla="*/ 0 h 106"/>
              <a:gd name="T46" fmla="*/ 896 w 1105"/>
              <a:gd name="T47" fmla="*/ 0 h 106"/>
              <a:gd name="T48" fmla="*/ 866 w 1105"/>
              <a:gd name="T49" fmla="*/ 0 h 106"/>
              <a:gd name="T50" fmla="*/ 837 w 1105"/>
              <a:gd name="T51" fmla="*/ 0 h 106"/>
              <a:gd name="T52" fmla="*/ 827 w 1105"/>
              <a:gd name="T53" fmla="*/ 20 h 106"/>
              <a:gd name="T54" fmla="*/ 827 w 1105"/>
              <a:gd name="T55" fmla="*/ 40 h 106"/>
              <a:gd name="T56" fmla="*/ 856 w 1105"/>
              <a:gd name="T57" fmla="*/ 40 h 106"/>
              <a:gd name="T58" fmla="*/ 886 w 1105"/>
              <a:gd name="T59" fmla="*/ 47 h 106"/>
              <a:gd name="T60" fmla="*/ 915 w 1105"/>
              <a:gd name="T61" fmla="*/ 47 h 106"/>
              <a:gd name="T62" fmla="*/ 945 w 1105"/>
              <a:gd name="T63" fmla="*/ 47 h 106"/>
              <a:gd name="T64" fmla="*/ 975 w 1105"/>
              <a:gd name="T65" fmla="*/ 47 h 106"/>
              <a:gd name="T66" fmla="*/ 1004 w 1105"/>
              <a:gd name="T67" fmla="*/ 47 h 106"/>
              <a:gd name="T68" fmla="*/ 1034 w 1105"/>
              <a:gd name="T69" fmla="*/ 47 h 106"/>
              <a:gd name="T70" fmla="*/ 1063 w 1105"/>
              <a:gd name="T71" fmla="*/ 47 h 106"/>
              <a:gd name="T72" fmla="*/ 1073 w 1105"/>
              <a:gd name="T73" fmla="*/ 27 h 106"/>
              <a:gd name="T74" fmla="*/ 1073 w 1105"/>
              <a:gd name="T75" fmla="*/ 6 h 106"/>
              <a:gd name="T76" fmla="*/ 1104 w 1105"/>
              <a:gd name="T77" fmla="*/ 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05" h="106">
                <a:moveTo>
                  <a:pt x="0" y="105"/>
                </a:moveTo>
                <a:lnTo>
                  <a:pt x="20" y="74"/>
                </a:lnTo>
                <a:lnTo>
                  <a:pt x="99" y="61"/>
                </a:lnTo>
                <a:lnTo>
                  <a:pt x="128" y="61"/>
                </a:lnTo>
                <a:lnTo>
                  <a:pt x="187" y="61"/>
                </a:lnTo>
                <a:lnTo>
                  <a:pt x="217" y="61"/>
                </a:lnTo>
                <a:lnTo>
                  <a:pt x="247" y="54"/>
                </a:lnTo>
                <a:lnTo>
                  <a:pt x="276" y="47"/>
                </a:lnTo>
                <a:lnTo>
                  <a:pt x="315" y="47"/>
                </a:lnTo>
                <a:lnTo>
                  <a:pt x="345" y="47"/>
                </a:lnTo>
                <a:lnTo>
                  <a:pt x="384" y="47"/>
                </a:lnTo>
                <a:lnTo>
                  <a:pt x="424" y="47"/>
                </a:lnTo>
                <a:lnTo>
                  <a:pt x="453" y="47"/>
                </a:lnTo>
                <a:lnTo>
                  <a:pt x="492" y="47"/>
                </a:lnTo>
                <a:lnTo>
                  <a:pt x="522" y="47"/>
                </a:lnTo>
                <a:lnTo>
                  <a:pt x="551" y="40"/>
                </a:lnTo>
                <a:lnTo>
                  <a:pt x="581" y="34"/>
                </a:lnTo>
                <a:lnTo>
                  <a:pt x="611" y="27"/>
                </a:lnTo>
                <a:lnTo>
                  <a:pt x="670" y="20"/>
                </a:lnTo>
                <a:lnTo>
                  <a:pt x="699" y="13"/>
                </a:lnTo>
                <a:lnTo>
                  <a:pt x="768" y="13"/>
                </a:lnTo>
                <a:lnTo>
                  <a:pt x="827" y="6"/>
                </a:lnTo>
                <a:lnTo>
                  <a:pt x="856" y="0"/>
                </a:lnTo>
                <a:lnTo>
                  <a:pt x="896" y="0"/>
                </a:lnTo>
                <a:lnTo>
                  <a:pt x="866" y="0"/>
                </a:lnTo>
                <a:lnTo>
                  <a:pt x="837" y="0"/>
                </a:lnTo>
                <a:lnTo>
                  <a:pt x="827" y="20"/>
                </a:lnTo>
                <a:lnTo>
                  <a:pt x="827" y="40"/>
                </a:lnTo>
                <a:lnTo>
                  <a:pt x="856" y="40"/>
                </a:lnTo>
                <a:lnTo>
                  <a:pt x="886" y="47"/>
                </a:lnTo>
                <a:lnTo>
                  <a:pt x="915" y="47"/>
                </a:lnTo>
                <a:lnTo>
                  <a:pt x="945" y="47"/>
                </a:lnTo>
                <a:lnTo>
                  <a:pt x="975" y="47"/>
                </a:lnTo>
                <a:lnTo>
                  <a:pt x="1004" y="47"/>
                </a:lnTo>
                <a:lnTo>
                  <a:pt x="1034" y="47"/>
                </a:lnTo>
                <a:lnTo>
                  <a:pt x="1063" y="47"/>
                </a:lnTo>
                <a:lnTo>
                  <a:pt x="1073" y="27"/>
                </a:lnTo>
                <a:lnTo>
                  <a:pt x="1073" y="6"/>
                </a:lnTo>
                <a:lnTo>
                  <a:pt x="1104" y="6"/>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0447" name="Freeform 47"/>
          <p:cNvSpPr>
            <a:spLocks/>
          </p:cNvSpPr>
          <p:nvPr/>
        </p:nvSpPr>
        <p:spPr bwMode="auto">
          <a:xfrm>
            <a:off x="2174876" y="4691063"/>
            <a:ext cx="314325" cy="254000"/>
          </a:xfrm>
          <a:custGeom>
            <a:avLst/>
            <a:gdLst>
              <a:gd name="T0" fmla="*/ 97 w 223"/>
              <a:gd name="T1" fmla="*/ 0 h 160"/>
              <a:gd name="T2" fmla="*/ 9 w 223"/>
              <a:gd name="T3" fmla="*/ 67 h 160"/>
              <a:gd name="T4" fmla="*/ 20 w 223"/>
              <a:gd name="T5" fmla="*/ 134 h 160"/>
              <a:gd name="T6" fmla="*/ 175 w 223"/>
              <a:gd name="T7" fmla="*/ 156 h 160"/>
              <a:gd name="T8" fmla="*/ 209 w 223"/>
              <a:gd name="T9" fmla="*/ 145 h 160"/>
              <a:gd name="T10" fmla="*/ 164 w 223"/>
              <a:gd name="T11" fmla="*/ 34 h 160"/>
              <a:gd name="T12" fmla="*/ 97 w 223"/>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223" h="160">
                <a:moveTo>
                  <a:pt x="97" y="0"/>
                </a:moveTo>
                <a:cubicBezTo>
                  <a:pt x="44" y="13"/>
                  <a:pt x="38" y="23"/>
                  <a:pt x="9" y="67"/>
                </a:cubicBezTo>
                <a:cubicBezTo>
                  <a:pt x="13" y="89"/>
                  <a:pt x="0" y="123"/>
                  <a:pt x="20" y="134"/>
                </a:cubicBezTo>
                <a:cubicBezTo>
                  <a:pt x="65" y="160"/>
                  <a:pt x="125" y="139"/>
                  <a:pt x="175" y="156"/>
                </a:cubicBezTo>
                <a:cubicBezTo>
                  <a:pt x="186" y="152"/>
                  <a:pt x="206" y="157"/>
                  <a:pt x="209" y="145"/>
                </a:cubicBezTo>
                <a:cubicBezTo>
                  <a:pt x="223" y="84"/>
                  <a:pt x="210" y="55"/>
                  <a:pt x="164" y="34"/>
                </a:cubicBezTo>
                <a:cubicBezTo>
                  <a:pt x="94" y="2"/>
                  <a:pt x="97" y="36"/>
                  <a:pt x="97" y="0"/>
                </a:cubicBezTo>
                <a:close/>
              </a:path>
            </a:pathLst>
          </a:custGeom>
          <a:solidFill>
            <a:schemeClr val="accent1"/>
          </a:solidFill>
          <a:ln w="12700" cap="flat"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30448" name="Oval 48"/>
          <p:cNvSpPr>
            <a:spLocks noChangeArrowheads="1"/>
          </p:cNvSpPr>
          <p:nvPr/>
        </p:nvSpPr>
        <p:spPr bwMode="auto">
          <a:xfrm>
            <a:off x="2468563" y="4648200"/>
            <a:ext cx="201612" cy="228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30449" name="Oval 49"/>
          <p:cNvSpPr>
            <a:spLocks noChangeArrowheads="1"/>
          </p:cNvSpPr>
          <p:nvPr/>
        </p:nvSpPr>
        <p:spPr bwMode="auto">
          <a:xfrm>
            <a:off x="2738438" y="4724400"/>
            <a:ext cx="271462" cy="1524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30450" name="Oval 50"/>
          <p:cNvSpPr>
            <a:spLocks noChangeArrowheads="1"/>
          </p:cNvSpPr>
          <p:nvPr/>
        </p:nvSpPr>
        <p:spPr bwMode="auto">
          <a:xfrm>
            <a:off x="3009900" y="4572000"/>
            <a:ext cx="203200" cy="3048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30451" name="Freeform 51"/>
          <p:cNvSpPr>
            <a:spLocks/>
          </p:cNvSpPr>
          <p:nvPr/>
        </p:nvSpPr>
        <p:spPr bwMode="auto">
          <a:xfrm>
            <a:off x="2062163" y="4621214"/>
            <a:ext cx="203200" cy="314325"/>
          </a:xfrm>
          <a:custGeom>
            <a:avLst/>
            <a:gdLst>
              <a:gd name="T0" fmla="*/ 66 w 144"/>
              <a:gd name="T1" fmla="*/ 0 h 198"/>
              <a:gd name="T2" fmla="*/ 0 w 144"/>
              <a:gd name="T3" fmla="*/ 133 h 198"/>
              <a:gd name="T4" fmla="*/ 89 w 144"/>
              <a:gd name="T5" fmla="*/ 155 h 198"/>
              <a:gd name="T6" fmla="*/ 144 w 144"/>
              <a:gd name="T7" fmla="*/ 67 h 198"/>
              <a:gd name="T8" fmla="*/ 66 w 144"/>
              <a:gd name="T9" fmla="*/ 0 h 198"/>
            </a:gdLst>
            <a:ahLst/>
            <a:cxnLst>
              <a:cxn ang="0">
                <a:pos x="T0" y="T1"/>
              </a:cxn>
              <a:cxn ang="0">
                <a:pos x="T2" y="T3"/>
              </a:cxn>
              <a:cxn ang="0">
                <a:pos x="T4" y="T5"/>
              </a:cxn>
              <a:cxn ang="0">
                <a:pos x="T6" y="T7"/>
              </a:cxn>
              <a:cxn ang="0">
                <a:pos x="T8" y="T9"/>
              </a:cxn>
            </a:cxnLst>
            <a:rect l="0" t="0" r="r" b="b"/>
            <a:pathLst>
              <a:path w="144" h="198">
                <a:moveTo>
                  <a:pt x="66" y="0"/>
                </a:moveTo>
                <a:cubicBezTo>
                  <a:pt x="50" y="49"/>
                  <a:pt x="16" y="84"/>
                  <a:pt x="0" y="133"/>
                </a:cubicBezTo>
                <a:cubicBezTo>
                  <a:pt x="37" y="171"/>
                  <a:pt x="46" y="198"/>
                  <a:pt x="89" y="155"/>
                </a:cubicBezTo>
                <a:cubicBezTo>
                  <a:pt x="115" y="76"/>
                  <a:pt x="92" y="102"/>
                  <a:pt x="144" y="67"/>
                </a:cubicBezTo>
                <a:cubicBezTo>
                  <a:pt x="128" y="1"/>
                  <a:pt x="126" y="19"/>
                  <a:pt x="66" y="0"/>
                </a:cubicBezTo>
                <a:close/>
              </a:path>
            </a:pathLst>
          </a:custGeom>
          <a:solidFill>
            <a:schemeClr val="accent1"/>
          </a:solidFill>
          <a:ln w="12700" cap="flat"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30452" name="Freeform 52"/>
          <p:cNvSpPr>
            <a:spLocks/>
          </p:cNvSpPr>
          <p:nvPr/>
        </p:nvSpPr>
        <p:spPr bwMode="auto">
          <a:xfrm>
            <a:off x="2541588" y="4446588"/>
            <a:ext cx="334962" cy="311150"/>
          </a:xfrm>
          <a:custGeom>
            <a:avLst/>
            <a:gdLst>
              <a:gd name="T0" fmla="*/ 192 w 236"/>
              <a:gd name="T1" fmla="*/ 43 h 196"/>
              <a:gd name="T2" fmla="*/ 25 w 236"/>
              <a:gd name="T3" fmla="*/ 54 h 196"/>
              <a:gd name="T4" fmla="*/ 25 w 236"/>
              <a:gd name="T5" fmla="*/ 132 h 196"/>
              <a:gd name="T6" fmla="*/ 103 w 236"/>
              <a:gd name="T7" fmla="*/ 188 h 196"/>
              <a:gd name="T8" fmla="*/ 236 w 236"/>
              <a:gd name="T9" fmla="*/ 132 h 196"/>
              <a:gd name="T10" fmla="*/ 225 w 236"/>
              <a:gd name="T11" fmla="*/ 65 h 196"/>
              <a:gd name="T12" fmla="*/ 192 w 236"/>
              <a:gd name="T13" fmla="*/ 43 h 196"/>
            </a:gdLst>
            <a:ahLst/>
            <a:cxnLst>
              <a:cxn ang="0">
                <a:pos x="T0" y="T1"/>
              </a:cxn>
              <a:cxn ang="0">
                <a:pos x="T2" y="T3"/>
              </a:cxn>
              <a:cxn ang="0">
                <a:pos x="T4" y="T5"/>
              </a:cxn>
              <a:cxn ang="0">
                <a:pos x="T6" y="T7"/>
              </a:cxn>
              <a:cxn ang="0">
                <a:pos x="T8" y="T9"/>
              </a:cxn>
              <a:cxn ang="0">
                <a:pos x="T10" y="T11"/>
              </a:cxn>
              <a:cxn ang="0">
                <a:pos x="T12" y="T13"/>
              </a:cxn>
            </a:cxnLst>
            <a:rect l="0" t="0" r="r" b="b"/>
            <a:pathLst>
              <a:path w="236" h="196">
                <a:moveTo>
                  <a:pt x="192" y="43"/>
                </a:moveTo>
                <a:cubicBezTo>
                  <a:pt x="136" y="47"/>
                  <a:pt x="79" y="40"/>
                  <a:pt x="25" y="54"/>
                </a:cubicBezTo>
                <a:cubicBezTo>
                  <a:pt x="0" y="60"/>
                  <a:pt x="24" y="130"/>
                  <a:pt x="25" y="132"/>
                </a:cubicBezTo>
                <a:cubicBezTo>
                  <a:pt x="53" y="177"/>
                  <a:pt x="64" y="175"/>
                  <a:pt x="103" y="188"/>
                </a:cubicBezTo>
                <a:cubicBezTo>
                  <a:pt x="172" y="180"/>
                  <a:pt x="215" y="196"/>
                  <a:pt x="236" y="132"/>
                </a:cubicBezTo>
                <a:cubicBezTo>
                  <a:pt x="232" y="110"/>
                  <a:pt x="236" y="85"/>
                  <a:pt x="225" y="65"/>
                </a:cubicBezTo>
                <a:cubicBezTo>
                  <a:pt x="189" y="0"/>
                  <a:pt x="192" y="82"/>
                  <a:pt x="192" y="43"/>
                </a:cubicBezTo>
                <a:close/>
              </a:path>
            </a:pathLst>
          </a:custGeom>
          <a:solidFill>
            <a:schemeClr val="accent1"/>
          </a:solidFill>
          <a:ln w="12700" cap="flat"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30453" name="Oval 53"/>
          <p:cNvSpPr>
            <a:spLocks noChangeArrowheads="1"/>
          </p:cNvSpPr>
          <p:nvPr/>
        </p:nvSpPr>
        <p:spPr bwMode="auto">
          <a:xfrm>
            <a:off x="2265363" y="4495800"/>
            <a:ext cx="203200" cy="3048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30454" name="Freeform 54"/>
          <p:cNvSpPr>
            <a:spLocks/>
          </p:cNvSpPr>
          <p:nvPr/>
        </p:nvSpPr>
        <p:spPr bwMode="auto">
          <a:xfrm>
            <a:off x="3173413" y="4721226"/>
            <a:ext cx="398462" cy="252413"/>
          </a:xfrm>
          <a:custGeom>
            <a:avLst/>
            <a:gdLst>
              <a:gd name="T0" fmla="*/ 234 w 282"/>
              <a:gd name="T1" fmla="*/ 4 h 159"/>
              <a:gd name="T2" fmla="*/ 23 w 282"/>
              <a:gd name="T3" fmla="*/ 48 h 159"/>
              <a:gd name="T4" fmla="*/ 89 w 282"/>
              <a:gd name="T5" fmla="*/ 148 h 159"/>
              <a:gd name="T6" fmla="*/ 23 w 282"/>
              <a:gd name="T7" fmla="*/ 126 h 159"/>
              <a:gd name="T8" fmla="*/ 56 w 282"/>
              <a:gd name="T9" fmla="*/ 148 h 159"/>
              <a:gd name="T10" fmla="*/ 12 w 282"/>
              <a:gd name="T11" fmla="*/ 137 h 159"/>
              <a:gd name="T12" fmla="*/ 201 w 282"/>
              <a:gd name="T13" fmla="*/ 137 h 159"/>
              <a:gd name="T14" fmla="*/ 245 w 282"/>
              <a:gd name="T15" fmla="*/ 126 h 159"/>
              <a:gd name="T16" fmla="*/ 234 w 282"/>
              <a:gd name="T17" fmla="*/ 26 h 159"/>
              <a:gd name="T18" fmla="*/ 201 w 282"/>
              <a:gd name="T19" fmla="*/ 15 h 159"/>
              <a:gd name="T20" fmla="*/ 234 w 282"/>
              <a:gd name="T21" fmla="*/ 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2" h="159">
                <a:moveTo>
                  <a:pt x="234" y="4"/>
                </a:moveTo>
                <a:cubicBezTo>
                  <a:pt x="131" y="12"/>
                  <a:pt x="96" y="0"/>
                  <a:pt x="23" y="48"/>
                </a:cubicBezTo>
                <a:cubicBezTo>
                  <a:pt x="0" y="116"/>
                  <a:pt x="28" y="128"/>
                  <a:pt x="89" y="148"/>
                </a:cubicBezTo>
                <a:cubicBezTo>
                  <a:pt x="89" y="148"/>
                  <a:pt x="45" y="60"/>
                  <a:pt x="23" y="126"/>
                </a:cubicBezTo>
                <a:cubicBezTo>
                  <a:pt x="19" y="139"/>
                  <a:pt x="65" y="139"/>
                  <a:pt x="56" y="148"/>
                </a:cubicBezTo>
                <a:cubicBezTo>
                  <a:pt x="45" y="159"/>
                  <a:pt x="27" y="141"/>
                  <a:pt x="12" y="137"/>
                </a:cubicBezTo>
                <a:cubicBezTo>
                  <a:pt x="72" y="97"/>
                  <a:pt x="135" y="116"/>
                  <a:pt x="201" y="137"/>
                </a:cubicBezTo>
                <a:cubicBezTo>
                  <a:pt x="216" y="133"/>
                  <a:pt x="233" y="135"/>
                  <a:pt x="245" y="126"/>
                </a:cubicBezTo>
                <a:cubicBezTo>
                  <a:pt x="282" y="101"/>
                  <a:pt x="262" y="49"/>
                  <a:pt x="234" y="26"/>
                </a:cubicBezTo>
                <a:cubicBezTo>
                  <a:pt x="225" y="19"/>
                  <a:pt x="201" y="27"/>
                  <a:pt x="201" y="15"/>
                </a:cubicBezTo>
                <a:cubicBezTo>
                  <a:pt x="201" y="3"/>
                  <a:pt x="223" y="8"/>
                  <a:pt x="234" y="4"/>
                </a:cubicBezTo>
                <a:close/>
              </a:path>
            </a:pathLst>
          </a:custGeom>
          <a:solidFill>
            <a:schemeClr val="accent1"/>
          </a:solidFill>
          <a:ln w="12700" cap="flat"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30455" name="Freeform 55"/>
          <p:cNvSpPr>
            <a:spLocks/>
          </p:cNvSpPr>
          <p:nvPr/>
        </p:nvSpPr>
        <p:spPr bwMode="auto">
          <a:xfrm>
            <a:off x="2108200" y="4549776"/>
            <a:ext cx="1582738" cy="354013"/>
          </a:xfrm>
          <a:custGeom>
            <a:avLst/>
            <a:gdLst>
              <a:gd name="T0" fmla="*/ 0 w 1122"/>
              <a:gd name="T1" fmla="*/ 12 h 223"/>
              <a:gd name="T2" fmla="*/ 78 w 1122"/>
              <a:gd name="T3" fmla="*/ 23 h 223"/>
              <a:gd name="T4" fmla="*/ 111 w 1122"/>
              <a:gd name="T5" fmla="*/ 123 h 223"/>
              <a:gd name="T6" fmla="*/ 144 w 1122"/>
              <a:gd name="T7" fmla="*/ 145 h 223"/>
              <a:gd name="T8" fmla="*/ 167 w 1122"/>
              <a:gd name="T9" fmla="*/ 167 h 223"/>
              <a:gd name="T10" fmla="*/ 256 w 1122"/>
              <a:gd name="T11" fmla="*/ 156 h 223"/>
              <a:gd name="T12" fmla="*/ 289 w 1122"/>
              <a:gd name="T13" fmla="*/ 89 h 223"/>
              <a:gd name="T14" fmla="*/ 356 w 1122"/>
              <a:gd name="T15" fmla="*/ 45 h 223"/>
              <a:gd name="T16" fmla="*/ 389 w 1122"/>
              <a:gd name="T17" fmla="*/ 23 h 223"/>
              <a:gd name="T18" fmla="*/ 456 w 1122"/>
              <a:gd name="T19" fmla="*/ 0 h 223"/>
              <a:gd name="T20" fmla="*/ 589 w 1122"/>
              <a:gd name="T21" fmla="*/ 56 h 223"/>
              <a:gd name="T22" fmla="*/ 656 w 1122"/>
              <a:gd name="T23" fmla="*/ 145 h 223"/>
              <a:gd name="T24" fmla="*/ 711 w 1122"/>
              <a:gd name="T25" fmla="*/ 223 h 223"/>
              <a:gd name="T26" fmla="*/ 800 w 1122"/>
              <a:gd name="T27" fmla="*/ 212 h 223"/>
              <a:gd name="T28" fmla="*/ 833 w 1122"/>
              <a:gd name="T29" fmla="*/ 189 h 223"/>
              <a:gd name="T30" fmla="*/ 800 w 1122"/>
              <a:gd name="T31" fmla="*/ 178 h 223"/>
              <a:gd name="T32" fmla="*/ 767 w 1122"/>
              <a:gd name="T33" fmla="*/ 200 h 223"/>
              <a:gd name="T34" fmla="*/ 800 w 1122"/>
              <a:gd name="T35" fmla="*/ 189 h 223"/>
              <a:gd name="T36" fmla="*/ 867 w 1122"/>
              <a:gd name="T37" fmla="*/ 89 h 223"/>
              <a:gd name="T38" fmla="*/ 1089 w 1122"/>
              <a:gd name="T39" fmla="*/ 56 h 223"/>
              <a:gd name="T40" fmla="*/ 1122 w 1122"/>
              <a:gd name="T41" fmla="*/ 45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22" h="223">
                <a:moveTo>
                  <a:pt x="0" y="12"/>
                </a:moveTo>
                <a:cubicBezTo>
                  <a:pt x="26" y="16"/>
                  <a:pt x="57" y="7"/>
                  <a:pt x="78" y="23"/>
                </a:cubicBezTo>
                <a:cubicBezTo>
                  <a:pt x="79" y="24"/>
                  <a:pt x="106" y="106"/>
                  <a:pt x="111" y="123"/>
                </a:cubicBezTo>
                <a:cubicBezTo>
                  <a:pt x="115" y="136"/>
                  <a:pt x="134" y="137"/>
                  <a:pt x="144" y="145"/>
                </a:cubicBezTo>
                <a:cubicBezTo>
                  <a:pt x="152" y="152"/>
                  <a:pt x="159" y="160"/>
                  <a:pt x="167" y="167"/>
                </a:cubicBezTo>
                <a:cubicBezTo>
                  <a:pt x="197" y="163"/>
                  <a:pt x="228" y="167"/>
                  <a:pt x="256" y="156"/>
                </a:cubicBezTo>
                <a:cubicBezTo>
                  <a:pt x="290" y="142"/>
                  <a:pt x="269" y="109"/>
                  <a:pt x="289" y="89"/>
                </a:cubicBezTo>
                <a:cubicBezTo>
                  <a:pt x="308" y="70"/>
                  <a:pt x="334" y="60"/>
                  <a:pt x="356" y="45"/>
                </a:cubicBezTo>
                <a:cubicBezTo>
                  <a:pt x="367" y="38"/>
                  <a:pt x="378" y="30"/>
                  <a:pt x="389" y="23"/>
                </a:cubicBezTo>
                <a:cubicBezTo>
                  <a:pt x="409" y="10"/>
                  <a:pt x="456" y="0"/>
                  <a:pt x="456" y="0"/>
                </a:cubicBezTo>
                <a:cubicBezTo>
                  <a:pt x="552" y="15"/>
                  <a:pt x="522" y="11"/>
                  <a:pt x="589" y="56"/>
                </a:cubicBezTo>
                <a:cubicBezTo>
                  <a:pt x="639" y="132"/>
                  <a:pt x="614" y="105"/>
                  <a:pt x="656" y="145"/>
                </a:cubicBezTo>
                <a:cubicBezTo>
                  <a:pt x="682" y="223"/>
                  <a:pt x="656" y="205"/>
                  <a:pt x="711" y="223"/>
                </a:cubicBezTo>
                <a:cubicBezTo>
                  <a:pt x="741" y="219"/>
                  <a:pt x="771" y="220"/>
                  <a:pt x="800" y="212"/>
                </a:cubicBezTo>
                <a:cubicBezTo>
                  <a:pt x="813" y="208"/>
                  <a:pt x="833" y="202"/>
                  <a:pt x="833" y="189"/>
                </a:cubicBezTo>
                <a:cubicBezTo>
                  <a:pt x="833" y="177"/>
                  <a:pt x="811" y="182"/>
                  <a:pt x="800" y="178"/>
                </a:cubicBezTo>
                <a:cubicBezTo>
                  <a:pt x="789" y="185"/>
                  <a:pt x="767" y="187"/>
                  <a:pt x="767" y="200"/>
                </a:cubicBezTo>
                <a:cubicBezTo>
                  <a:pt x="767" y="212"/>
                  <a:pt x="793" y="198"/>
                  <a:pt x="800" y="189"/>
                </a:cubicBezTo>
                <a:cubicBezTo>
                  <a:pt x="845" y="126"/>
                  <a:pt x="789" y="120"/>
                  <a:pt x="867" y="89"/>
                </a:cubicBezTo>
                <a:cubicBezTo>
                  <a:pt x="932" y="63"/>
                  <a:pt x="1020" y="67"/>
                  <a:pt x="1089" y="56"/>
                </a:cubicBezTo>
                <a:cubicBezTo>
                  <a:pt x="1100" y="52"/>
                  <a:pt x="1122" y="45"/>
                  <a:pt x="1122" y="45"/>
                </a:cubicBezTo>
              </a:path>
            </a:pathLst>
          </a:custGeom>
          <a:noFill/>
          <a:ln w="12700" cap="flat" cmpd="sng">
            <a:solidFill>
              <a:schemeClr val="accent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30456" name="Freeform 56"/>
          <p:cNvSpPr>
            <a:spLocks/>
          </p:cNvSpPr>
          <p:nvPr/>
        </p:nvSpPr>
        <p:spPr bwMode="auto">
          <a:xfrm>
            <a:off x="2311401" y="4410076"/>
            <a:ext cx="911225" cy="493713"/>
          </a:xfrm>
          <a:custGeom>
            <a:avLst/>
            <a:gdLst>
              <a:gd name="T0" fmla="*/ 0 w 645"/>
              <a:gd name="T1" fmla="*/ 0 h 311"/>
              <a:gd name="T2" fmla="*/ 134 w 645"/>
              <a:gd name="T3" fmla="*/ 111 h 311"/>
              <a:gd name="T4" fmla="*/ 178 w 645"/>
              <a:gd name="T5" fmla="*/ 177 h 311"/>
              <a:gd name="T6" fmla="*/ 256 w 645"/>
              <a:gd name="T7" fmla="*/ 244 h 311"/>
              <a:gd name="T8" fmla="*/ 356 w 645"/>
              <a:gd name="T9" fmla="*/ 311 h 311"/>
              <a:gd name="T10" fmla="*/ 645 w 645"/>
              <a:gd name="T11" fmla="*/ 277 h 311"/>
              <a:gd name="T12" fmla="*/ 589 w 645"/>
              <a:gd name="T13" fmla="*/ 88 h 311"/>
              <a:gd name="T14" fmla="*/ 556 w 645"/>
              <a:gd name="T15" fmla="*/ 11 h 3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5" h="311">
                <a:moveTo>
                  <a:pt x="0" y="0"/>
                </a:moveTo>
                <a:cubicBezTo>
                  <a:pt x="43" y="41"/>
                  <a:pt x="92" y="69"/>
                  <a:pt x="134" y="111"/>
                </a:cubicBezTo>
                <a:cubicBezTo>
                  <a:pt x="153" y="130"/>
                  <a:pt x="163" y="155"/>
                  <a:pt x="178" y="177"/>
                </a:cubicBezTo>
                <a:cubicBezTo>
                  <a:pt x="212" y="228"/>
                  <a:pt x="218" y="212"/>
                  <a:pt x="256" y="244"/>
                </a:cubicBezTo>
                <a:cubicBezTo>
                  <a:pt x="292" y="274"/>
                  <a:pt x="310" y="296"/>
                  <a:pt x="356" y="311"/>
                </a:cubicBezTo>
                <a:cubicBezTo>
                  <a:pt x="465" y="303"/>
                  <a:pt x="540" y="289"/>
                  <a:pt x="645" y="277"/>
                </a:cubicBezTo>
                <a:cubicBezTo>
                  <a:pt x="637" y="207"/>
                  <a:pt x="640" y="139"/>
                  <a:pt x="589" y="88"/>
                </a:cubicBezTo>
                <a:cubicBezTo>
                  <a:pt x="565" y="17"/>
                  <a:pt x="583" y="38"/>
                  <a:pt x="556" y="11"/>
                </a:cubicBezTo>
              </a:path>
            </a:pathLst>
          </a:custGeom>
          <a:noFill/>
          <a:ln w="12700" cap="flat" cmpd="sng">
            <a:solidFill>
              <a:schemeClr val="accent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30457" name="Freeform 57"/>
          <p:cNvSpPr>
            <a:spLocks/>
          </p:cNvSpPr>
          <p:nvPr/>
        </p:nvSpPr>
        <p:spPr bwMode="auto">
          <a:xfrm>
            <a:off x="2562226" y="4514851"/>
            <a:ext cx="925513" cy="396875"/>
          </a:xfrm>
          <a:custGeom>
            <a:avLst/>
            <a:gdLst>
              <a:gd name="T0" fmla="*/ 0 w 656"/>
              <a:gd name="T1" fmla="*/ 0 h 250"/>
              <a:gd name="T2" fmla="*/ 256 w 656"/>
              <a:gd name="T3" fmla="*/ 56 h 250"/>
              <a:gd name="T4" fmla="*/ 278 w 656"/>
              <a:gd name="T5" fmla="*/ 89 h 250"/>
              <a:gd name="T6" fmla="*/ 311 w 656"/>
              <a:gd name="T7" fmla="*/ 111 h 250"/>
              <a:gd name="T8" fmla="*/ 322 w 656"/>
              <a:gd name="T9" fmla="*/ 145 h 250"/>
              <a:gd name="T10" fmla="*/ 345 w 656"/>
              <a:gd name="T11" fmla="*/ 167 h 250"/>
              <a:gd name="T12" fmla="*/ 400 w 656"/>
              <a:gd name="T13" fmla="*/ 245 h 250"/>
              <a:gd name="T14" fmla="*/ 478 w 656"/>
              <a:gd name="T15" fmla="*/ 234 h 250"/>
              <a:gd name="T16" fmla="*/ 500 w 656"/>
              <a:gd name="T17" fmla="*/ 167 h 250"/>
              <a:gd name="T18" fmla="*/ 611 w 656"/>
              <a:gd name="T19" fmla="*/ 100 h 250"/>
              <a:gd name="T20" fmla="*/ 634 w 656"/>
              <a:gd name="T21" fmla="*/ 78 h 250"/>
              <a:gd name="T22" fmla="*/ 656 w 656"/>
              <a:gd name="T23" fmla="*/ 7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6" h="250">
                <a:moveTo>
                  <a:pt x="0" y="0"/>
                </a:moveTo>
                <a:cubicBezTo>
                  <a:pt x="104" y="7"/>
                  <a:pt x="173" y="2"/>
                  <a:pt x="256" y="56"/>
                </a:cubicBezTo>
                <a:cubicBezTo>
                  <a:pt x="263" y="67"/>
                  <a:pt x="269" y="80"/>
                  <a:pt x="278" y="89"/>
                </a:cubicBezTo>
                <a:cubicBezTo>
                  <a:pt x="287" y="98"/>
                  <a:pt x="303" y="101"/>
                  <a:pt x="311" y="111"/>
                </a:cubicBezTo>
                <a:cubicBezTo>
                  <a:pt x="318" y="120"/>
                  <a:pt x="316" y="135"/>
                  <a:pt x="322" y="145"/>
                </a:cubicBezTo>
                <a:cubicBezTo>
                  <a:pt x="328" y="154"/>
                  <a:pt x="337" y="160"/>
                  <a:pt x="345" y="167"/>
                </a:cubicBezTo>
                <a:cubicBezTo>
                  <a:pt x="371" y="245"/>
                  <a:pt x="345" y="227"/>
                  <a:pt x="400" y="245"/>
                </a:cubicBezTo>
                <a:cubicBezTo>
                  <a:pt x="426" y="241"/>
                  <a:pt x="457" y="250"/>
                  <a:pt x="478" y="234"/>
                </a:cubicBezTo>
                <a:cubicBezTo>
                  <a:pt x="497" y="220"/>
                  <a:pt x="493" y="189"/>
                  <a:pt x="500" y="167"/>
                </a:cubicBezTo>
                <a:cubicBezTo>
                  <a:pt x="508" y="143"/>
                  <a:pt x="587" y="116"/>
                  <a:pt x="611" y="100"/>
                </a:cubicBezTo>
                <a:cubicBezTo>
                  <a:pt x="620" y="94"/>
                  <a:pt x="624" y="83"/>
                  <a:pt x="634" y="78"/>
                </a:cubicBezTo>
                <a:cubicBezTo>
                  <a:pt x="641" y="75"/>
                  <a:pt x="649" y="78"/>
                  <a:pt x="656" y="78"/>
                </a:cubicBezTo>
              </a:path>
            </a:pathLst>
          </a:custGeom>
          <a:noFill/>
          <a:ln w="12700" cap="flat" cmpd="sng">
            <a:solidFill>
              <a:schemeClr val="accent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30458" name="Freeform 58"/>
          <p:cNvSpPr>
            <a:spLocks/>
          </p:cNvSpPr>
          <p:nvPr/>
        </p:nvSpPr>
        <p:spPr bwMode="auto">
          <a:xfrm>
            <a:off x="2798763" y="4305300"/>
            <a:ext cx="349250" cy="344488"/>
          </a:xfrm>
          <a:custGeom>
            <a:avLst/>
            <a:gdLst>
              <a:gd name="T0" fmla="*/ 155 w 248"/>
              <a:gd name="T1" fmla="*/ 43 h 217"/>
              <a:gd name="T2" fmla="*/ 0 w 248"/>
              <a:gd name="T3" fmla="*/ 66 h 217"/>
              <a:gd name="T4" fmla="*/ 78 w 248"/>
              <a:gd name="T5" fmla="*/ 166 h 217"/>
              <a:gd name="T6" fmla="*/ 211 w 248"/>
              <a:gd name="T7" fmla="*/ 199 h 217"/>
              <a:gd name="T8" fmla="*/ 222 w 248"/>
              <a:gd name="T9" fmla="*/ 88 h 217"/>
              <a:gd name="T10" fmla="*/ 189 w 248"/>
              <a:gd name="T11" fmla="*/ 66 h 217"/>
              <a:gd name="T12" fmla="*/ 178 w 248"/>
              <a:gd name="T13" fmla="*/ 32 h 217"/>
              <a:gd name="T14" fmla="*/ 155 w 248"/>
              <a:gd name="T15" fmla="*/ 10 h 217"/>
              <a:gd name="T16" fmla="*/ 155 w 248"/>
              <a:gd name="T17" fmla="*/ 43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 h="217">
                <a:moveTo>
                  <a:pt x="155" y="43"/>
                </a:moveTo>
                <a:cubicBezTo>
                  <a:pt x="93" y="2"/>
                  <a:pt x="42" y="0"/>
                  <a:pt x="0" y="66"/>
                </a:cubicBezTo>
                <a:cubicBezTo>
                  <a:pt x="12" y="126"/>
                  <a:pt x="20" y="145"/>
                  <a:pt x="78" y="166"/>
                </a:cubicBezTo>
                <a:cubicBezTo>
                  <a:pt x="129" y="217"/>
                  <a:pt x="137" y="211"/>
                  <a:pt x="211" y="199"/>
                </a:cubicBezTo>
                <a:cubicBezTo>
                  <a:pt x="223" y="161"/>
                  <a:pt x="248" y="127"/>
                  <a:pt x="222" y="88"/>
                </a:cubicBezTo>
                <a:cubicBezTo>
                  <a:pt x="215" y="77"/>
                  <a:pt x="200" y="73"/>
                  <a:pt x="189" y="66"/>
                </a:cubicBezTo>
                <a:cubicBezTo>
                  <a:pt x="185" y="55"/>
                  <a:pt x="184" y="42"/>
                  <a:pt x="178" y="32"/>
                </a:cubicBezTo>
                <a:cubicBezTo>
                  <a:pt x="172" y="23"/>
                  <a:pt x="165" y="5"/>
                  <a:pt x="155" y="10"/>
                </a:cubicBezTo>
                <a:cubicBezTo>
                  <a:pt x="145" y="15"/>
                  <a:pt x="155" y="32"/>
                  <a:pt x="155" y="43"/>
                </a:cubicBezTo>
                <a:close/>
              </a:path>
            </a:pathLst>
          </a:custGeom>
          <a:solidFill>
            <a:schemeClr val="accent1"/>
          </a:solidFill>
          <a:ln w="12700" cap="flat"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30459" name="Freeform 59"/>
          <p:cNvSpPr>
            <a:spLocks/>
          </p:cNvSpPr>
          <p:nvPr/>
        </p:nvSpPr>
        <p:spPr bwMode="auto">
          <a:xfrm>
            <a:off x="2420939" y="4213226"/>
            <a:ext cx="365125" cy="373063"/>
          </a:xfrm>
          <a:custGeom>
            <a:avLst/>
            <a:gdLst>
              <a:gd name="T0" fmla="*/ 201 w 260"/>
              <a:gd name="T1" fmla="*/ 24 h 235"/>
              <a:gd name="T2" fmla="*/ 35 w 260"/>
              <a:gd name="T3" fmla="*/ 12 h 235"/>
              <a:gd name="T4" fmla="*/ 57 w 260"/>
              <a:gd name="T5" fmla="*/ 235 h 235"/>
              <a:gd name="T6" fmla="*/ 246 w 260"/>
              <a:gd name="T7" fmla="*/ 146 h 235"/>
              <a:gd name="T8" fmla="*/ 201 w 260"/>
              <a:gd name="T9" fmla="*/ 24 h 235"/>
            </a:gdLst>
            <a:ahLst/>
            <a:cxnLst>
              <a:cxn ang="0">
                <a:pos x="T0" y="T1"/>
              </a:cxn>
              <a:cxn ang="0">
                <a:pos x="T2" y="T3"/>
              </a:cxn>
              <a:cxn ang="0">
                <a:pos x="T4" y="T5"/>
              </a:cxn>
              <a:cxn ang="0">
                <a:pos x="T6" y="T7"/>
              </a:cxn>
              <a:cxn ang="0">
                <a:pos x="T8" y="T9"/>
              </a:cxn>
            </a:cxnLst>
            <a:rect l="0" t="0" r="r" b="b"/>
            <a:pathLst>
              <a:path w="260" h="235">
                <a:moveTo>
                  <a:pt x="201" y="24"/>
                </a:moveTo>
                <a:cubicBezTo>
                  <a:pt x="135" y="0"/>
                  <a:pt x="110" y="3"/>
                  <a:pt x="35" y="12"/>
                </a:cubicBezTo>
                <a:cubicBezTo>
                  <a:pt x="9" y="86"/>
                  <a:pt x="0" y="176"/>
                  <a:pt x="57" y="235"/>
                </a:cubicBezTo>
                <a:cubicBezTo>
                  <a:pt x="127" y="211"/>
                  <a:pt x="192" y="198"/>
                  <a:pt x="246" y="146"/>
                </a:cubicBezTo>
                <a:cubicBezTo>
                  <a:pt x="260" y="87"/>
                  <a:pt x="257" y="52"/>
                  <a:pt x="201" y="24"/>
                </a:cubicBezTo>
                <a:close/>
              </a:path>
            </a:pathLst>
          </a:custGeom>
          <a:solidFill>
            <a:schemeClr val="accent1"/>
          </a:solidFill>
          <a:ln w="12700" cap="flat"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30460" name="Freeform 60"/>
          <p:cNvSpPr>
            <a:spLocks/>
          </p:cNvSpPr>
          <p:nvPr/>
        </p:nvSpPr>
        <p:spPr bwMode="auto">
          <a:xfrm>
            <a:off x="2049463" y="4167188"/>
            <a:ext cx="347662" cy="436562"/>
          </a:xfrm>
          <a:custGeom>
            <a:avLst/>
            <a:gdLst>
              <a:gd name="T0" fmla="*/ 175 w 246"/>
              <a:gd name="T1" fmla="*/ 53 h 275"/>
              <a:gd name="T2" fmla="*/ 131 w 246"/>
              <a:gd name="T3" fmla="*/ 64 h 275"/>
              <a:gd name="T4" fmla="*/ 64 w 246"/>
              <a:gd name="T5" fmla="*/ 86 h 275"/>
              <a:gd name="T6" fmla="*/ 31 w 246"/>
              <a:gd name="T7" fmla="*/ 108 h 275"/>
              <a:gd name="T8" fmla="*/ 53 w 246"/>
              <a:gd name="T9" fmla="*/ 264 h 275"/>
              <a:gd name="T10" fmla="*/ 86 w 246"/>
              <a:gd name="T11" fmla="*/ 275 h 275"/>
              <a:gd name="T12" fmla="*/ 142 w 246"/>
              <a:gd name="T13" fmla="*/ 264 h 275"/>
              <a:gd name="T14" fmla="*/ 175 w 246"/>
              <a:gd name="T15" fmla="*/ 208 h 275"/>
              <a:gd name="T16" fmla="*/ 231 w 246"/>
              <a:gd name="T17" fmla="*/ 108 h 275"/>
              <a:gd name="T18" fmla="*/ 186 w 246"/>
              <a:gd name="T19" fmla="*/ 64 h 275"/>
              <a:gd name="T20" fmla="*/ 175 w 246"/>
              <a:gd name="T21" fmla="*/ 5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6" h="275">
                <a:moveTo>
                  <a:pt x="175" y="53"/>
                </a:moveTo>
                <a:cubicBezTo>
                  <a:pt x="160" y="57"/>
                  <a:pt x="145" y="60"/>
                  <a:pt x="131" y="64"/>
                </a:cubicBezTo>
                <a:cubicBezTo>
                  <a:pt x="108" y="71"/>
                  <a:pt x="64" y="86"/>
                  <a:pt x="64" y="86"/>
                </a:cubicBezTo>
                <a:cubicBezTo>
                  <a:pt x="53" y="93"/>
                  <a:pt x="39" y="98"/>
                  <a:pt x="31" y="108"/>
                </a:cubicBezTo>
                <a:cubicBezTo>
                  <a:pt x="0" y="146"/>
                  <a:pt x="16" y="234"/>
                  <a:pt x="53" y="264"/>
                </a:cubicBezTo>
                <a:cubicBezTo>
                  <a:pt x="62" y="271"/>
                  <a:pt x="75" y="271"/>
                  <a:pt x="86" y="275"/>
                </a:cubicBezTo>
                <a:cubicBezTo>
                  <a:pt x="105" y="271"/>
                  <a:pt x="125" y="272"/>
                  <a:pt x="142" y="264"/>
                </a:cubicBezTo>
                <a:cubicBezTo>
                  <a:pt x="170" y="252"/>
                  <a:pt x="163" y="230"/>
                  <a:pt x="175" y="208"/>
                </a:cubicBezTo>
                <a:cubicBezTo>
                  <a:pt x="239" y="94"/>
                  <a:pt x="206" y="183"/>
                  <a:pt x="231" y="108"/>
                </a:cubicBezTo>
                <a:cubicBezTo>
                  <a:pt x="201" y="19"/>
                  <a:pt x="246" y="124"/>
                  <a:pt x="186" y="64"/>
                </a:cubicBezTo>
                <a:cubicBezTo>
                  <a:pt x="173" y="51"/>
                  <a:pt x="175" y="0"/>
                  <a:pt x="175" y="53"/>
                </a:cubicBezTo>
                <a:close/>
              </a:path>
            </a:pathLst>
          </a:custGeom>
          <a:solidFill>
            <a:schemeClr val="accent1"/>
          </a:solidFill>
          <a:ln w="12700" cap="flat"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30461" name="Freeform 61"/>
          <p:cNvSpPr>
            <a:spLocks/>
          </p:cNvSpPr>
          <p:nvPr/>
        </p:nvSpPr>
        <p:spPr bwMode="auto">
          <a:xfrm>
            <a:off x="2660651" y="4016376"/>
            <a:ext cx="373063" cy="322263"/>
          </a:xfrm>
          <a:custGeom>
            <a:avLst/>
            <a:gdLst>
              <a:gd name="T0" fmla="*/ 175 w 264"/>
              <a:gd name="T1" fmla="*/ 25 h 203"/>
              <a:gd name="T2" fmla="*/ 30 w 264"/>
              <a:gd name="T3" fmla="*/ 48 h 203"/>
              <a:gd name="T4" fmla="*/ 64 w 264"/>
              <a:gd name="T5" fmla="*/ 159 h 203"/>
              <a:gd name="T6" fmla="*/ 97 w 264"/>
              <a:gd name="T7" fmla="*/ 181 h 203"/>
              <a:gd name="T8" fmla="*/ 186 w 264"/>
              <a:gd name="T9" fmla="*/ 203 h 203"/>
              <a:gd name="T10" fmla="*/ 264 w 264"/>
              <a:gd name="T11" fmla="*/ 125 h 203"/>
              <a:gd name="T12" fmla="*/ 252 w 264"/>
              <a:gd name="T13" fmla="*/ 36 h 203"/>
              <a:gd name="T14" fmla="*/ 186 w 264"/>
              <a:gd name="T15" fmla="*/ 3 h 203"/>
              <a:gd name="T16" fmla="*/ 175 w 264"/>
              <a:gd name="T17" fmla="*/ 25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 h="203">
                <a:moveTo>
                  <a:pt x="175" y="25"/>
                </a:moveTo>
                <a:cubicBezTo>
                  <a:pt x="122" y="8"/>
                  <a:pt x="70" y="6"/>
                  <a:pt x="30" y="48"/>
                </a:cubicBezTo>
                <a:cubicBezTo>
                  <a:pt x="12" y="103"/>
                  <a:pt x="0" y="138"/>
                  <a:pt x="64" y="159"/>
                </a:cubicBezTo>
                <a:cubicBezTo>
                  <a:pt x="75" y="166"/>
                  <a:pt x="85" y="177"/>
                  <a:pt x="97" y="181"/>
                </a:cubicBezTo>
                <a:cubicBezTo>
                  <a:pt x="126" y="191"/>
                  <a:pt x="186" y="203"/>
                  <a:pt x="186" y="203"/>
                </a:cubicBezTo>
                <a:cubicBezTo>
                  <a:pt x="231" y="188"/>
                  <a:pt x="248" y="170"/>
                  <a:pt x="264" y="125"/>
                </a:cubicBezTo>
                <a:cubicBezTo>
                  <a:pt x="260" y="95"/>
                  <a:pt x="263" y="64"/>
                  <a:pt x="252" y="36"/>
                </a:cubicBezTo>
                <a:cubicBezTo>
                  <a:pt x="249" y="28"/>
                  <a:pt x="197" y="0"/>
                  <a:pt x="186" y="3"/>
                </a:cubicBezTo>
                <a:cubicBezTo>
                  <a:pt x="178" y="5"/>
                  <a:pt x="179" y="18"/>
                  <a:pt x="175" y="25"/>
                </a:cubicBezTo>
                <a:close/>
              </a:path>
            </a:pathLst>
          </a:custGeom>
          <a:solidFill>
            <a:schemeClr val="accent1"/>
          </a:solidFill>
          <a:ln w="12700" cap="flat"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30462" name="Freeform 62"/>
          <p:cNvSpPr>
            <a:spLocks/>
          </p:cNvSpPr>
          <p:nvPr/>
        </p:nvSpPr>
        <p:spPr bwMode="auto">
          <a:xfrm>
            <a:off x="2360614" y="3792538"/>
            <a:ext cx="447675" cy="387350"/>
          </a:xfrm>
          <a:custGeom>
            <a:avLst/>
            <a:gdLst>
              <a:gd name="T0" fmla="*/ 266 w 318"/>
              <a:gd name="T1" fmla="*/ 55 h 244"/>
              <a:gd name="T2" fmla="*/ 200 w 318"/>
              <a:gd name="T3" fmla="*/ 33 h 244"/>
              <a:gd name="T4" fmla="*/ 166 w 318"/>
              <a:gd name="T5" fmla="*/ 22 h 244"/>
              <a:gd name="T6" fmla="*/ 133 w 318"/>
              <a:gd name="T7" fmla="*/ 11 h 244"/>
              <a:gd name="T8" fmla="*/ 100 w 318"/>
              <a:gd name="T9" fmla="*/ 0 h 244"/>
              <a:gd name="T10" fmla="*/ 22 w 318"/>
              <a:gd name="T11" fmla="*/ 33 h 244"/>
              <a:gd name="T12" fmla="*/ 0 w 318"/>
              <a:gd name="T13" fmla="*/ 100 h 244"/>
              <a:gd name="T14" fmla="*/ 100 w 318"/>
              <a:gd name="T15" fmla="*/ 244 h 244"/>
              <a:gd name="T16" fmla="*/ 278 w 318"/>
              <a:gd name="T17" fmla="*/ 177 h 244"/>
              <a:gd name="T18" fmla="*/ 266 w 318"/>
              <a:gd name="T19" fmla="*/ 5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244">
                <a:moveTo>
                  <a:pt x="266" y="55"/>
                </a:moveTo>
                <a:cubicBezTo>
                  <a:pt x="244" y="48"/>
                  <a:pt x="222" y="40"/>
                  <a:pt x="200" y="33"/>
                </a:cubicBezTo>
                <a:cubicBezTo>
                  <a:pt x="189" y="29"/>
                  <a:pt x="177" y="26"/>
                  <a:pt x="166" y="22"/>
                </a:cubicBezTo>
                <a:cubicBezTo>
                  <a:pt x="155" y="18"/>
                  <a:pt x="144" y="15"/>
                  <a:pt x="133" y="11"/>
                </a:cubicBezTo>
                <a:cubicBezTo>
                  <a:pt x="122" y="7"/>
                  <a:pt x="100" y="0"/>
                  <a:pt x="100" y="0"/>
                </a:cubicBezTo>
                <a:cubicBezTo>
                  <a:pt x="79" y="5"/>
                  <a:pt x="36" y="10"/>
                  <a:pt x="22" y="33"/>
                </a:cubicBezTo>
                <a:cubicBezTo>
                  <a:pt x="10" y="53"/>
                  <a:pt x="0" y="100"/>
                  <a:pt x="0" y="100"/>
                </a:cubicBezTo>
                <a:cubicBezTo>
                  <a:pt x="12" y="185"/>
                  <a:pt x="18" y="217"/>
                  <a:pt x="100" y="244"/>
                </a:cubicBezTo>
                <a:cubicBezTo>
                  <a:pt x="175" y="233"/>
                  <a:pt x="224" y="231"/>
                  <a:pt x="278" y="177"/>
                </a:cubicBezTo>
                <a:cubicBezTo>
                  <a:pt x="300" y="111"/>
                  <a:pt x="318" y="105"/>
                  <a:pt x="266" y="55"/>
                </a:cubicBezTo>
                <a:close/>
              </a:path>
            </a:pathLst>
          </a:custGeom>
          <a:solidFill>
            <a:schemeClr val="accent1"/>
          </a:solidFill>
          <a:ln w="12700" cap="flat"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30463" name="Freeform 63"/>
          <p:cNvSpPr>
            <a:spLocks/>
          </p:cNvSpPr>
          <p:nvPr/>
        </p:nvSpPr>
        <p:spPr bwMode="auto">
          <a:xfrm>
            <a:off x="2611438" y="3649663"/>
            <a:ext cx="438150" cy="342900"/>
          </a:xfrm>
          <a:custGeom>
            <a:avLst/>
            <a:gdLst>
              <a:gd name="T0" fmla="*/ 232 w 310"/>
              <a:gd name="T1" fmla="*/ 34 h 216"/>
              <a:gd name="T2" fmla="*/ 54 w 310"/>
              <a:gd name="T3" fmla="*/ 23 h 216"/>
              <a:gd name="T4" fmla="*/ 54 w 310"/>
              <a:gd name="T5" fmla="*/ 156 h 216"/>
              <a:gd name="T6" fmla="*/ 154 w 310"/>
              <a:gd name="T7" fmla="*/ 190 h 216"/>
              <a:gd name="T8" fmla="*/ 187 w 310"/>
              <a:gd name="T9" fmla="*/ 201 h 216"/>
              <a:gd name="T10" fmla="*/ 221 w 310"/>
              <a:gd name="T11" fmla="*/ 212 h 216"/>
              <a:gd name="T12" fmla="*/ 287 w 310"/>
              <a:gd name="T13" fmla="*/ 201 h 216"/>
              <a:gd name="T14" fmla="*/ 310 w 310"/>
              <a:gd name="T15" fmla="*/ 134 h 216"/>
              <a:gd name="T16" fmla="*/ 243 w 310"/>
              <a:gd name="T17" fmla="*/ 67 h 216"/>
              <a:gd name="T18" fmla="*/ 232 w 310"/>
              <a:gd name="T19" fmla="*/ 3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0" h="216">
                <a:moveTo>
                  <a:pt x="232" y="34"/>
                </a:moveTo>
                <a:cubicBezTo>
                  <a:pt x="130" y="0"/>
                  <a:pt x="188" y="10"/>
                  <a:pt x="54" y="23"/>
                </a:cubicBezTo>
                <a:cubicBezTo>
                  <a:pt x="29" y="61"/>
                  <a:pt x="0" y="122"/>
                  <a:pt x="54" y="156"/>
                </a:cubicBezTo>
                <a:cubicBezTo>
                  <a:pt x="57" y="158"/>
                  <a:pt x="136" y="184"/>
                  <a:pt x="154" y="190"/>
                </a:cubicBezTo>
                <a:cubicBezTo>
                  <a:pt x="165" y="194"/>
                  <a:pt x="176" y="197"/>
                  <a:pt x="187" y="201"/>
                </a:cubicBezTo>
                <a:cubicBezTo>
                  <a:pt x="198" y="205"/>
                  <a:pt x="221" y="212"/>
                  <a:pt x="221" y="212"/>
                </a:cubicBezTo>
                <a:cubicBezTo>
                  <a:pt x="243" y="208"/>
                  <a:pt x="270" y="216"/>
                  <a:pt x="287" y="201"/>
                </a:cubicBezTo>
                <a:cubicBezTo>
                  <a:pt x="305" y="185"/>
                  <a:pt x="310" y="134"/>
                  <a:pt x="310" y="134"/>
                </a:cubicBezTo>
                <a:cubicBezTo>
                  <a:pt x="296" y="91"/>
                  <a:pt x="285" y="82"/>
                  <a:pt x="243" y="67"/>
                </a:cubicBezTo>
                <a:cubicBezTo>
                  <a:pt x="219" y="31"/>
                  <a:pt x="208" y="34"/>
                  <a:pt x="232" y="34"/>
                </a:cubicBezTo>
                <a:close/>
              </a:path>
            </a:pathLst>
          </a:custGeom>
          <a:solidFill>
            <a:schemeClr val="accent1"/>
          </a:solidFill>
          <a:ln w="12700" cap="flat"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30464" name="Freeform 64"/>
          <p:cNvSpPr>
            <a:spLocks/>
          </p:cNvSpPr>
          <p:nvPr/>
        </p:nvSpPr>
        <p:spPr bwMode="auto">
          <a:xfrm>
            <a:off x="2124076" y="3933825"/>
            <a:ext cx="1114425" cy="285750"/>
          </a:xfrm>
          <a:custGeom>
            <a:avLst/>
            <a:gdLst>
              <a:gd name="T0" fmla="*/ 0 w 789"/>
              <a:gd name="T1" fmla="*/ 22 h 180"/>
              <a:gd name="T2" fmla="*/ 78 w 789"/>
              <a:gd name="T3" fmla="*/ 155 h 180"/>
              <a:gd name="T4" fmla="*/ 167 w 789"/>
              <a:gd name="T5" fmla="*/ 177 h 180"/>
              <a:gd name="T6" fmla="*/ 389 w 789"/>
              <a:gd name="T7" fmla="*/ 166 h 180"/>
              <a:gd name="T8" fmla="*/ 400 w 789"/>
              <a:gd name="T9" fmla="*/ 133 h 180"/>
              <a:gd name="T10" fmla="*/ 433 w 789"/>
              <a:gd name="T11" fmla="*/ 122 h 180"/>
              <a:gd name="T12" fmla="*/ 700 w 789"/>
              <a:gd name="T13" fmla="*/ 66 h 180"/>
              <a:gd name="T14" fmla="*/ 789 w 789"/>
              <a:gd name="T15" fmla="*/ 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9" h="180">
                <a:moveTo>
                  <a:pt x="0" y="22"/>
                </a:moveTo>
                <a:cubicBezTo>
                  <a:pt x="11" y="65"/>
                  <a:pt x="32" y="138"/>
                  <a:pt x="78" y="155"/>
                </a:cubicBezTo>
                <a:cubicBezTo>
                  <a:pt x="107" y="166"/>
                  <a:pt x="138" y="168"/>
                  <a:pt x="167" y="177"/>
                </a:cubicBezTo>
                <a:cubicBezTo>
                  <a:pt x="241" y="173"/>
                  <a:pt x="316" y="180"/>
                  <a:pt x="389" y="166"/>
                </a:cubicBezTo>
                <a:cubicBezTo>
                  <a:pt x="400" y="164"/>
                  <a:pt x="392" y="141"/>
                  <a:pt x="400" y="133"/>
                </a:cubicBezTo>
                <a:cubicBezTo>
                  <a:pt x="408" y="125"/>
                  <a:pt x="422" y="126"/>
                  <a:pt x="433" y="122"/>
                </a:cubicBezTo>
                <a:cubicBezTo>
                  <a:pt x="503" y="55"/>
                  <a:pt x="612" y="71"/>
                  <a:pt x="700" y="66"/>
                </a:cubicBezTo>
                <a:cubicBezTo>
                  <a:pt x="746" y="55"/>
                  <a:pt x="789" y="58"/>
                  <a:pt x="789" y="0"/>
                </a:cubicBezTo>
              </a:path>
            </a:pathLst>
          </a:custGeom>
          <a:noFill/>
          <a:ln w="12700" cap="flat" cmpd="sng">
            <a:solidFill>
              <a:schemeClr val="accent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30465" name="Freeform 65"/>
          <p:cNvSpPr>
            <a:spLocks/>
          </p:cNvSpPr>
          <p:nvPr/>
        </p:nvSpPr>
        <p:spPr bwMode="auto">
          <a:xfrm>
            <a:off x="1982789" y="4179889"/>
            <a:ext cx="1379537" cy="600075"/>
          </a:xfrm>
          <a:custGeom>
            <a:avLst/>
            <a:gdLst>
              <a:gd name="T0" fmla="*/ 0 w 978"/>
              <a:gd name="T1" fmla="*/ 0 h 378"/>
              <a:gd name="T2" fmla="*/ 67 w 978"/>
              <a:gd name="T3" fmla="*/ 22 h 378"/>
              <a:gd name="T4" fmla="*/ 100 w 978"/>
              <a:gd name="T5" fmla="*/ 45 h 378"/>
              <a:gd name="T6" fmla="*/ 289 w 978"/>
              <a:gd name="T7" fmla="*/ 78 h 378"/>
              <a:gd name="T8" fmla="*/ 311 w 978"/>
              <a:gd name="T9" fmla="*/ 145 h 378"/>
              <a:gd name="T10" fmla="*/ 322 w 978"/>
              <a:gd name="T11" fmla="*/ 178 h 378"/>
              <a:gd name="T12" fmla="*/ 333 w 978"/>
              <a:gd name="T13" fmla="*/ 245 h 378"/>
              <a:gd name="T14" fmla="*/ 367 w 978"/>
              <a:gd name="T15" fmla="*/ 256 h 378"/>
              <a:gd name="T16" fmla="*/ 467 w 978"/>
              <a:gd name="T17" fmla="*/ 378 h 378"/>
              <a:gd name="T18" fmla="*/ 678 w 978"/>
              <a:gd name="T19" fmla="*/ 367 h 378"/>
              <a:gd name="T20" fmla="*/ 711 w 978"/>
              <a:gd name="T21" fmla="*/ 345 h 378"/>
              <a:gd name="T22" fmla="*/ 778 w 978"/>
              <a:gd name="T23" fmla="*/ 322 h 378"/>
              <a:gd name="T24" fmla="*/ 833 w 978"/>
              <a:gd name="T25" fmla="*/ 278 h 378"/>
              <a:gd name="T26" fmla="*/ 889 w 978"/>
              <a:gd name="T27" fmla="*/ 245 h 378"/>
              <a:gd name="T28" fmla="*/ 911 w 978"/>
              <a:gd name="T29" fmla="*/ 222 h 378"/>
              <a:gd name="T30" fmla="*/ 978 w 978"/>
              <a:gd name="T31" fmla="*/ 1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8" h="378">
                <a:moveTo>
                  <a:pt x="0" y="0"/>
                </a:moveTo>
                <a:cubicBezTo>
                  <a:pt x="22" y="7"/>
                  <a:pt x="48" y="9"/>
                  <a:pt x="67" y="22"/>
                </a:cubicBezTo>
                <a:cubicBezTo>
                  <a:pt x="78" y="30"/>
                  <a:pt x="87" y="40"/>
                  <a:pt x="100" y="45"/>
                </a:cubicBezTo>
                <a:cubicBezTo>
                  <a:pt x="154" y="66"/>
                  <a:pt x="234" y="71"/>
                  <a:pt x="289" y="78"/>
                </a:cubicBezTo>
                <a:cubicBezTo>
                  <a:pt x="296" y="100"/>
                  <a:pt x="304" y="123"/>
                  <a:pt x="311" y="145"/>
                </a:cubicBezTo>
                <a:cubicBezTo>
                  <a:pt x="315" y="156"/>
                  <a:pt x="322" y="178"/>
                  <a:pt x="322" y="178"/>
                </a:cubicBezTo>
                <a:cubicBezTo>
                  <a:pt x="326" y="200"/>
                  <a:pt x="322" y="225"/>
                  <a:pt x="333" y="245"/>
                </a:cubicBezTo>
                <a:cubicBezTo>
                  <a:pt x="339" y="255"/>
                  <a:pt x="357" y="249"/>
                  <a:pt x="367" y="256"/>
                </a:cubicBezTo>
                <a:cubicBezTo>
                  <a:pt x="405" y="281"/>
                  <a:pt x="442" y="340"/>
                  <a:pt x="467" y="378"/>
                </a:cubicBezTo>
                <a:cubicBezTo>
                  <a:pt x="537" y="374"/>
                  <a:pt x="608" y="376"/>
                  <a:pt x="678" y="367"/>
                </a:cubicBezTo>
                <a:cubicBezTo>
                  <a:pt x="691" y="365"/>
                  <a:pt x="699" y="350"/>
                  <a:pt x="711" y="345"/>
                </a:cubicBezTo>
                <a:cubicBezTo>
                  <a:pt x="733" y="335"/>
                  <a:pt x="778" y="322"/>
                  <a:pt x="778" y="322"/>
                </a:cubicBezTo>
                <a:cubicBezTo>
                  <a:pt x="821" y="257"/>
                  <a:pt x="775" y="312"/>
                  <a:pt x="833" y="278"/>
                </a:cubicBezTo>
                <a:cubicBezTo>
                  <a:pt x="909" y="233"/>
                  <a:pt x="797" y="276"/>
                  <a:pt x="889" y="245"/>
                </a:cubicBezTo>
                <a:cubicBezTo>
                  <a:pt x="896" y="237"/>
                  <a:pt x="903" y="228"/>
                  <a:pt x="911" y="222"/>
                </a:cubicBezTo>
                <a:cubicBezTo>
                  <a:pt x="932" y="206"/>
                  <a:pt x="978" y="178"/>
                  <a:pt x="978" y="178"/>
                </a:cubicBezTo>
              </a:path>
            </a:pathLst>
          </a:custGeom>
          <a:noFill/>
          <a:ln w="12700" cap="flat" cmpd="sng">
            <a:solidFill>
              <a:schemeClr val="accent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30466" name="Freeform 66"/>
          <p:cNvSpPr>
            <a:spLocks/>
          </p:cNvSpPr>
          <p:nvPr/>
        </p:nvSpPr>
        <p:spPr bwMode="auto">
          <a:xfrm>
            <a:off x="2660651" y="3879851"/>
            <a:ext cx="561975" cy="1006475"/>
          </a:xfrm>
          <a:custGeom>
            <a:avLst/>
            <a:gdLst>
              <a:gd name="T0" fmla="*/ 397 w 397"/>
              <a:gd name="T1" fmla="*/ 0 h 634"/>
              <a:gd name="T2" fmla="*/ 241 w 397"/>
              <a:gd name="T3" fmla="*/ 45 h 634"/>
              <a:gd name="T4" fmla="*/ 30 w 397"/>
              <a:gd name="T5" fmla="*/ 111 h 634"/>
              <a:gd name="T6" fmla="*/ 64 w 397"/>
              <a:gd name="T7" fmla="*/ 267 h 634"/>
              <a:gd name="T8" fmla="*/ 108 w 397"/>
              <a:gd name="T9" fmla="*/ 334 h 634"/>
              <a:gd name="T10" fmla="*/ 175 w 397"/>
              <a:gd name="T11" fmla="*/ 489 h 634"/>
              <a:gd name="T12" fmla="*/ 241 w 397"/>
              <a:gd name="T13" fmla="*/ 578 h 634"/>
              <a:gd name="T14" fmla="*/ 264 w 397"/>
              <a:gd name="T15" fmla="*/ 600 h 634"/>
              <a:gd name="T16" fmla="*/ 275 w 397"/>
              <a:gd name="T17" fmla="*/ 634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 h="634">
                <a:moveTo>
                  <a:pt x="397" y="0"/>
                </a:moveTo>
                <a:cubicBezTo>
                  <a:pt x="345" y="17"/>
                  <a:pt x="293" y="28"/>
                  <a:pt x="241" y="45"/>
                </a:cubicBezTo>
                <a:cubicBezTo>
                  <a:pt x="176" y="88"/>
                  <a:pt x="103" y="87"/>
                  <a:pt x="30" y="111"/>
                </a:cubicBezTo>
                <a:cubicBezTo>
                  <a:pt x="8" y="178"/>
                  <a:pt x="0" y="226"/>
                  <a:pt x="64" y="267"/>
                </a:cubicBezTo>
                <a:cubicBezTo>
                  <a:pt x="79" y="289"/>
                  <a:pt x="93" y="312"/>
                  <a:pt x="108" y="334"/>
                </a:cubicBezTo>
                <a:cubicBezTo>
                  <a:pt x="142" y="386"/>
                  <a:pt x="129" y="445"/>
                  <a:pt x="175" y="489"/>
                </a:cubicBezTo>
                <a:cubicBezTo>
                  <a:pt x="194" y="546"/>
                  <a:pt x="178" y="515"/>
                  <a:pt x="241" y="578"/>
                </a:cubicBezTo>
                <a:cubicBezTo>
                  <a:pt x="249" y="586"/>
                  <a:pt x="264" y="600"/>
                  <a:pt x="264" y="600"/>
                </a:cubicBezTo>
                <a:cubicBezTo>
                  <a:pt x="268" y="611"/>
                  <a:pt x="275" y="634"/>
                  <a:pt x="275" y="634"/>
                </a:cubicBezTo>
              </a:path>
            </a:pathLst>
          </a:custGeom>
          <a:noFill/>
          <a:ln w="12700" cap="flat" cmpd="sng">
            <a:solidFill>
              <a:schemeClr val="accent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2" name="Zvuk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664700" y="6235700"/>
            <a:ext cx="406400" cy="406400"/>
          </a:xfrm>
          <a:prstGeom prst="rect">
            <a:avLst/>
          </a:prstGeom>
        </p:spPr>
      </p:pic>
    </p:spTree>
    <p:custDataLst>
      <p:tags r:id="rId1"/>
    </p:custDataLst>
    <p:extLst>
      <p:ext uri="{BB962C8B-B14F-4D97-AF65-F5344CB8AC3E}">
        <p14:creationId xmlns:p14="http://schemas.microsoft.com/office/powerpoint/2010/main" val="2859099245"/>
      </p:ext>
    </p:extLst>
  </p:cSld>
  <p:clrMapOvr>
    <a:masterClrMapping/>
  </p:clrMapOvr>
  <mc:AlternateContent xmlns:mc="http://schemas.openxmlformats.org/markup-compatibility/2006" xmlns:p14="http://schemas.microsoft.com/office/powerpoint/2010/main">
    <mc:Choice Requires="p14">
      <p:transition spd="slow" p14:dur="2000" advTm="13643"/>
    </mc:Choice>
    <mc:Fallback xmlns="">
      <p:transition spd="slow" advTm="13643"/>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 presetClass="entr" presetSubtype="8" fill="hold" nodeType="afterEffect">
                                  <p:stCondLst>
                                    <p:cond delay="0"/>
                                  </p:stCondLst>
                                  <p:childTnLst>
                                    <p:set>
                                      <p:cBhvr>
                                        <p:cTn id="9" dur="1" fill="hold">
                                          <p:stCondLst>
                                            <p:cond delay="0"/>
                                          </p:stCondLst>
                                        </p:cTn>
                                        <p:tgtEl>
                                          <p:spTgt spid="230417"/>
                                        </p:tgtEl>
                                        <p:attrNameLst>
                                          <p:attrName>style.visibility</p:attrName>
                                        </p:attrNameLst>
                                      </p:cBhvr>
                                      <p:to>
                                        <p:strVal val="visible"/>
                                      </p:to>
                                    </p:set>
                                    <p:anim calcmode="lin" valueType="num">
                                      <p:cBhvr additive="base">
                                        <p:cTn id="10" dur="500" fill="hold"/>
                                        <p:tgtEl>
                                          <p:spTgt spid="230417"/>
                                        </p:tgtEl>
                                        <p:attrNameLst>
                                          <p:attrName>ppt_x</p:attrName>
                                        </p:attrNameLst>
                                      </p:cBhvr>
                                      <p:tavLst>
                                        <p:tav tm="0">
                                          <p:val>
                                            <p:strVal val="0-#ppt_w/2"/>
                                          </p:val>
                                        </p:tav>
                                        <p:tav tm="100000">
                                          <p:val>
                                            <p:strVal val="#ppt_x"/>
                                          </p:val>
                                        </p:tav>
                                      </p:tavLst>
                                    </p:anim>
                                    <p:anim calcmode="lin" valueType="num">
                                      <p:cBhvr additive="base">
                                        <p:cTn id="11" dur="500" fill="hold"/>
                                        <p:tgtEl>
                                          <p:spTgt spid="230417"/>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00"/>
                            </p:stCondLst>
                            <p:childTnLst>
                              <p:par>
                                <p:cTn id="13" presetID="2" presetClass="entr" presetSubtype="8" fill="hold" nodeType="afterEffect">
                                  <p:stCondLst>
                                    <p:cond delay="0"/>
                                  </p:stCondLst>
                                  <p:childTnLst>
                                    <p:set>
                                      <p:cBhvr>
                                        <p:cTn id="14" dur="1" fill="hold">
                                          <p:stCondLst>
                                            <p:cond delay="0"/>
                                          </p:stCondLst>
                                        </p:cTn>
                                        <p:tgtEl>
                                          <p:spTgt spid="230418"/>
                                        </p:tgtEl>
                                        <p:attrNameLst>
                                          <p:attrName>style.visibility</p:attrName>
                                        </p:attrNameLst>
                                      </p:cBhvr>
                                      <p:to>
                                        <p:strVal val="visible"/>
                                      </p:to>
                                    </p:set>
                                    <p:anim calcmode="lin" valueType="num">
                                      <p:cBhvr additive="base">
                                        <p:cTn id="15" dur="500" fill="hold"/>
                                        <p:tgtEl>
                                          <p:spTgt spid="230418"/>
                                        </p:tgtEl>
                                        <p:attrNameLst>
                                          <p:attrName>ppt_x</p:attrName>
                                        </p:attrNameLst>
                                      </p:cBhvr>
                                      <p:tavLst>
                                        <p:tav tm="0">
                                          <p:val>
                                            <p:strVal val="0-#ppt_w/2"/>
                                          </p:val>
                                        </p:tav>
                                        <p:tav tm="100000">
                                          <p:val>
                                            <p:strVal val="#ppt_x"/>
                                          </p:val>
                                        </p:tav>
                                      </p:tavLst>
                                    </p:anim>
                                    <p:anim calcmode="lin" valueType="num">
                                      <p:cBhvr additive="base">
                                        <p:cTn id="16" dur="500" fill="hold"/>
                                        <p:tgtEl>
                                          <p:spTgt spid="230418"/>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000"/>
                            </p:stCondLst>
                            <p:childTnLst>
                              <p:par>
                                <p:cTn id="18" presetID="2" presetClass="entr" presetSubtype="8" fill="hold" nodeType="afterEffect">
                                  <p:stCondLst>
                                    <p:cond delay="0"/>
                                  </p:stCondLst>
                                  <p:childTnLst>
                                    <p:set>
                                      <p:cBhvr>
                                        <p:cTn id="19" dur="1" fill="hold">
                                          <p:stCondLst>
                                            <p:cond delay="0"/>
                                          </p:stCondLst>
                                        </p:cTn>
                                        <p:tgtEl>
                                          <p:spTgt spid="230424"/>
                                        </p:tgtEl>
                                        <p:attrNameLst>
                                          <p:attrName>style.visibility</p:attrName>
                                        </p:attrNameLst>
                                      </p:cBhvr>
                                      <p:to>
                                        <p:strVal val="visible"/>
                                      </p:to>
                                    </p:set>
                                    <p:anim calcmode="lin" valueType="num">
                                      <p:cBhvr additive="base">
                                        <p:cTn id="20" dur="500" fill="hold"/>
                                        <p:tgtEl>
                                          <p:spTgt spid="230424"/>
                                        </p:tgtEl>
                                        <p:attrNameLst>
                                          <p:attrName>ppt_x</p:attrName>
                                        </p:attrNameLst>
                                      </p:cBhvr>
                                      <p:tavLst>
                                        <p:tav tm="0">
                                          <p:val>
                                            <p:strVal val="0-#ppt_w/2"/>
                                          </p:val>
                                        </p:tav>
                                        <p:tav tm="100000">
                                          <p:val>
                                            <p:strVal val="#ppt_x"/>
                                          </p:val>
                                        </p:tav>
                                      </p:tavLst>
                                    </p:anim>
                                    <p:anim calcmode="lin" valueType="num">
                                      <p:cBhvr additive="base">
                                        <p:cTn id="21" dur="500" fill="hold"/>
                                        <p:tgtEl>
                                          <p:spTgt spid="230424"/>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1500"/>
                            </p:stCondLst>
                            <p:childTnLst>
                              <p:par>
                                <p:cTn id="23" presetID="2" presetClass="entr" presetSubtype="8" fill="hold" nodeType="afterEffect">
                                  <p:stCondLst>
                                    <p:cond delay="0"/>
                                  </p:stCondLst>
                                  <p:childTnLst>
                                    <p:set>
                                      <p:cBhvr>
                                        <p:cTn id="24" dur="1" fill="hold">
                                          <p:stCondLst>
                                            <p:cond delay="0"/>
                                          </p:stCondLst>
                                        </p:cTn>
                                        <p:tgtEl>
                                          <p:spTgt spid="230425"/>
                                        </p:tgtEl>
                                        <p:attrNameLst>
                                          <p:attrName>style.visibility</p:attrName>
                                        </p:attrNameLst>
                                      </p:cBhvr>
                                      <p:to>
                                        <p:strVal val="visible"/>
                                      </p:to>
                                    </p:set>
                                    <p:anim calcmode="lin" valueType="num">
                                      <p:cBhvr additive="base">
                                        <p:cTn id="25" dur="500" fill="hold"/>
                                        <p:tgtEl>
                                          <p:spTgt spid="230425"/>
                                        </p:tgtEl>
                                        <p:attrNameLst>
                                          <p:attrName>ppt_x</p:attrName>
                                        </p:attrNameLst>
                                      </p:cBhvr>
                                      <p:tavLst>
                                        <p:tav tm="0">
                                          <p:val>
                                            <p:strVal val="0-#ppt_w/2"/>
                                          </p:val>
                                        </p:tav>
                                        <p:tav tm="100000">
                                          <p:val>
                                            <p:strVal val="#ppt_x"/>
                                          </p:val>
                                        </p:tav>
                                      </p:tavLst>
                                    </p:anim>
                                    <p:anim calcmode="lin" valueType="num">
                                      <p:cBhvr additive="base">
                                        <p:cTn id="26" dur="500" fill="hold"/>
                                        <p:tgtEl>
                                          <p:spTgt spid="230425"/>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2000"/>
                            </p:stCondLst>
                            <p:childTnLst>
                              <p:par>
                                <p:cTn id="28" presetID="2" presetClass="entr" presetSubtype="8" fill="hold" nodeType="afterEffect">
                                  <p:stCondLst>
                                    <p:cond delay="0"/>
                                  </p:stCondLst>
                                  <p:childTnLst>
                                    <p:set>
                                      <p:cBhvr>
                                        <p:cTn id="29" dur="1" fill="hold">
                                          <p:stCondLst>
                                            <p:cond delay="0"/>
                                          </p:stCondLst>
                                        </p:cTn>
                                        <p:tgtEl>
                                          <p:spTgt spid="230426"/>
                                        </p:tgtEl>
                                        <p:attrNameLst>
                                          <p:attrName>style.visibility</p:attrName>
                                        </p:attrNameLst>
                                      </p:cBhvr>
                                      <p:to>
                                        <p:strVal val="visible"/>
                                      </p:to>
                                    </p:set>
                                    <p:anim calcmode="lin" valueType="num">
                                      <p:cBhvr additive="base">
                                        <p:cTn id="30" dur="500" fill="hold"/>
                                        <p:tgtEl>
                                          <p:spTgt spid="230426"/>
                                        </p:tgtEl>
                                        <p:attrNameLst>
                                          <p:attrName>ppt_x</p:attrName>
                                        </p:attrNameLst>
                                      </p:cBhvr>
                                      <p:tavLst>
                                        <p:tav tm="0">
                                          <p:val>
                                            <p:strVal val="0-#ppt_w/2"/>
                                          </p:val>
                                        </p:tav>
                                        <p:tav tm="100000">
                                          <p:val>
                                            <p:strVal val="#ppt_x"/>
                                          </p:val>
                                        </p:tav>
                                      </p:tavLst>
                                    </p:anim>
                                    <p:anim calcmode="lin" valueType="num">
                                      <p:cBhvr additive="base">
                                        <p:cTn id="31" dur="500" fill="hold"/>
                                        <p:tgtEl>
                                          <p:spTgt spid="230426"/>
                                        </p:tgtEl>
                                        <p:attrNameLst>
                                          <p:attrName>ppt_y</p:attrName>
                                        </p:attrNameLst>
                                      </p:cBhvr>
                                      <p:tavLst>
                                        <p:tav tm="0">
                                          <p:val>
                                            <p:strVal val="#ppt_y"/>
                                          </p:val>
                                        </p:tav>
                                        <p:tav tm="100000">
                                          <p:val>
                                            <p:strVal val="#ppt_y"/>
                                          </p:val>
                                        </p:tav>
                                      </p:tavLst>
                                    </p:anim>
                                  </p:childTnLst>
                                </p:cTn>
                              </p:par>
                            </p:childTnLst>
                          </p:cTn>
                        </p:par>
                        <p:par>
                          <p:cTn id="32" fill="hold" nodeType="afterGroup">
                            <p:stCondLst>
                              <p:cond delay="2500"/>
                            </p:stCondLst>
                            <p:childTnLst>
                              <p:par>
                                <p:cTn id="33" presetID="2" presetClass="entr" presetSubtype="8" fill="hold" nodeType="afterEffect">
                                  <p:stCondLst>
                                    <p:cond delay="0"/>
                                  </p:stCondLst>
                                  <p:childTnLst>
                                    <p:set>
                                      <p:cBhvr>
                                        <p:cTn id="34" dur="1" fill="hold">
                                          <p:stCondLst>
                                            <p:cond delay="0"/>
                                          </p:stCondLst>
                                        </p:cTn>
                                        <p:tgtEl>
                                          <p:spTgt spid="230427"/>
                                        </p:tgtEl>
                                        <p:attrNameLst>
                                          <p:attrName>style.visibility</p:attrName>
                                        </p:attrNameLst>
                                      </p:cBhvr>
                                      <p:to>
                                        <p:strVal val="visible"/>
                                      </p:to>
                                    </p:set>
                                    <p:anim calcmode="lin" valueType="num">
                                      <p:cBhvr additive="base">
                                        <p:cTn id="35" dur="500" fill="hold"/>
                                        <p:tgtEl>
                                          <p:spTgt spid="230427"/>
                                        </p:tgtEl>
                                        <p:attrNameLst>
                                          <p:attrName>ppt_x</p:attrName>
                                        </p:attrNameLst>
                                      </p:cBhvr>
                                      <p:tavLst>
                                        <p:tav tm="0">
                                          <p:val>
                                            <p:strVal val="0-#ppt_w/2"/>
                                          </p:val>
                                        </p:tav>
                                        <p:tav tm="100000">
                                          <p:val>
                                            <p:strVal val="#ppt_x"/>
                                          </p:val>
                                        </p:tav>
                                      </p:tavLst>
                                    </p:anim>
                                    <p:anim calcmode="lin" valueType="num">
                                      <p:cBhvr additive="base">
                                        <p:cTn id="36" dur="500" fill="hold"/>
                                        <p:tgtEl>
                                          <p:spTgt spid="230427"/>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nodeType="clickEffect">
                                  <p:stCondLst>
                                    <p:cond delay="0"/>
                                  </p:stCondLst>
                                  <p:childTnLst>
                                    <p:set>
                                      <p:cBhvr>
                                        <p:cTn id="40" dur="1" fill="hold">
                                          <p:stCondLst>
                                            <p:cond delay="0"/>
                                          </p:stCondLst>
                                        </p:cTn>
                                        <p:tgtEl>
                                          <p:spTgt spid="230442"/>
                                        </p:tgtEl>
                                        <p:attrNameLst>
                                          <p:attrName>style.visibility</p:attrName>
                                        </p:attrNameLst>
                                      </p:cBhvr>
                                      <p:to>
                                        <p:strVal val="visible"/>
                                      </p:to>
                                    </p:set>
                                    <p:anim calcmode="lin" valueType="num">
                                      <p:cBhvr additive="base">
                                        <p:cTn id="41" dur="500" fill="hold"/>
                                        <p:tgtEl>
                                          <p:spTgt spid="230442"/>
                                        </p:tgtEl>
                                        <p:attrNameLst>
                                          <p:attrName>ppt_x</p:attrName>
                                        </p:attrNameLst>
                                      </p:cBhvr>
                                      <p:tavLst>
                                        <p:tav tm="0">
                                          <p:val>
                                            <p:strVal val="0-#ppt_w/2"/>
                                          </p:val>
                                        </p:tav>
                                        <p:tav tm="100000">
                                          <p:val>
                                            <p:strVal val="#ppt_x"/>
                                          </p:val>
                                        </p:tav>
                                      </p:tavLst>
                                    </p:anim>
                                    <p:anim calcmode="lin" valueType="num">
                                      <p:cBhvr additive="base">
                                        <p:cTn id="42" dur="500" fill="hold"/>
                                        <p:tgtEl>
                                          <p:spTgt spid="230442"/>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500"/>
                            </p:stCondLst>
                            <p:childTnLst>
                              <p:par>
                                <p:cTn id="44" presetID="2" presetClass="entr" presetSubtype="8" fill="hold" nodeType="afterEffect">
                                  <p:stCondLst>
                                    <p:cond delay="0"/>
                                  </p:stCondLst>
                                  <p:childTnLst>
                                    <p:set>
                                      <p:cBhvr>
                                        <p:cTn id="45" dur="1" fill="hold">
                                          <p:stCondLst>
                                            <p:cond delay="0"/>
                                          </p:stCondLst>
                                        </p:cTn>
                                        <p:tgtEl>
                                          <p:spTgt spid="230443"/>
                                        </p:tgtEl>
                                        <p:attrNameLst>
                                          <p:attrName>style.visibility</p:attrName>
                                        </p:attrNameLst>
                                      </p:cBhvr>
                                      <p:to>
                                        <p:strVal val="visible"/>
                                      </p:to>
                                    </p:set>
                                    <p:anim calcmode="lin" valueType="num">
                                      <p:cBhvr additive="base">
                                        <p:cTn id="46" dur="500" fill="hold"/>
                                        <p:tgtEl>
                                          <p:spTgt spid="230443"/>
                                        </p:tgtEl>
                                        <p:attrNameLst>
                                          <p:attrName>ppt_x</p:attrName>
                                        </p:attrNameLst>
                                      </p:cBhvr>
                                      <p:tavLst>
                                        <p:tav tm="0">
                                          <p:val>
                                            <p:strVal val="0-#ppt_w/2"/>
                                          </p:val>
                                        </p:tav>
                                        <p:tav tm="100000">
                                          <p:val>
                                            <p:strVal val="#ppt_x"/>
                                          </p:val>
                                        </p:tav>
                                      </p:tavLst>
                                    </p:anim>
                                    <p:anim calcmode="lin" valueType="num">
                                      <p:cBhvr additive="base">
                                        <p:cTn id="47" dur="500" fill="hold"/>
                                        <p:tgtEl>
                                          <p:spTgt spid="230443"/>
                                        </p:tgtEl>
                                        <p:attrNameLst>
                                          <p:attrName>ppt_y</p:attrName>
                                        </p:attrNameLst>
                                      </p:cBhvr>
                                      <p:tavLst>
                                        <p:tav tm="0">
                                          <p:val>
                                            <p:strVal val="#ppt_y"/>
                                          </p:val>
                                        </p:tav>
                                        <p:tav tm="100000">
                                          <p:val>
                                            <p:strVal val="#ppt_y"/>
                                          </p:val>
                                        </p:tav>
                                      </p:tavLst>
                                    </p:anim>
                                  </p:childTnLst>
                                </p:cTn>
                              </p:par>
                            </p:childTnLst>
                          </p:cTn>
                        </p:par>
                        <p:par>
                          <p:cTn id="48" fill="hold" nodeType="afterGroup">
                            <p:stCondLst>
                              <p:cond delay="1000"/>
                            </p:stCondLst>
                            <p:childTnLst>
                              <p:par>
                                <p:cTn id="49" presetID="2" presetClass="entr" presetSubtype="8" fill="hold" nodeType="afterEffect">
                                  <p:stCondLst>
                                    <p:cond delay="0"/>
                                  </p:stCondLst>
                                  <p:childTnLst>
                                    <p:set>
                                      <p:cBhvr>
                                        <p:cTn id="50" dur="1" fill="hold">
                                          <p:stCondLst>
                                            <p:cond delay="0"/>
                                          </p:stCondLst>
                                        </p:cTn>
                                        <p:tgtEl>
                                          <p:spTgt spid="230444"/>
                                        </p:tgtEl>
                                        <p:attrNameLst>
                                          <p:attrName>style.visibility</p:attrName>
                                        </p:attrNameLst>
                                      </p:cBhvr>
                                      <p:to>
                                        <p:strVal val="visible"/>
                                      </p:to>
                                    </p:set>
                                    <p:anim calcmode="lin" valueType="num">
                                      <p:cBhvr additive="base">
                                        <p:cTn id="51" dur="500" fill="hold"/>
                                        <p:tgtEl>
                                          <p:spTgt spid="230444"/>
                                        </p:tgtEl>
                                        <p:attrNameLst>
                                          <p:attrName>ppt_x</p:attrName>
                                        </p:attrNameLst>
                                      </p:cBhvr>
                                      <p:tavLst>
                                        <p:tav tm="0">
                                          <p:val>
                                            <p:strVal val="0-#ppt_w/2"/>
                                          </p:val>
                                        </p:tav>
                                        <p:tav tm="100000">
                                          <p:val>
                                            <p:strVal val="#ppt_x"/>
                                          </p:val>
                                        </p:tav>
                                      </p:tavLst>
                                    </p:anim>
                                    <p:anim calcmode="lin" valueType="num">
                                      <p:cBhvr additive="base">
                                        <p:cTn id="52" dur="500" fill="hold"/>
                                        <p:tgtEl>
                                          <p:spTgt spid="230444"/>
                                        </p:tgtEl>
                                        <p:attrNameLst>
                                          <p:attrName>ppt_y</p:attrName>
                                        </p:attrNameLst>
                                      </p:cBhvr>
                                      <p:tavLst>
                                        <p:tav tm="0">
                                          <p:val>
                                            <p:strVal val="#ppt_y"/>
                                          </p:val>
                                        </p:tav>
                                        <p:tav tm="100000">
                                          <p:val>
                                            <p:strVal val="#ppt_y"/>
                                          </p:val>
                                        </p:tav>
                                      </p:tavLst>
                                    </p:anim>
                                  </p:childTnLst>
                                </p:cTn>
                              </p:par>
                            </p:childTnLst>
                          </p:cTn>
                        </p:par>
                        <p:par>
                          <p:cTn id="53" fill="hold" nodeType="afterGroup">
                            <p:stCondLst>
                              <p:cond delay="1500"/>
                            </p:stCondLst>
                            <p:childTnLst>
                              <p:par>
                                <p:cTn id="54" presetID="2" presetClass="entr" presetSubtype="8" fill="hold" nodeType="afterEffect">
                                  <p:stCondLst>
                                    <p:cond delay="0"/>
                                  </p:stCondLst>
                                  <p:childTnLst>
                                    <p:set>
                                      <p:cBhvr>
                                        <p:cTn id="55" dur="1" fill="hold">
                                          <p:stCondLst>
                                            <p:cond delay="0"/>
                                          </p:stCondLst>
                                        </p:cTn>
                                        <p:tgtEl>
                                          <p:spTgt spid="230445"/>
                                        </p:tgtEl>
                                        <p:attrNameLst>
                                          <p:attrName>style.visibility</p:attrName>
                                        </p:attrNameLst>
                                      </p:cBhvr>
                                      <p:to>
                                        <p:strVal val="visible"/>
                                      </p:to>
                                    </p:set>
                                    <p:anim calcmode="lin" valueType="num">
                                      <p:cBhvr additive="base">
                                        <p:cTn id="56" dur="500" fill="hold"/>
                                        <p:tgtEl>
                                          <p:spTgt spid="230445"/>
                                        </p:tgtEl>
                                        <p:attrNameLst>
                                          <p:attrName>ppt_x</p:attrName>
                                        </p:attrNameLst>
                                      </p:cBhvr>
                                      <p:tavLst>
                                        <p:tav tm="0">
                                          <p:val>
                                            <p:strVal val="0-#ppt_w/2"/>
                                          </p:val>
                                        </p:tav>
                                        <p:tav tm="100000">
                                          <p:val>
                                            <p:strVal val="#ppt_x"/>
                                          </p:val>
                                        </p:tav>
                                      </p:tavLst>
                                    </p:anim>
                                    <p:anim calcmode="lin" valueType="num">
                                      <p:cBhvr additive="base">
                                        <p:cTn id="57" dur="500" fill="hold"/>
                                        <p:tgtEl>
                                          <p:spTgt spid="230445"/>
                                        </p:tgtEl>
                                        <p:attrNameLst>
                                          <p:attrName>ppt_y</p:attrName>
                                        </p:attrNameLst>
                                      </p:cBhvr>
                                      <p:tavLst>
                                        <p:tav tm="0">
                                          <p:val>
                                            <p:strVal val="#ppt_y"/>
                                          </p:val>
                                        </p:tav>
                                        <p:tav tm="100000">
                                          <p:val>
                                            <p:strVal val="#ppt_y"/>
                                          </p:val>
                                        </p:tav>
                                      </p:tavLst>
                                    </p:anim>
                                  </p:childTnLst>
                                </p:cTn>
                              </p:par>
                            </p:childTnLst>
                          </p:cTn>
                        </p:par>
                        <p:par>
                          <p:cTn id="58" fill="hold" nodeType="afterGroup">
                            <p:stCondLst>
                              <p:cond delay="2000"/>
                            </p:stCondLst>
                            <p:childTnLst>
                              <p:par>
                                <p:cTn id="59" presetID="2" presetClass="entr" presetSubtype="8" fill="hold" nodeType="afterEffect">
                                  <p:stCondLst>
                                    <p:cond delay="0"/>
                                  </p:stCondLst>
                                  <p:childTnLst>
                                    <p:set>
                                      <p:cBhvr>
                                        <p:cTn id="60" dur="1" fill="hold">
                                          <p:stCondLst>
                                            <p:cond delay="0"/>
                                          </p:stCondLst>
                                        </p:cTn>
                                        <p:tgtEl>
                                          <p:spTgt spid="230447"/>
                                        </p:tgtEl>
                                        <p:attrNameLst>
                                          <p:attrName>style.visibility</p:attrName>
                                        </p:attrNameLst>
                                      </p:cBhvr>
                                      <p:to>
                                        <p:strVal val="visible"/>
                                      </p:to>
                                    </p:set>
                                    <p:anim calcmode="lin" valueType="num">
                                      <p:cBhvr additive="base">
                                        <p:cTn id="61" dur="500" fill="hold"/>
                                        <p:tgtEl>
                                          <p:spTgt spid="230447"/>
                                        </p:tgtEl>
                                        <p:attrNameLst>
                                          <p:attrName>ppt_x</p:attrName>
                                        </p:attrNameLst>
                                      </p:cBhvr>
                                      <p:tavLst>
                                        <p:tav tm="0">
                                          <p:val>
                                            <p:strVal val="0-#ppt_w/2"/>
                                          </p:val>
                                        </p:tav>
                                        <p:tav tm="100000">
                                          <p:val>
                                            <p:strVal val="#ppt_x"/>
                                          </p:val>
                                        </p:tav>
                                      </p:tavLst>
                                    </p:anim>
                                    <p:anim calcmode="lin" valueType="num">
                                      <p:cBhvr additive="base">
                                        <p:cTn id="62" dur="500" fill="hold"/>
                                        <p:tgtEl>
                                          <p:spTgt spid="230447"/>
                                        </p:tgtEl>
                                        <p:attrNameLst>
                                          <p:attrName>ppt_y</p:attrName>
                                        </p:attrNameLst>
                                      </p:cBhvr>
                                      <p:tavLst>
                                        <p:tav tm="0">
                                          <p:val>
                                            <p:strVal val="#ppt_y"/>
                                          </p:val>
                                        </p:tav>
                                        <p:tav tm="100000">
                                          <p:val>
                                            <p:strVal val="#ppt_y"/>
                                          </p:val>
                                        </p:tav>
                                      </p:tavLst>
                                    </p:anim>
                                  </p:childTnLst>
                                </p:cTn>
                              </p:par>
                            </p:childTnLst>
                          </p:cTn>
                        </p:par>
                        <p:par>
                          <p:cTn id="63" fill="hold" nodeType="afterGroup">
                            <p:stCondLst>
                              <p:cond delay="2500"/>
                            </p:stCondLst>
                            <p:childTnLst>
                              <p:par>
                                <p:cTn id="64" presetID="2" presetClass="entr" presetSubtype="8" fill="hold" nodeType="afterEffect">
                                  <p:stCondLst>
                                    <p:cond delay="0"/>
                                  </p:stCondLst>
                                  <p:childTnLst>
                                    <p:set>
                                      <p:cBhvr>
                                        <p:cTn id="65" dur="1" fill="hold">
                                          <p:stCondLst>
                                            <p:cond delay="0"/>
                                          </p:stCondLst>
                                        </p:cTn>
                                        <p:tgtEl>
                                          <p:spTgt spid="230448"/>
                                        </p:tgtEl>
                                        <p:attrNameLst>
                                          <p:attrName>style.visibility</p:attrName>
                                        </p:attrNameLst>
                                      </p:cBhvr>
                                      <p:to>
                                        <p:strVal val="visible"/>
                                      </p:to>
                                    </p:set>
                                    <p:anim calcmode="lin" valueType="num">
                                      <p:cBhvr additive="base">
                                        <p:cTn id="66" dur="500" fill="hold"/>
                                        <p:tgtEl>
                                          <p:spTgt spid="230448"/>
                                        </p:tgtEl>
                                        <p:attrNameLst>
                                          <p:attrName>ppt_x</p:attrName>
                                        </p:attrNameLst>
                                      </p:cBhvr>
                                      <p:tavLst>
                                        <p:tav tm="0">
                                          <p:val>
                                            <p:strVal val="0-#ppt_w/2"/>
                                          </p:val>
                                        </p:tav>
                                        <p:tav tm="100000">
                                          <p:val>
                                            <p:strVal val="#ppt_x"/>
                                          </p:val>
                                        </p:tav>
                                      </p:tavLst>
                                    </p:anim>
                                    <p:anim calcmode="lin" valueType="num">
                                      <p:cBhvr additive="base">
                                        <p:cTn id="67" dur="500" fill="hold"/>
                                        <p:tgtEl>
                                          <p:spTgt spid="230448"/>
                                        </p:tgtEl>
                                        <p:attrNameLst>
                                          <p:attrName>ppt_y</p:attrName>
                                        </p:attrNameLst>
                                      </p:cBhvr>
                                      <p:tavLst>
                                        <p:tav tm="0">
                                          <p:val>
                                            <p:strVal val="#ppt_y"/>
                                          </p:val>
                                        </p:tav>
                                        <p:tav tm="100000">
                                          <p:val>
                                            <p:strVal val="#ppt_y"/>
                                          </p:val>
                                        </p:tav>
                                      </p:tavLst>
                                    </p:anim>
                                  </p:childTnLst>
                                </p:cTn>
                              </p:par>
                            </p:childTnLst>
                          </p:cTn>
                        </p:par>
                        <p:par>
                          <p:cTn id="68" fill="hold" nodeType="afterGroup">
                            <p:stCondLst>
                              <p:cond delay="3000"/>
                            </p:stCondLst>
                            <p:childTnLst>
                              <p:par>
                                <p:cTn id="69" presetID="2" presetClass="entr" presetSubtype="8" fill="hold" nodeType="afterEffect">
                                  <p:stCondLst>
                                    <p:cond delay="0"/>
                                  </p:stCondLst>
                                  <p:childTnLst>
                                    <p:set>
                                      <p:cBhvr>
                                        <p:cTn id="70" dur="1" fill="hold">
                                          <p:stCondLst>
                                            <p:cond delay="0"/>
                                          </p:stCondLst>
                                        </p:cTn>
                                        <p:tgtEl>
                                          <p:spTgt spid="230449"/>
                                        </p:tgtEl>
                                        <p:attrNameLst>
                                          <p:attrName>style.visibility</p:attrName>
                                        </p:attrNameLst>
                                      </p:cBhvr>
                                      <p:to>
                                        <p:strVal val="visible"/>
                                      </p:to>
                                    </p:set>
                                    <p:anim calcmode="lin" valueType="num">
                                      <p:cBhvr additive="base">
                                        <p:cTn id="71" dur="500" fill="hold"/>
                                        <p:tgtEl>
                                          <p:spTgt spid="230449"/>
                                        </p:tgtEl>
                                        <p:attrNameLst>
                                          <p:attrName>ppt_x</p:attrName>
                                        </p:attrNameLst>
                                      </p:cBhvr>
                                      <p:tavLst>
                                        <p:tav tm="0">
                                          <p:val>
                                            <p:strVal val="0-#ppt_w/2"/>
                                          </p:val>
                                        </p:tav>
                                        <p:tav tm="100000">
                                          <p:val>
                                            <p:strVal val="#ppt_x"/>
                                          </p:val>
                                        </p:tav>
                                      </p:tavLst>
                                    </p:anim>
                                    <p:anim calcmode="lin" valueType="num">
                                      <p:cBhvr additive="base">
                                        <p:cTn id="72" dur="500" fill="hold"/>
                                        <p:tgtEl>
                                          <p:spTgt spid="230449"/>
                                        </p:tgtEl>
                                        <p:attrNameLst>
                                          <p:attrName>ppt_y</p:attrName>
                                        </p:attrNameLst>
                                      </p:cBhvr>
                                      <p:tavLst>
                                        <p:tav tm="0">
                                          <p:val>
                                            <p:strVal val="#ppt_y"/>
                                          </p:val>
                                        </p:tav>
                                        <p:tav tm="100000">
                                          <p:val>
                                            <p:strVal val="#ppt_y"/>
                                          </p:val>
                                        </p:tav>
                                      </p:tavLst>
                                    </p:anim>
                                  </p:childTnLst>
                                </p:cTn>
                              </p:par>
                            </p:childTnLst>
                          </p:cTn>
                        </p:par>
                        <p:par>
                          <p:cTn id="73" fill="hold" nodeType="afterGroup">
                            <p:stCondLst>
                              <p:cond delay="3500"/>
                            </p:stCondLst>
                            <p:childTnLst>
                              <p:par>
                                <p:cTn id="74" presetID="2" presetClass="entr" presetSubtype="8" fill="hold" nodeType="afterEffect">
                                  <p:stCondLst>
                                    <p:cond delay="0"/>
                                  </p:stCondLst>
                                  <p:childTnLst>
                                    <p:set>
                                      <p:cBhvr>
                                        <p:cTn id="75" dur="1" fill="hold">
                                          <p:stCondLst>
                                            <p:cond delay="0"/>
                                          </p:stCondLst>
                                        </p:cTn>
                                        <p:tgtEl>
                                          <p:spTgt spid="230450"/>
                                        </p:tgtEl>
                                        <p:attrNameLst>
                                          <p:attrName>style.visibility</p:attrName>
                                        </p:attrNameLst>
                                      </p:cBhvr>
                                      <p:to>
                                        <p:strVal val="visible"/>
                                      </p:to>
                                    </p:set>
                                    <p:anim calcmode="lin" valueType="num">
                                      <p:cBhvr additive="base">
                                        <p:cTn id="76" dur="500" fill="hold"/>
                                        <p:tgtEl>
                                          <p:spTgt spid="230450"/>
                                        </p:tgtEl>
                                        <p:attrNameLst>
                                          <p:attrName>ppt_x</p:attrName>
                                        </p:attrNameLst>
                                      </p:cBhvr>
                                      <p:tavLst>
                                        <p:tav tm="0">
                                          <p:val>
                                            <p:strVal val="0-#ppt_w/2"/>
                                          </p:val>
                                        </p:tav>
                                        <p:tav tm="100000">
                                          <p:val>
                                            <p:strVal val="#ppt_x"/>
                                          </p:val>
                                        </p:tav>
                                      </p:tavLst>
                                    </p:anim>
                                    <p:anim calcmode="lin" valueType="num">
                                      <p:cBhvr additive="base">
                                        <p:cTn id="77" dur="500" fill="hold"/>
                                        <p:tgtEl>
                                          <p:spTgt spid="230450"/>
                                        </p:tgtEl>
                                        <p:attrNameLst>
                                          <p:attrName>ppt_y</p:attrName>
                                        </p:attrNameLst>
                                      </p:cBhvr>
                                      <p:tavLst>
                                        <p:tav tm="0">
                                          <p:val>
                                            <p:strVal val="#ppt_y"/>
                                          </p:val>
                                        </p:tav>
                                        <p:tav tm="100000">
                                          <p:val>
                                            <p:strVal val="#ppt_y"/>
                                          </p:val>
                                        </p:tav>
                                      </p:tavLst>
                                    </p:anim>
                                  </p:childTnLst>
                                </p:cTn>
                              </p:par>
                            </p:childTnLst>
                          </p:cTn>
                        </p:par>
                        <p:par>
                          <p:cTn id="78" fill="hold" nodeType="afterGroup">
                            <p:stCondLst>
                              <p:cond delay="4000"/>
                            </p:stCondLst>
                            <p:childTnLst>
                              <p:par>
                                <p:cTn id="79" presetID="2" presetClass="entr" presetSubtype="8" fill="hold" nodeType="afterEffect">
                                  <p:stCondLst>
                                    <p:cond delay="0"/>
                                  </p:stCondLst>
                                  <p:childTnLst>
                                    <p:set>
                                      <p:cBhvr>
                                        <p:cTn id="80" dur="1" fill="hold">
                                          <p:stCondLst>
                                            <p:cond delay="0"/>
                                          </p:stCondLst>
                                        </p:cTn>
                                        <p:tgtEl>
                                          <p:spTgt spid="230451"/>
                                        </p:tgtEl>
                                        <p:attrNameLst>
                                          <p:attrName>style.visibility</p:attrName>
                                        </p:attrNameLst>
                                      </p:cBhvr>
                                      <p:to>
                                        <p:strVal val="visible"/>
                                      </p:to>
                                    </p:set>
                                    <p:anim calcmode="lin" valueType="num">
                                      <p:cBhvr additive="base">
                                        <p:cTn id="81" dur="500" fill="hold"/>
                                        <p:tgtEl>
                                          <p:spTgt spid="230451"/>
                                        </p:tgtEl>
                                        <p:attrNameLst>
                                          <p:attrName>ppt_x</p:attrName>
                                        </p:attrNameLst>
                                      </p:cBhvr>
                                      <p:tavLst>
                                        <p:tav tm="0">
                                          <p:val>
                                            <p:strVal val="0-#ppt_w/2"/>
                                          </p:val>
                                        </p:tav>
                                        <p:tav tm="100000">
                                          <p:val>
                                            <p:strVal val="#ppt_x"/>
                                          </p:val>
                                        </p:tav>
                                      </p:tavLst>
                                    </p:anim>
                                    <p:anim calcmode="lin" valueType="num">
                                      <p:cBhvr additive="base">
                                        <p:cTn id="82" dur="500" fill="hold"/>
                                        <p:tgtEl>
                                          <p:spTgt spid="230451"/>
                                        </p:tgtEl>
                                        <p:attrNameLst>
                                          <p:attrName>ppt_y</p:attrName>
                                        </p:attrNameLst>
                                      </p:cBhvr>
                                      <p:tavLst>
                                        <p:tav tm="0">
                                          <p:val>
                                            <p:strVal val="#ppt_y"/>
                                          </p:val>
                                        </p:tav>
                                        <p:tav tm="100000">
                                          <p:val>
                                            <p:strVal val="#ppt_y"/>
                                          </p:val>
                                        </p:tav>
                                      </p:tavLst>
                                    </p:anim>
                                  </p:childTnLst>
                                </p:cTn>
                              </p:par>
                            </p:childTnLst>
                          </p:cTn>
                        </p:par>
                        <p:par>
                          <p:cTn id="83" fill="hold" nodeType="afterGroup">
                            <p:stCondLst>
                              <p:cond delay="4500"/>
                            </p:stCondLst>
                            <p:childTnLst>
                              <p:par>
                                <p:cTn id="84" presetID="2" presetClass="entr" presetSubtype="8" fill="hold" nodeType="afterEffect">
                                  <p:stCondLst>
                                    <p:cond delay="0"/>
                                  </p:stCondLst>
                                  <p:childTnLst>
                                    <p:set>
                                      <p:cBhvr>
                                        <p:cTn id="85" dur="1" fill="hold">
                                          <p:stCondLst>
                                            <p:cond delay="0"/>
                                          </p:stCondLst>
                                        </p:cTn>
                                        <p:tgtEl>
                                          <p:spTgt spid="230452"/>
                                        </p:tgtEl>
                                        <p:attrNameLst>
                                          <p:attrName>style.visibility</p:attrName>
                                        </p:attrNameLst>
                                      </p:cBhvr>
                                      <p:to>
                                        <p:strVal val="visible"/>
                                      </p:to>
                                    </p:set>
                                    <p:anim calcmode="lin" valueType="num">
                                      <p:cBhvr additive="base">
                                        <p:cTn id="86" dur="500" fill="hold"/>
                                        <p:tgtEl>
                                          <p:spTgt spid="230452"/>
                                        </p:tgtEl>
                                        <p:attrNameLst>
                                          <p:attrName>ppt_x</p:attrName>
                                        </p:attrNameLst>
                                      </p:cBhvr>
                                      <p:tavLst>
                                        <p:tav tm="0">
                                          <p:val>
                                            <p:strVal val="0-#ppt_w/2"/>
                                          </p:val>
                                        </p:tav>
                                        <p:tav tm="100000">
                                          <p:val>
                                            <p:strVal val="#ppt_x"/>
                                          </p:val>
                                        </p:tav>
                                      </p:tavLst>
                                    </p:anim>
                                    <p:anim calcmode="lin" valueType="num">
                                      <p:cBhvr additive="base">
                                        <p:cTn id="87" dur="500" fill="hold"/>
                                        <p:tgtEl>
                                          <p:spTgt spid="230452"/>
                                        </p:tgtEl>
                                        <p:attrNameLst>
                                          <p:attrName>ppt_y</p:attrName>
                                        </p:attrNameLst>
                                      </p:cBhvr>
                                      <p:tavLst>
                                        <p:tav tm="0">
                                          <p:val>
                                            <p:strVal val="#ppt_y"/>
                                          </p:val>
                                        </p:tav>
                                        <p:tav tm="100000">
                                          <p:val>
                                            <p:strVal val="#ppt_y"/>
                                          </p:val>
                                        </p:tav>
                                      </p:tavLst>
                                    </p:anim>
                                  </p:childTnLst>
                                </p:cTn>
                              </p:par>
                            </p:childTnLst>
                          </p:cTn>
                        </p:par>
                        <p:par>
                          <p:cTn id="88" fill="hold" nodeType="afterGroup">
                            <p:stCondLst>
                              <p:cond delay="5000"/>
                            </p:stCondLst>
                            <p:childTnLst>
                              <p:par>
                                <p:cTn id="89" presetID="2" presetClass="entr" presetSubtype="8" fill="hold" nodeType="afterEffect">
                                  <p:stCondLst>
                                    <p:cond delay="0"/>
                                  </p:stCondLst>
                                  <p:childTnLst>
                                    <p:set>
                                      <p:cBhvr>
                                        <p:cTn id="90" dur="1" fill="hold">
                                          <p:stCondLst>
                                            <p:cond delay="0"/>
                                          </p:stCondLst>
                                        </p:cTn>
                                        <p:tgtEl>
                                          <p:spTgt spid="230453"/>
                                        </p:tgtEl>
                                        <p:attrNameLst>
                                          <p:attrName>style.visibility</p:attrName>
                                        </p:attrNameLst>
                                      </p:cBhvr>
                                      <p:to>
                                        <p:strVal val="visible"/>
                                      </p:to>
                                    </p:set>
                                    <p:anim calcmode="lin" valueType="num">
                                      <p:cBhvr additive="base">
                                        <p:cTn id="91" dur="500" fill="hold"/>
                                        <p:tgtEl>
                                          <p:spTgt spid="230453"/>
                                        </p:tgtEl>
                                        <p:attrNameLst>
                                          <p:attrName>ppt_x</p:attrName>
                                        </p:attrNameLst>
                                      </p:cBhvr>
                                      <p:tavLst>
                                        <p:tav tm="0">
                                          <p:val>
                                            <p:strVal val="0-#ppt_w/2"/>
                                          </p:val>
                                        </p:tav>
                                        <p:tav tm="100000">
                                          <p:val>
                                            <p:strVal val="#ppt_x"/>
                                          </p:val>
                                        </p:tav>
                                      </p:tavLst>
                                    </p:anim>
                                    <p:anim calcmode="lin" valueType="num">
                                      <p:cBhvr additive="base">
                                        <p:cTn id="92" dur="500" fill="hold"/>
                                        <p:tgtEl>
                                          <p:spTgt spid="230453"/>
                                        </p:tgtEl>
                                        <p:attrNameLst>
                                          <p:attrName>ppt_y</p:attrName>
                                        </p:attrNameLst>
                                      </p:cBhvr>
                                      <p:tavLst>
                                        <p:tav tm="0">
                                          <p:val>
                                            <p:strVal val="#ppt_y"/>
                                          </p:val>
                                        </p:tav>
                                        <p:tav tm="100000">
                                          <p:val>
                                            <p:strVal val="#ppt_y"/>
                                          </p:val>
                                        </p:tav>
                                      </p:tavLst>
                                    </p:anim>
                                  </p:childTnLst>
                                </p:cTn>
                              </p:par>
                            </p:childTnLst>
                          </p:cTn>
                        </p:par>
                        <p:par>
                          <p:cTn id="93" fill="hold" nodeType="afterGroup">
                            <p:stCondLst>
                              <p:cond delay="5500"/>
                            </p:stCondLst>
                            <p:childTnLst>
                              <p:par>
                                <p:cTn id="94" presetID="2" presetClass="entr" presetSubtype="8" fill="hold" nodeType="afterEffect">
                                  <p:stCondLst>
                                    <p:cond delay="0"/>
                                  </p:stCondLst>
                                  <p:childTnLst>
                                    <p:set>
                                      <p:cBhvr>
                                        <p:cTn id="95" dur="1" fill="hold">
                                          <p:stCondLst>
                                            <p:cond delay="0"/>
                                          </p:stCondLst>
                                        </p:cTn>
                                        <p:tgtEl>
                                          <p:spTgt spid="230454"/>
                                        </p:tgtEl>
                                        <p:attrNameLst>
                                          <p:attrName>style.visibility</p:attrName>
                                        </p:attrNameLst>
                                      </p:cBhvr>
                                      <p:to>
                                        <p:strVal val="visible"/>
                                      </p:to>
                                    </p:set>
                                    <p:anim calcmode="lin" valueType="num">
                                      <p:cBhvr additive="base">
                                        <p:cTn id="96" dur="500" fill="hold"/>
                                        <p:tgtEl>
                                          <p:spTgt spid="230454"/>
                                        </p:tgtEl>
                                        <p:attrNameLst>
                                          <p:attrName>ppt_x</p:attrName>
                                        </p:attrNameLst>
                                      </p:cBhvr>
                                      <p:tavLst>
                                        <p:tav tm="0">
                                          <p:val>
                                            <p:strVal val="0-#ppt_w/2"/>
                                          </p:val>
                                        </p:tav>
                                        <p:tav tm="100000">
                                          <p:val>
                                            <p:strVal val="#ppt_x"/>
                                          </p:val>
                                        </p:tav>
                                      </p:tavLst>
                                    </p:anim>
                                    <p:anim calcmode="lin" valueType="num">
                                      <p:cBhvr additive="base">
                                        <p:cTn id="97" dur="500" fill="hold"/>
                                        <p:tgtEl>
                                          <p:spTgt spid="230454"/>
                                        </p:tgtEl>
                                        <p:attrNameLst>
                                          <p:attrName>ppt_y</p:attrName>
                                        </p:attrNameLst>
                                      </p:cBhvr>
                                      <p:tavLst>
                                        <p:tav tm="0">
                                          <p:val>
                                            <p:strVal val="#ppt_y"/>
                                          </p:val>
                                        </p:tav>
                                        <p:tav tm="100000">
                                          <p:val>
                                            <p:strVal val="#ppt_y"/>
                                          </p:val>
                                        </p:tav>
                                      </p:tavLst>
                                    </p:anim>
                                  </p:childTnLst>
                                </p:cTn>
                              </p:par>
                            </p:childTnLst>
                          </p:cTn>
                        </p:par>
                        <p:par>
                          <p:cTn id="98" fill="hold" nodeType="afterGroup">
                            <p:stCondLst>
                              <p:cond delay="6000"/>
                            </p:stCondLst>
                            <p:childTnLst>
                              <p:par>
                                <p:cTn id="99" presetID="2" presetClass="entr" presetSubtype="8" fill="hold" nodeType="afterEffect">
                                  <p:stCondLst>
                                    <p:cond delay="0"/>
                                  </p:stCondLst>
                                  <p:childTnLst>
                                    <p:set>
                                      <p:cBhvr>
                                        <p:cTn id="100" dur="1" fill="hold">
                                          <p:stCondLst>
                                            <p:cond delay="0"/>
                                          </p:stCondLst>
                                        </p:cTn>
                                        <p:tgtEl>
                                          <p:spTgt spid="230455"/>
                                        </p:tgtEl>
                                        <p:attrNameLst>
                                          <p:attrName>style.visibility</p:attrName>
                                        </p:attrNameLst>
                                      </p:cBhvr>
                                      <p:to>
                                        <p:strVal val="visible"/>
                                      </p:to>
                                    </p:set>
                                    <p:anim calcmode="lin" valueType="num">
                                      <p:cBhvr additive="base">
                                        <p:cTn id="101" dur="500" fill="hold"/>
                                        <p:tgtEl>
                                          <p:spTgt spid="230455"/>
                                        </p:tgtEl>
                                        <p:attrNameLst>
                                          <p:attrName>ppt_x</p:attrName>
                                        </p:attrNameLst>
                                      </p:cBhvr>
                                      <p:tavLst>
                                        <p:tav tm="0">
                                          <p:val>
                                            <p:strVal val="0-#ppt_w/2"/>
                                          </p:val>
                                        </p:tav>
                                        <p:tav tm="100000">
                                          <p:val>
                                            <p:strVal val="#ppt_x"/>
                                          </p:val>
                                        </p:tav>
                                      </p:tavLst>
                                    </p:anim>
                                    <p:anim calcmode="lin" valueType="num">
                                      <p:cBhvr additive="base">
                                        <p:cTn id="102" dur="500" fill="hold"/>
                                        <p:tgtEl>
                                          <p:spTgt spid="230455"/>
                                        </p:tgtEl>
                                        <p:attrNameLst>
                                          <p:attrName>ppt_y</p:attrName>
                                        </p:attrNameLst>
                                      </p:cBhvr>
                                      <p:tavLst>
                                        <p:tav tm="0">
                                          <p:val>
                                            <p:strVal val="#ppt_y"/>
                                          </p:val>
                                        </p:tav>
                                        <p:tav tm="100000">
                                          <p:val>
                                            <p:strVal val="#ppt_y"/>
                                          </p:val>
                                        </p:tav>
                                      </p:tavLst>
                                    </p:anim>
                                  </p:childTnLst>
                                </p:cTn>
                              </p:par>
                            </p:childTnLst>
                          </p:cTn>
                        </p:par>
                        <p:par>
                          <p:cTn id="103" fill="hold" nodeType="afterGroup">
                            <p:stCondLst>
                              <p:cond delay="6500"/>
                            </p:stCondLst>
                            <p:childTnLst>
                              <p:par>
                                <p:cTn id="104" presetID="2" presetClass="entr" presetSubtype="8" fill="hold" nodeType="afterEffect">
                                  <p:stCondLst>
                                    <p:cond delay="0"/>
                                  </p:stCondLst>
                                  <p:childTnLst>
                                    <p:set>
                                      <p:cBhvr>
                                        <p:cTn id="105" dur="1" fill="hold">
                                          <p:stCondLst>
                                            <p:cond delay="0"/>
                                          </p:stCondLst>
                                        </p:cTn>
                                        <p:tgtEl>
                                          <p:spTgt spid="230456"/>
                                        </p:tgtEl>
                                        <p:attrNameLst>
                                          <p:attrName>style.visibility</p:attrName>
                                        </p:attrNameLst>
                                      </p:cBhvr>
                                      <p:to>
                                        <p:strVal val="visible"/>
                                      </p:to>
                                    </p:set>
                                    <p:anim calcmode="lin" valueType="num">
                                      <p:cBhvr additive="base">
                                        <p:cTn id="106" dur="500" fill="hold"/>
                                        <p:tgtEl>
                                          <p:spTgt spid="230456"/>
                                        </p:tgtEl>
                                        <p:attrNameLst>
                                          <p:attrName>ppt_x</p:attrName>
                                        </p:attrNameLst>
                                      </p:cBhvr>
                                      <p:tavLst>
                                        <p:tav tm="0">
                                          <p:val>
                                            <p:strVal val="0-#ppt_w/2"/>
                                          </p:val>
                                        </p:tav>
                                        <p:tav tm="100000">
                                          <p:val>
                                            <p:strVal val="#ppt_x"/>
                                          </p:val>
                                        </p:tav>
                                      </p:tavLst>
                                    </p:anim>
                                    <p:anim calcmode="lin" valueType="num">
                                      <p:cBhvr additive="base">
                                        <p:cTn id="107" dur="500" fill="hold"/>
                                        <p:tgtEl>
                                          <p:spTgt spid="230456"/>
                                        </p:tgtEl>
                                        <p:attrNameLst>
                                          <p:attrName>ppt_y</p:attrName>
                                        </p:attrNameLst>
                                      </p:cBhvr>
                                      <p:tavLst>
                                        <p:tav tm="0">
                                          <p:val>
                                            <p:strVal val="#ppt_y"/>
                                          </p:val>
                                        </p:tav>
                                        <p:tav tm="100000">
                                          <p:val>
                                            <p:strVal val="#ppt_y"/>
                                          </p:val>
                                        </p:tav>
                                      </p:tavLst>
                                    </p:anim>
                                  </p:childTnLst>
                                </p:cTn>
                              </p:par>
                            </p:childTnLst>
                          </p:cTn>
                        </p:par>
                        <p:par>
                          <p:cTn id="108" fill="hold" nodeType="afterGroup">
                            <p:stCondLst>
                              <p:cond delay="7000"/>
                            </p:stCondLst>
                            <p:childTnLst>
                              <p:par>
                                <p:cTn id="109" presetID="2" presetClass="entr" presetSubtype="8" fill="hold" nodeType="afterEffect">
                                  <p:stCondLst>
                                    <p:cond delay="0"/>
                                  </p:stCondLst>
                                  <p:childTnLst>
                                    <p:set>
                                      <p:cBhvr>
                                        <p:cTn id="110" dur="1" fill="hold">
                                          <p:stCondLst>
                                            <p:cond delay="0"/>
                                          </p:stCondLst>
                                        </p:cTn>
                                        <p:tgtEl>
                                          <p:spTgt spid="230457"/>
                                        </p:tgtEl>
                                        <p:attrNameLst>
                                          <p:attrName>style.visibility</p:attrName>
                                        </p:attrNameLst>
                                      </p:cBhvr>
                                      <p:to>
                                        <p:strVal val="visible"/>
                                      </p:to>
                                    </p:set>
                                    <p:anim calcmode="lin" valueType="num">
                                      <p:cBhvr additive="base">
                                        <p:cTn id="111" dur="500" fill="hold"/>
                                        <p:tgtEl>
                                          <p:spTgt spid="230457"/>
                                        </p:tgtEl>
                                        <p:attrNameLst>
                                          <p:attrName>ppt_x</p:attrName>
                                        </p:attrNameLst>
                                      </p:cBhvr>
                                      <p:tavLst>
                                        <p:tav tm="0">
                                          <p:val>
                                            <p:strVal val="0-#ppt_w/2"/>
                                          </p:val>
                                        </p:tav>
                                        <p:tav tm="100000">
                                          <p:val>
                                            <p:strVal val="#ppt_x"/>
                                          </p:val>
                                        </p:tav>
                                      </p:tavLst>
                                    </p:anim>
                                    <p:anim calcmode="lin" valueType="num">
                                      <p:cBhvr additive="base">
                                        <p:cTn id="112" dur="500" fill="hold"/>
                                        <p:tgtEl>
                                          <p:spTgt spid="230457"/>
                                        </p:tgtEl>
                                        <p:attrNameLst>
                                          <p:attrName>ppt_y</p:attrName>
                                        </p:attrNameLst>
                                      </p:cBhvr>
                                      <p:tavLst>
                                        <p:tav tm="0">
                                          <p:val>
                                            <p:strVal val="#ppt_y"/>
                                          </p:val>
                                        </p:tav>
                                        <p:tav tm="100000">
                                          <p:val>
                                            <p:strVal val="#ppt_y"/>
                                          </p:val>
                                        </p:tav>
                                      </p:tavLst>
                                    </p:anim>
                                  </p:childTnLst>
                                </p:cTn>
                              </p:par>
                            </p:childTnLst>
                          </p:cTn>
                        </p:par>
                        <p:par>
                          <p:cTn id="113" fill="hold" nodeType="afterGroup">
                            <p:stCondLst>
                              <p:cond delay="7500"/>
                            </p:stCondLst>
                            <p:childTnLst>
                              <p:par>
                                <p:cTn id="114" presetID="2" presetClass="entr" presetSubtype="8" fill="hold" nodeType="afterEffect">
                                  <p:stCondLst>
                                    <p:cond delay="0"/>
                                  </p:stCondLst>
                                  <p:childTnLst>
                                    <p:set>
                                      <p:cBhvr>
                                        <p:cTn id="115" dur="1" fill="hold">
                                          <p:stCondLst>
                                            <p:cond delay="0"/>
                                          </p:stCondLst>
                                        </p:cTn>
                                        <p:tgtEl>
                                          <p:spTgt spid="230458"/>
                                        </p:tgtEl>
                                        <p:attrNameLst>
                                          <p:attrName>style.visibility</p:attrName>
                                        </p:attrNameLst>
                                      </p:cBhvr>
                                      <p:to>
                                        <p:strVal val="visible"/>
                                      </p:to>
                                    </p:set>
                                    <p:anim calcmode="lin" valueType="num">
                                      <p:cBhvr additive="base">
                                        <p:cTn id="116" dur="500" fill="hold"/>
                                        <p:tgtEl>
                                          <p:spTgt spid="230458"/>
                                        </p:tgtEl>
                                        <p:attrNameLst>
                                          <p:attrName>ppt_x</p:attrName>
                                        </p:attrNameLst>
                                      </p:cBhvr>
                                      <p:tavLst>
                                        <p:tav tm="0">
                                          <p:val>
                                            <p:strVal val="0-#ppt_w/2"/>
                                          </p:val>
                                        </p:tav>
                                        <p:tav tm="100000">
                                          <p:val>
                                            <p:strVal val="#ppt_x"/>
                                          </p:val>
                                        </p:tav>
                                      </p:tavLst>
                                    </p:anim>
                                    <p:anim calcmode="lin" valueType="num">
                                      <p:cBhvr additive="base">
                                        <p:cTn id="117" dur="500" fill="hold"/>
                                        <p:tgtEl>
                                          <p:spTgt spid="230458"/>
                                        </p:tgtEl>
                                        <p:attrNameLst>
                                          <p:attrName>ppt_y</p:attrName>
                                        </p:attrNameLst>
                                      </p:cBhvr>
                                      <p:tavLst>
                                        <p:tav tm="0">
                                          <p:val>
                                            <p:strVal val="#ppt_y"/>
                                          </p:val>
                                        </p:tav>
                                        <p:tav tm="100000">
                                          <p:val>
                                            <p:strVal val="#ppt_y"/>
                                          </p:val>
                                        </p:tav>
                                      </p:tavLst>
                                    </p:anim>
                                  </p:childTnLst>
                                </p:cTn>
                              </p:par>
                            </p:childTnLst>
                          </p:cTn>
                        </p:par>
                        <p:par>
                          <p:cTn id="118" fill="hold" nodeType="afterGroup">
                            <p:stCondLst>
                              <p:cond delay="8000"/>
                            </p:stCondLst>
                            <p:childTnLst>
                              <p:par>
                                <p:cTn id="119" presetID="2" presetClass="entr" presetSubtype="8" fill="hold" nodeType="afterEffect">
                                  <p:stCondLst>
                                    <p:cond delay="0"/>
                                  </p:stCondLst>
                                  <p:childTnLst>
                                    <p:set>
                                      <p:cBhvr>
                                        <p:cTn id="120" dur="1" fill="hold">
                                          <p:stCondLst>
                                            <p:cond delay="0"/>
                                          </p:stCondLst>
                                        </p:cTn>
                                        <p:tgtEl>
                                          <p:spTgt spid="230459"/>
                                        </p:tgtEl>
                                        <p:attrNameLst>
                                          <p:attrName>style.visibility</p:attrName>
                                        </p:attrNameLst>
                                      </p:cBhvr>
                                      <p:to>
                                        <p:strVal val="visible"/>
                                      </p:to>
                                    </p:set>
                                    <p:anim calcmode="lin" valueType="num">
                                      <p:cBhvr additive="base">
                                        <p:cTn id="121" dur="500" fill="hold"/>
                                        <p:tgtEl>
                                          <p:spTgt spid="230459"/>
                                        </p:tgtEl>
                                        <p:attrNameLst>
                                          <p:attrName>ppt_x</p:attrName>
                                        </p:attrNameLst>
                                      </p:cBhvr>
                                      <p:tavLst>
                                        <p:tav tm="0">
                                          <p:val>
                                            <p:strVal val="0-#ppt_w/2"/>
                                          </p:val>
                                        </p:tav>
                                        <p:tav tm="100000">
                                          <p:val>
                                            <p:strVal val="#ppt_x"/>
                                          </p:val>
                                        </p:tav>
                                      </p:tavLst>
                                    </p:anim>
                                    <p:anim calcmode="lin" valueType="num">
                                      <p:cBhvr additive="base">
                                        <p:cTn id="122" dur="500" fill="hold"/>
                                        <p:tgtEl>
                                          <p:spTgt spid="230459"/>
                                        </p:tgtEl>
                                        <p:attrNameLst>
                                          <p:attrName>ppt_y</p:attrName>
                                        </p:attrNameLst>
                                      </p:cBhvr>
                                      <p:tavLst>
                                        <p:tav tm="0">
                                          <p:val>
                                            <p:strVal val="#ppt_y"/>
                                          </p:val>
                                        </p:tav>
                                        <p:tav tm="100000">
                                          <p:val>
                                            <p:strVal val="#ppt_y"/>
                                          </p:val>
                                        </p:tav>
                                      </p:tavLst>
                                    </p:anim>
                                  </p:childTnLst>
                                </p:cTn>
                              </p:par>
                            </p:childTnLst>
                          </p:cTn>
                        </p:par>
                        <p:par>
                          <p:cTn id="123" fill="hold" nodeType="afterGroup">
                            <p:stCondLst>
                              <p:cond delay="8500"/>
                            </p:stCondLst>
                            <p:childTnLst>
                              <p:par>
                                <p:cTn id="124" presetID="2" presetClass="entr" presetSubtype="8" fill="hold" nodeType="afterEffect">
                                  <p:stCondLst>
                                    <p:cond delay="0"/>
                                  </p:stCondLst>
                                  <p:childTnLst>
                                    <p:set>
                                      <p:cBhvr>
                                        <p:cTn id="125" dur="1" fill="hold">
                                          <p:stCondLst>
                                            <p:cond delay="0"/>
                                          </p:stCondLst>
                                        </p:cTn>
                                        <p:tgtEl>
                                          <p:spTgt spid="230460"/>
                                        </p:tgtEl>
                                        <p:attrNameLst>
                                          <p:attrName>style.visibility</p:attrName>
                                        </p:attrNameLst>
                                      </p:cBhvr>
                                      <p:to>
                                        <p:strVal val="visible"/>
                                      </p:to>
                                    </p:set>
                                    <p:anim calcmode="lin" valueType="num">
                                      <p:cBhvr additive="base">
                                        <p:cTn id="126" dur="500" fill="hold"/>
                                        <p:tgtEl>
                                          <p:spTgt spid="230460"/>
                                        </p:tgtEl>
                                        <p:attrNameLst>
                                          <p:attrName>ppt_x</p:attrName>
                                        </p:attrNameLst>
                                      </p:cBhvr>
                                      <p:tavLst>
                                        <p:tav tm="0">
                                          <p:val>
                                            <p:strVal val="0-#ppt_w/2"/>
                                          </p:val>
                                        </p:tav>
                                        <p:tav tm="100000">
                                          <p:val>
                                            <p:strVal val="#ppt_x"/>
                                          </p:val>
                                        </p:tav>
                                      </p:tavLst>
                                    </p:anim>
                                    <p:anim calcmode="lin" valueType="num">
                                      <p:cBhvr additive="base">
                                        <p:cTn id="127" dur="500" fill="hold"/>
                                        <p:tgtEl>
                                          <p:spTgt spid="230460"/>
                                        </p:tgtEl>
                                        <p:attrNameLst>
                                          <p:attrName>ppt_y</p:attrName>
                                        </p:attrNameLst>
                                      </p:cBhvr>
                                      <p:tavLst>
                                        <p:tav tm="0">
                                          <p:val>
                                            <p:strVal val="#ppt_y"/>
                                          </p:val>
                                        </p:tav>
                                        <p:tav tm="100000">
                                          <p:val>
                                            <p:strVal val="#ppt_y"/>
                                          </p:val>
                                        </p:tav>
                                      </p:tavLst>
                                    </p:anim>
                                  </p:childTnLst>
                                </p:cTn>
                              </p:par>
                            </p:childTnLst>
                          </p:cTn>
                        </p:par>
                        <p:par>
                          <p:cTn id="128" fill="hold" nodeType="afterGroup">
                            <p:stCondLst>
                              <p:cond delay="9000"/>
                            </p:stCondLst>
                            <p:childTnLst>
                              <p:par>
                                <p:cTn id="129" presetID="2" presetClass="entr" presetSubtype="8" fill="hold" nodeType="afterEffect">
                                  <p:stCondLst>
                                    <p:cond delay="0"/>
                                  </p:stCondLst>
                                  <p:childTnLst>
                                    <p:set>
                                      <p:cBhvr>
                                        <p:cTn id="130" dur="1" fill="hold">
                                          <p:stCondLst>
                                            <p:cond delay="0"/>
                                          </p:stCondLst>
                                        </p:cTn>
                                        <p:tgtEl>
                                          <p:spTgt spid="230461"/>
                                        </p:tgtEl>
                                        <p:attrNameLst>
                                          <p:attrName>style.visibility</p:attrName>
                                        </p:attrNameLst>
                                      </p:cBhvr>
                                      <p:to>
                                        <p:strVal val="visible"/>
                                      </p:to>
                                    </p:set>
                                    <p:anim calcmode="lin" valueType="num">
                                      <p:cBhvr additive="base">
                                        <p:cTn id="131" dur="500" fill="hold"/>
                                        <p:tgtEl>
                                          <p:spTgt spid="230461"/>
                                        </p:tgtEl>
                                        <p:attrNameLst>
                                          <p:attrName>ppt_x</p:attrName>
                                        </p:attrNameLst>
                                      </p:cBhvr>
                                      <p:tavLst>
                                        <p:tav tm="0">
                                          <p:val>
                                            <p:strVal val="0-#ppt_w/2"/>
                                          </p:val>
                                        </p:tav>
                                        <p:tav tm="100000">
                                          <p:val>
                                            <p:strVal val="#ppt_x"/>
                                          </p:val>
                                        </p:tav>
                                      </p:tavLst>
                                    </p:anim>
                                    <p:anim calcmode="lin" valueType="num">
                                      <p:cBhvr additive="base">
                                        <p:cTn id="132" dur="500" fill="hold"/>
                                        <p:tgtEl>
                                          <p:spTgt spid="230461"/>
                                        </p:tgtEl>
                                        <p:attrNameLst>
                                          <p:attrName>ppt_y</p:attrName>
                                        </p:attrNameLst>
                                      </p:cBhvr>
                                      <p:tavLst>
                                        <p:tav tm="0">
                                          <p:val>
                                            <p:strVal val="#ppt_y"/>
                                          </p:val>
                                        </p:tav>
                                        <p:tav tm="100000">
                                          <p:val>
                                            <p:strVal val="#ppt_y"/>
                                          </p:val>
                                        </p:tav>
                                      </p:tavLst>
                                    </p:anim>
                                  </p:childTnLst>
                                </p:cTn>
                              </p:par>
                            </p:childTnLst>
                          </p:cTn>
                        </p:par>
                        <p:par>
                          <p:cTn id="133" fill="hold" nodeType="afterGroup">
                            <p:stCondLst>
                              <p:cond delay="9500"/>
                            </p:stCondLst>
                            <p:childTnLst>
                              <p:par>
                                <p:cTn id="134" presetID="2" presetClass="entr" presetSubtype="8" fill="hold" nodeType="afterEffect">
                                  <p:stCondLst>
                                    <p:cond delay="0"/>
                                  </p:stCondLst>
                                  <p:childTnLst>
                                    <p:set>
                                      <p:cBhvr>
                                        <p:cTn id="135" dur="1" fill="hold">
                                          <p:stCondLst>
                                            <p:cond delay="0"/>
                                          </p:stCondLst>
                                        </p:cTn>
                                        <p:tgtEl>
                                          <p:spTgt spid="230462"/>
                                        </p:tgtEl>
                                        <p:attrNameLst>
                                          <p:attrName>style.visibility</p:attrName>
                                        </p:attrNameLst>
                                      </p:cBhvr>
                                      <p:to>
                                        <p:strVal val="visible"/>
                                      </p:to>
                                    </p:set>
                                    <p:anim calcmode="lin" valueType="num">
                                      <p:cBhvr additive="base">
                                        <p:cTn id="136" dur="500" fill="hold"/>
                                        <p:tgtEl>
                                          <p:spTgt spid="230462"/>
                                        </p:tgtEl>
                                        <p:attrNameLst>
                                          <p:attrName>ppt_x</p:attrName>
                                        </p:attrNameLst>
                                      </p:cBhvr>
                                      <p:tavLst>
                                        <p:tav tm="0">
                                          <p:val>
                                            <p:strVal val="0-#ppt_w/2"/>
                                          </p:val>
                                        </p:tav>
                                        <p:tav tm="100000">
                                          <p:val>
                                            <p:strVal val="#ppt_x"/>
                                          </p:val>
                                        </p:tav>
                                      </p:tavLst>
                                    </p:anim>
                                    <p:anim calcmode="lin" valueType="num">
                                      <p:cBhvr additive="base">
                                        <p:cTn id="137" dur="500" fill="hold"/>
                                        <p:tgtEl>
                                          <p:spTgt spid="230462"/>
                                        </p:tgtEl>
                                        <p:attrNameLst>
                                          <p:attrName>ppt_y</p:attrName>
                                        </p:attrNameLst>
                                      </p:cBhvr>
                                      <p:tavLst>
                                        <p:tav tm="0">
                                          <p:val>
                                            <p:strVal val="#ppt_y"/>
                                          </p:val>
                                        </p:tav>
                                        <p:tav tm="100000">
                                          <p:val>
                                            <p:strVal val="#ppt_y"/>
                                          </p:val>
                                        </p:tav>
                                      </p:tavLst>
                                    </p:anim>
                                  </p:childTnLst>
                                </p:cTn>
                              </p:par>
                            </p:childTnLst>
                          </p:cTn>
                        </p:par>
                        <p:par>
                          <p:cTn id="138" fill="hold" nodeType="afterGroup">
                            <p:stCondLst>
                              <p:cond delay="10000"/>
                            </p:stCondLst>
                            <p:childTnLst>
                              <p:par>
                                <p:cTn id="139" presetID="2" presetClass="entr" presetSubtype="8" fill="hold" nodeType="afterEffect">
                                  <p:stCondLst>
                                    <p:cond delay="0"/>
                                  </p:stCondLst>
                                  <p:childTnLst>
                                    <p:set>
                                      <p:cBhvr>
                                        <p:cTn id="140" dur="1" fill="hold">
                                          <p:stCondLst>
                                            <p:cond delay="0"/>
                                          </p:stCondLst>
                                        </p:cTn>
                                        <p:tgtEl>
                                          <p:spTgt spid="230463"/>
                                        </p:tgtEl>
                                        <p:attrNameLst>
                                          <p:attrName>style.visibility</p:attrName>
                                        </p:attrNameLst>
                                      </p:cBhvr>
                                      <p:to>
                                        <p:strVal val="visible"/>
                                      </p:to>
                                    </p:set>
                                    <p:anim calcmode="lin" valueType="num">
                                      <p:cBhvr additive="base">
                                        <p:cTn id="141" dur="500" fill="hold"/>
                                        <p:tgtEl>
                                          <p:spTgt spid="230463"/>
                                        </p:tgtEl>
                                        <p:attrNameLst>
                                          <p:attrName>ppt_x</p:attrName>
                                        </p:attrNameLst>
                                      </p:cBhvr>
                                      <p:tavLst>
                                        <p:tav tm="0">
                                          <p:val>
                                            <p:strVal val="0-#ppt_w/2"/>
                                          </p:val>
                                        </p:tav>
                                        <p:tav tm="100000">
                                          <p:val>
                                            <p:strVal val="#ppt_x"/>
                                          </p:val>
                                        </p:tav>
                                      </p:tavLst>
                                    </p:anim>
                                    <p:anim calcmode="lin" valueType="num">
                                      <p:cBhvr additive="base">
                                        <p:cTn id="142" dur="500" fill="hold"/>
                                        <p:tgtEl>
                                          <p:spTgt spid="230463"/>
                                        </p:tgtEl>
                                        <p:attrNameLst>
                                          <p:attrName>ppt_y</p:attrName>
                                        </p:attrNameLst>
                                      </p:cBhvr>
                                      <p:tavLst>
                                        <p:tav tm="0">
                                          <p:val>
                                            <p:strVal val="#ppt_y"/>
                                          </p:val>
                                        </p:tav>
                                        <p:tav tm="100000">
                                          <p:val>
                                            <p:strVal val="#ppt_y"/>
                                          </p:val>
                                        </p:tav>
                                      </p:tavLst>
                                    </p:anim>
                                  </p:childTnLst>
                                </p:cTn>
                              </p:par>
                            </p:childTnLst>
                          </p:cTn>
                        </p:par>
                        <p:par>
                          <p:cTn id="143" fill="hold" nodeType="afterGroup">
                            <p:stCondLst>
                              <p:cond delay="10500"/>
                            </p:stCondLst>
                            <p:childTnLst>
                              <p:par>
                                <p:cTn id="144" presetID="2" presetClass="entr" presetSubtype="8" fill="hold" nodeType="afterEffect">
                                  <p:stCondLst>
                                    <p:cond delay="0"/>
                                  </p:stCondLst>
                                  <p:childTnLst>
                                    <p:set>
                                      <p:cBhvr>
                                        <p:cTn id="145" dur="1" fill="hold">
                                          <p:stCondLst>
                                            <p:cond delay="0"/>
                                          </p:stCondLst>
                                        </p:cTn>
                                        <p:tgtEl>
                                          <p:spTgt spid="230464"/>
                                        </p:tgtEl>
                                        <p:attrNameLst>
                                          <p:attrName>style.visibility</p:attrName>
                                        </p:attrNameLst>
                                      </p:cBhvr>
                                      <p:to>
                                        <p:strVal val="visible"/>
                                      </p:to>
                                    </p:set>
                                    <p:anim calcmode="lin" valueType="num">
                                      <p:cBhvr additive="base">
                                        <p:cTn id="146" dur="500" fill="hold"/>
                                        <p:tgtEl>
                                          <p:spTgt spid="230464"/>
                                        </p:tgtEl>
                                        <p:attrNameLst>
                                          <p:attrName>ppt_x</p:attrName>
                                        </p:attrNameLst>
                                      </p:cBhvr>
                                      <p:tavLst>
                                        <p:tav tm="0">
                                          <p:val>
                                            <p:strVal val="0-#ppt_w/2"/>
                                          </p:val>
                                        </p:tav>
                                        <p:tav tm="100000">
                                          <p:val>
                                            <p:strVal val="#ppt_x"/>
                                          </p:val>
                                        </p:tav>
                                      </p:tavLst>
                                    </p:anim>
                                    <p:anim calcmode="lin" valueType="num">
                                      <p:cBhvr additive="base">
                                        <p:cTn id="147" dur="500" fill="hold"/>
                                        <p:tgtEl>
                                          <p:spTgt spid="230464"/>
                                        </p:tgtEl>
                                        <p:attrNameLst>
                                          <p:attrName>ppt_y</p:attrName>
                                        </p:attrNameLst>
                                      </p:cBhvr>
                                      <p:tavLst>
                                        <p:tav tm="0">
                                          <p:val>
                                            <p:strVal val="#ppt_y"/>
                                          </p:val>
                                        </p:tav>
                                        <p:tav tm="100000">
                                          <p:val>
                                            <p:strVal val="#ppt_y"/>
                                          </p:val>
                                        </p:tav>
                                      </p:tavLst>
                                    </p:anim>
                                  </p:childTnLst>
                                </p:cTn>
                              </p:par>
                            </p:childTnLst>
                          </p:cTn>
                        </p:par>
                        <p:par>
                          <p:cTn id="148" fill="hold" nodeType="afterGroup">
                            <p:stCondLst>
                              <p:cond delay="11000"/>
                            </p:stCondLst>
                            <p:childTnLst>
                              <p:par>
                                <p:cTn id="149" presetID="2" presetClass="entr" presetSubtype="8" fill="hold" nodeType="afterEffect">
                                  <p:stCondLst>
                                    <p:cond delay="0"/>
                                  </p:stCondLst>
                                  <p:childTnLst>
                                    <p:set>
                                      <p:cBhvr>
                                        <p:cTn id="150" dur="1" fill="hold">
                                          <p:stCondLst>
                                            <p:cond delay="0"/>
                                          </p:stCondLst>
                                        </p:cTn>
                                        <p:tgtEl>
                                          <p:spTgt spid="230465"/>
                                        </p:tgtEl>
                                        <p:attrNameLst>
                                          <p:attrName>style.visibility</p:attrName>
                                        </p:attrNameLst>
                                      </p:cBhvr>
                                      <p:to>
                                        <p:strVal val="visible"/>
                                      </p:to>
                                    </p:set>
                                    <p:anim calcmode="lin" valueType="num">
                                      <p:cBhvr additive="base">
                                        <p:cTn id="151" dur="500" fill="hold"/>
                                        <p:tgtEl>
                                          <p:spTgt spid="230465"/>
                                        </p:tgtEl>
                                        <p:attrNameLst>
                                          <p:attrName>ppt_x</p:attrName>
                                        </p:attrNameLst>
                                      </p:cBhvr>
                                      <p:tavLst>
                                        <p:tav tm="0">
                                          <p:val>
                                            <p:strVal val="0-#ppt_w/2"/>
                                          </p:val>
                                        </p:tav>
                                        <p:tav tm="100000">
                                          <p:val>
                                            <p:strVal val="#ppt_x"/>
                                          </p:val>
                                        </p:tav>
                                      </p:tavLst>
                                    </p:anim>
                                    <p:anim calcmode="lin" valueType="num">
                                      <p:cBhvr additive="base">
                                        <p:cTn id="152" dur="500" fill="hold"/>
                                        <p:tgtEl>
                                          <p:spTgt spid="230465"/>
                                        </p:tgtEl>
                                        <p:attrNameLst>
                                          <p:attrName>ppt_y</p:attrName>
                                        </p:attrNameLst>
                                      </p:cBhvr>
                                      <p:tavLst>
                                        <p:tav tm="0">
                                          <p:val>
                                            <p:strVal val="#ppt_y"/>
                                          </p:val>
                                        </p:tav>
                                        <p:tav tm="100000">
                                          <p:val>
                                            <p:strVal val="#ppt_y"/>
                                          </p:val>
                                        </p:tav>
                                      </p:tavLst>
                                    </p:anim>
                                  </p:childTnLst>
                                </p:cTn>
                              </p:par>
                            </p:childTnLst>
                          </p:cTn>
                        </p:par>
                        <p:par>
                          <p:cTn id="153" fill="hold" nodeType="afterGroup">
                            <p:stCondLst>
                              <p:cond delay="11500"/>
                            </p:stCondLst>
                            <p:childTnLst>
                              <p:par>
                                <p:cTn id="154" presetID="2" presetClass="entr" presetSubtype="8" fill="hold" nodeType="afterEffect">
                                  <p:stCondLst>
                                    <p:cond delay="0"/>
                                  </p:stCondLst>
                                  <p:childTnLst>
                                    <p:set>
                                      <p:cBhvr>
                                        <p:cTn id="155" dur="1" fill="hold">
                                          <p:stCondLst>
                                            <p:cond delay="0"/>
                                          </p:stCondLst>
                                        </p:cTn>
                                        <p:tgtEl>
                                          <p:spTgt spid="230466"/>
                                        </p:tgtEl>
                                        <p:attrNameLst>
                                          <p:attrName>style.visibility</p:attrName>
                                        </p:attrNameLst>
                                      </p:cBhvr>
                                      <p:to>
                                        <p:strVal val="visible"/>
                                      </p:to>
                                    </p:set>
                                    <p:anim calcmode="lin" valueType="num">
                                      <p:cBhvr additive="base">
                                        <p:cTn id="156" dur="500" fill="hold"/>
                                        <p:tgtEl>
                                          <p:spTgt spid="230466"/>
                                        </p:tgtEl>
                                        <p:attrNameLst>
                                          <p:attrName>ppt_x</p:attrName>
                                        </p:attrNameLst>
                                      </p:cBhvr>
                                      <p:tavLst>
                                        <p:tav tm="0">
                                          <p:val>
                                            <p:strVal val="0-#ppt_w/2"/>
                                          </p:val>
                                        </p:tav>
                                        <p:tav tm="100000">
                                          <p:val>
                                            <p:strVal val="#ppt_x"/>
                                          </p:val>
                                        </p:tav>
                                      </p:tavLst>
                                    </p:anim>
                                    <p:anim calcmode="lin" valueType="num">
                                      <p:cBhvr additive="base">
                                        <p:cTn id="157" dur="500" fill="hold"/>
                                        <p:tgtEl>
                                          <p:spTgt spid="2304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8"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1257300" y="228600"/>
            <a:ext cx="7772400" cy="685800"/>
          </a:xfrm>
          <a:noFill/>
          <a:ln/>
        </p:spPr>
        <p:txBody>
          <a:bodyPr vert="horz" wrap="square" lIns="83466" tIns="41001" rIns="83466" bIns="41001" numCol="1" anchor="ctr" anchorCtr="0" compatLnSpc="1">
            <a:prstTxWarp prst="textNoShape">
              <a:avLst/>
            </a:prstTxWarp>
          </a:bodyPr>
          <a:lstStyle/>
          <a:p>
            <a:r>
              <a:rPr lang="cs-CZ" altLang="cs-CZ" sz="4000" b="1">
                <a:latin typeface="Arial Black" panose="020B0A04020102020204" pitchFamily="34" charset="0"/>
              </a:rPr>
              <a:t>Rizikové faktory trombózy</a:t>
            </a:r>
            <a:endParaRPr lang="cs-CZ" altLang="cs-CZ" sz="4000" b="1">
              <a:latin typeface="Arial CE" panose="020B0604020202020204" pitchFamily="34" charset="0"/>
            </a:endParaRPr>
          </a:p>
        </p:txBody>
      </p:sp>
      <p:sp>
        <p:nvSpPr>
          <p:cNvPr id="233475" name="Rectangle 3"/>
          <p:cNvSpPr>
            <a:spLocks noGrp="1" noChangeArrowheads="1"/>
          </p:cNvSpPr>
          <p:nvPr>
            <p:ph type="body" sz="half" idx="1"/>
          </p:nvPr>
        </p:nvSpPr>
        <p:spPr>
          <a:xfrm>
            <a:off x="571500" y="914400"/>
            <a:ext cx="4495800" cy="5791200"/>
          </a:xfrm>
          <a:noFill/>
          <a:ln/>
        </p:spPr>
        <p:txBody>
          <a:bodyPr vert="horz" wrap="square" lIns="83466" tIns="41001" rIns="83466" bIns="41001" numCol="1" anchor="t" anchorCtr="0" compatLnSpc="1">
            <a:prstTxWarp prst="textNoShape">
              <a:avLst/>
            </a:prstTxWarp>
          </a:bodyPr>
          <a:lstStyle/>
          <a:p>
            <a:pPr>
              <a:buFont typeface="Wingdings" panose="05000000000000000000" pitchFamily="2" charset="2"/>
              <a:buNone/>
            </a:pPr>
            <a:r>
              <a:rPr lang="cs-CZ" altLang="cs-CZ" sz="2800" b="1">
                <a:solidFill>
                  <a:srgbClr val="00FF99"/>
                </a:solidFill>
                <a:latin typeface="Arial Black" panose="020B0A04020102020204" pitchFamily="34" charset="0"/>
              </a:rPr>
              <a:t>  Specifické rizikové ff.</a:t>
            </a:r>
            <a:endParaRPr lang="cs-CZ" altLang="cs-CZ" sz="2800" b="1">
              <a:solidFill>
                <a:srgbClr val="00FF99"/>
              </a:solidFill>
            </a:endParaRPr>
          </a:p>
          <a:p>
            <a:pPr lvl="1"/>
            <a:r>
              <a:rPr lang="cs-CZ" altLang="cs-CZ" sz="2400" b="1"/>
              <a:t>narůstající stáří</a:t>
            </a:r>
          </a:p>
          <a:p>
            <a:pPr lvl="1"/>
            <a:r>
              <a:rPr lang="cs-CZ" altLang="cs-CZ" sz="2400" b="1"/>
              <a:t>dlouhodobá imobilizace</a:t>
            </a:r>
          </a:p>
          <a:p>
            <a:pPr lvl="1"/>
            <a:r>
              <a:rPr lang="cs-CZ" altLang="cs-CZ" sz="2400" b="1"/>
              <a:t>předchozi TEN</a:t>
            </a:r>
          </a:p>
          <a:p>
            <a:pPr lvl="1"/>
            <a:r>
              <a:rPr lang="cs-CZ" altLang="cs-CZ" sz="2400" b="1"/>
              <a:t>nadváha</a:t>
            </a:r>
          </a:p>
          <a:p>
            <a:pPr lvl="1"/>
            <a:r>
              <a:rPr lang="cs-CZ" altLang="cs-CZ" sz="2400" b="1"/>
              <a:t>varikozita</a:t>
            </a:r>
          </a:p>
          <a:p>
            <a:pPr lvl="1"/>
            <a:r>
              <a:rPr lang="cs-CZ" altLang="cs-CZ" sz="2400" b="1"/>
              <a:t>srdeční insuf., IM</a:t>
            </a:r>
          </a:p>
          <a:p>
            <a:pPr lvl="1"/>
            <a:r>
              <a:rPr lang="cs-CZ" altLang="cs-CZ" sz="2400" b="1"/>
              <a:t>mozková příhoda</a:t>
            </a:r>
          </a:p>
          <a:p>
            <a:pPr lvl="1"/>
            <a:r>
              <a:rPr lang="cs-CZ" altLang="cs-CZ" sz="2400" b="1"/>
              <a:t>fraktury pánve a DK</a:t>
            </a:r>
          </a:p>
          <a:p>
            <a:pPr lvl="1"/>
            <a:r>
              <a:rPr lang="cs-CZ" altLang="cs-CZ" sz="2400" b="1"/>
              <a:t>infekce tlustého střeva</a:t>
            </a:r>
          </a:p>
          <a:p>
            <a:pPr lvl="1"/>
            <a:r>
              <a:rPr lang="cs-CZ" altLang="cs-CZ" sz="2400" b="1"/>
              <a:t>nefrotický syndrom</a:t>
            </a:r>
          </a:p>
          <a:p>
            <a:pPr lvl="1"/>
            <a:r>
              <a:rPr lang="cs-CZ" altLang="cs-CZ" sz="2400" b="1"/>
              <a:t>estrogeny</a:t>
            </a:r>
            <a:endParaRPr lang="cs-CZ" altLang="cs-CZ" sz="2400" b="1">
              <a:latin typeface="Arial CE" panose="020B0604020202020204" pitchFamily="34" charset="0"/>
            </a:endParaRPr>
          </a:p>
        </p:txBody>
      </p:sp>
      <p:sp>
        <p:nvSpPr>
          <p:cNvPr id="233476" name="Rectangle 4"/>
          <p:cNvSpPr>
            <a:spLocks noGrp="1" noChangeArrowheads="1"/>
          </p:cNvSpPr>
          <p:nvPr>
            <p:ph type="body" sz="half" idx="2"/>
          </p:nvPr>
        </p:nvSpPr>
        <p:spPr>
          <a:xfrm>
            <a:off x="4981576" y="914400"/>
            <a:ext cx="4733925" cy="5562600"/>
          </a:xfrm>
          <a:noFill/>
          <a:ln/>
        </p:spPr>
        <p:txBody>
          <a:bodyPr vert="horz" wrap="square" lIns="83466" tIns="41001" rIns="83466" bIns="41001" numCol="1" anchor="t" anchorCtr="0" compatLnSpc="1">
            <a:prstTxWarp prst="textNoShape">
              <a:avLst/>
            </a:prstTxWarp>
          </a:bodyPr>
          <a:lstStyle/>
          <a:p>
            <a:pPr>
              <a:buFont typeface="Wingdings" panose="05000000000000000000" pitchFamily="2" charset="2"/>
              <a:buNone/>
            </a:pPr>
            <a:r>
              <a:rPr lang="cs-CZ" altLang="cs-CZ" sz="2800" b="1"/>
              <a:t>   </a:t>
            </a:r>
            <a:r>
              <a:rPr lang="cs-CZ" altLang="cs-CZ" sz="2800" b="1">
                <a:solidFill>
                  <a:srgbClr val="00FF99"/>
                </a:solidFill>
                <a:latin typeface="Arial Black" panose="020B0A04020102020204" pitchFamily="34" charset="0"/>
              </a:rPr>
              <a:t>Trombofilní dispozice</a:t>
            </a:r>
            <a:endParaRPr lang="cs-CZ" altLang="cs-CZ" sz="2800">
              <a:solidFill>
                <a:srgbClr val="00FF99"/>
              </a:solidFill>
            </a:endParaRPr>
          </a:p>
          <a:p>
            <a:pPr lvl="1"/>
            <a:r>
              <a:rPr lang="cs-CZ" altLang="cs-CZ" sz="2400" b="1"/>
              <a:t>defekt antitrombinu</a:t>
            </a:r>
          </a:p>
          <a:p>
            <a:pPr lvl="1"/>
            <a:r>
              <a:rPr lang="cs-CZ" altLang="cs-CZ" sz="2400" b="1"/>
              <a:t>defekt proteinu S</a:t>
            </a:r>
          </a:p>
          <a:p>
            <a:pPr lvl="1"/>
            <a:r>
              <a:rPr lang="cs-CZ" altLang="cs-CZ" sz="2400" b="1"/>
              <a:t>hyperhomocysteinemie</a:t>
            </a:r>
          </a:p>
          <a:p>
            <a:pPr lvl="1"/>
            <a:r>
              <a:rPr lang="cs-CZ" altLang="cs-CZ" sz="2400" b="1"/>
              <a:t>dysfibrinogenemie</a:t>
            </a:r>
          </a:p>
          <a:p>
            <a:pPr lvl="1"/>
            <a:r>
              <a:rPr lang="cs-CZ" altLang="cs-CZ" sz="2400" b="1"/>
              <a:t>defekt plazminogenu</a:t>
            </a:r>
          </a:p>
          <a:p>
            <a:pPr lvl="1"/>
            <a:r>
              <a:rPr lang="cs-CZ" altLang="cs-CZ" sz="2400" b="1"/>
              <a:t>hyperviskozita</a:t>
            </a:r>
            <a:endParaRPr lang="cs-CZ" altLang="cs-CZ" sz="2400">
              <a:latin typeface="Arial CE" panose="020B0604020202020204" pitchFamily="34" charset="0"/>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64700" y="6235700"/>
            <a:ext cx="406400" cy="406400"/>
          </a:xfrm>
          <a:prstGeom prst="rect">
            <a:avLst/>
          </a:prstGeom>
        </p:spPr>
      </p:pic>
    </p:spTree>
    <p:extLst>
      <p:ext uri="{BB962C8B-B14F-4D97-AF65-F5344CB8AC3E}">
        <p14:creationId xmlns:p14="http://schemas.microsoft.com/office/powerpoint/2010/main" val="1444266635"/>
      </p:ext>
    </p:extLst>
  </p:cSld>
  <p:clrMapOvr>
    <a:masterClrMapping/>
  </p:clrMapOvr>
  <mc:AlternateContent xmlns:mc="http://schemas.openxmlformats.org/markup-compatibility/2006" xmlns:p14="http://schemas.microsoft.com/office/powerpoint/2010/main">
    <mc:Choice Requires="p14">
      <p:transition spd="slow" p14:dur="2000" advTm="37066"/>
    </mc:Choice>
    <mc:Fallback xmlns="">
      <p:transition spd="slow" advTm="37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311150" y="0"/>
            <a:ext cx="10858500" cy="914400"/>
          </a:xfrm>
          <a:noFill/>
          <a:ln/>
        </p:spPr>
        <p:txBody>
          <a:bodyPr vert="horz" wrap="square" lIns="83466" tIns="41001" rIns="83466" bIns="41001" numCol="1" anchor="ctr" anchorCtr="0" compatLnSpc="1">
            <a:prstTxWarp prst="textNoShape">
              <a:avLst/>
            </a:prstTxWarp>
          </a:bodyPr>
          <a:lstStyle/>
          <a:p>
            <a:r>
              <a:rPr lang="cs-CZ" altLang="cs-CZ" sz="3600" b="1">
                <a:latin typeface="Arial Black" panose="020B0A04020102020204" pitchFamily="34" charset="0"/>
              </a:rPr>
              <a:t>Klinické podmínky vzniku trombóz</a:t>
            </a:r>
            <a:endParaRPr lang="cs-CZ" altLang="cs-CZ" sz="3600" b="1"/>
          </a:p>
        </p:txBody>
      </p:sp>
      <p:sp>
        <p:nvSpPr>
          <p:cNvPr id="235523" name="Rectangle 3"/>
          <p:cNvSpPr>
            <a:spLocks noGrp="1" noChangeArrowheads="1"/>
          </p:cNvSpPr>
          <p:nvPr>
            <p:ph type="body" sz="half" idx="1"/>
          </p:nvPr>
        </p:nvSpPr>
        <p:spPr>
          <a:xfrm>
            <a:off x="571500" y="685800"/>
            <a:ext cx="4457700" cy="5867400"/>
          </a:xfrm>
          <a:noFill/>
          <a:ln/>
        </p:spPr>
        <p:txBody>
          <a:bodyPr vert="horz" wrap="square" lIns="83466" tIns="41001" rIns="83466" bIns="41001" numCol="1" anchor="t" anchorCtr="0" compatLnSpc="1">
            <a:prstTxWarp prst="textNoShape">
              <a:avLst/>
            </a:prstTxWarp>
          </a:bodyPr>
          <a:lstStyle/>
          <a:p>
            <a:pPr>
              <a:buFont typeface="Wingdings" panose="05000000000000000000" pitchFamily="2" charset="2"/>
              <a:buNone/>
            </a:pPr>
            <a:r>
              <a:rPr lang="cs-CZ" altLang="cs-CZ" sz="2800"/>
              <a:t>        </a:t>
            </a:r>
            <a:r>
              <a:rPr lang="cs-CZ" altLang="cs-CZ" sz="2800" b="1">
                <a:solidFill>
                  <a:srgbClr val="00CC99"/>
                </a:solidFill>
                <a:latin typeface="Arial Black" panose="020B0A04020102020204" pitchFamily="34" charset="0"/>
              </a:rPr>
              <a:t>tepenné:</a:t>
            </a:r>
          </a:p>
          <a:p>
            <a:r>
              <a:rPr lang="cs-CZ" altLang="cs-CZ" sz="2400" b="1"/>
              <a:t>ateroskleróza</a:t>
            </a:r>
          </a:p>
          <a:p>
            <a:r>
              <a:rPr lang="cs-CZ" altLang="cs-CZ" sz="2400" b="1"/>
              <a:t>kouření cigaret</a:t>
            </a:r>
          </a:p>
          <a:p>
            <a:r>
              <a:rPr lang="cs-CZ" altLang="cs-CZ" sz="2400" b="1"/>
              <a:t>hypertenze</a:t>
            </a:r>
          </a:p>
          <a:p>
            <a:r>
              <a:rPr lang="cs-CZ" altLang="cs-CZ" sz="2400" b="1"/>
              <a:t>diabetes mellitus</a:t>
            </a:r>
          </a:p>
          <a:p>
            <a:r>
              <a:rPr lang="cs-CZ" altLang="cs-CZ" sz="2400" b="1"/>
              <a:t>zvýšení LDL chol.</a:t>
            </a:r>
          </a:p>
          <a:p>
            <a:r>
              <a:rPr lang="cs-CZ" altLang="cs-CZ" sz="2400" b="1"/>
              <a:t>hypertriglyceridémie</a:t>
            </a:r>
          </a:p>
          <a:p>
            <a:r>
              <a:rPr lang="cs-CZ" altLang="cs-CZ" sz="2400" b="1"/>
              <a:t>pozitivní rodinná anam.</a:t>
            </a:r>
          </a:p>
          <a:p>
            <a:r>
              <a:rPr lang="cs-CZ" altLang="cs-CZ" sz="2400" b="1"/>
              <a:t>vada levého srdce</a:t>
            </a:r>
          </a:p>
          <a:p>
            <a:r>
              <a:rPr lang="cs-CZ" altLang="cs-CZ" sz="2400" b="1"/>
              <a:t>orál. kontraceptiva</a:t>
            </a:r>
          </a:p>
          <a:p>
            <a:r>
              <a:rPr lang="cs-CZ" altLang="cs-CZ" sz="2400" b="1"/>
              <a:t>estrogeny</a:t>
            </a:r>
          </a:p>
          <a:p>
            <a:r>
              <a:rPr lang="cs-CZ" altLang="cs-CZ" sz="2400" b="1"/>
              <a:t>lipoprotein (a)</a:t>
            </a:r>
          </a:p>
          <a:p>
            <a:r>
              <a:rPr lang="cs-CZ" altLang="cs-CZ" sz="2400" b="1"/>
              <a:t>polyglobulie, hypervisk. sy</a:t>
            </a:r>
          </a:p>
        </p:txBody>
      </p:sp>
      <p:sp>
        <p:nvSpPr>
          <p:cNvPr id="235524" name="Rectangle 4"/>
          <p:cNvSpPr>
            <a:spLocks noGrp="1" noChangeArrowheads="1"/>
          </p:cNvSpPr>
          <p:nvPr>
            <p:ph type="body" sz="half" idx="2"/>
          </p:nvPr>
        </p:nvSpPr>
        <p:spPr>
          <a:xfrm>
            <a:off x="4770438" y="685800"/>
            <a:ext cx="4945062" cy="5867400"/>
          </a:xfrm>
          <a:noFill/>
          <a:ln/>
        </p:spPr>
        <p:txBody>
          <a:bodyPr vert="horz" wrap="square" lIns="83466" tIns="41001" rIns="83466" bIns="41001" numCol="1" anchor="t" anchorCtr="0" compatLnSpc="1">
            <a:prstTxWarp prst="textNoShape">
              <a:avLst/>
            </a:prstTxWarp>
          </a:bodyPr>
          <a:lstStyle/>
          <a:p>
            <a:pPr>
              <a:buFont typeface="Wingdings" panose="05000000000000000000" pitchFamily="2" charset="2"/>
              <a:buNone/>
            </a:pPr>
            <a:r>
              <a:rPr lang="cs-CZ" altLang="cs-CZ" sz="2800"/>
              <a:t>                      </a:t>
            </a:r>
            <a:r>
              <a:rPr lang="cs-CZ" altLang="cs-CZ" sz="2800" b="1">
                <a:solidFill>
                  <a:srgbClr val="00CC99"/>
                </a:solidFill>
                <a:latin typeface="Arial Black" panose="020B0A04020102020204" pitchFamily="34" charset="0"/>
              </a:rPr>
              <a:t>žilní:</a:t>
            </a:r>
          </a:p>
          <a:p>
            <a:r>
              <a:rPr lang="cs-CZ" altLang="cs-CZ" sz="2400" b="1"/>
              <a:t>všeobecná chirurgie</a:t>
            </a:r>
          </a:p>
          <a:p>
            <a:r>
              <a:rPr lang="cs-CZ" altLang="cs-CZ" sz="2400" b="1"/>
              <a:t>ortopedické zákroky, arthroskopie</a:t>
            </a:r>
          </a:p>
          <a:p>
            <a:r>
              <a:rPr lang="cs-CZ" altLang="cs-CZ" sz="2400" b="1"/>
              <a:t>trauma, malignity, sepse</a:t>
            </a:r>
          </a:p>
          <a:p>
            <a:r>
              <a:rPr lang="cs-CZ" altLang="cs-CZ" sz="2400" b="1"/>
              <a:t>immobilizace</a:t>
            </a:r>
          </a:p>
          <a:p>
            <a:r>
              <a:rPr lang="cs-CZ" altLang="cs-CZ" sz="2400" b="1"/>
              <a:t>kongestivní srdeční vady</a:t>
            </a:r>
          </a:p>
          <a:p>
            <a:r>
              <a:rPr lang="cs-CZ" altLang="cs-CZ" sz="2400" b="1"/>
              <a:t>nefrotický sy</a:t>
            </a:r>
          </a:p>
          <a:p>
            <a:r>
              <a:rPr lang="cs-CZ" altLang="cs-CZ" sz="2400" b="1"/>
              <a:t>obezita</a:t>
            </a:r>
          </a:p>
          <a:p>
            <a:r>
              <a:rPr lang="cs-CZ" altLang="cs-CZ" sz="2400" b="1"/>
              <a:t>varikozita</a:t>
            </a:r>
          </a:p>
          <a:p>
            <a:r>
              <a:rPr lang="cs-CZ" altLang="cs-CZ" sz="2400" b="1"/>
              <a:t>postflebitický sy</a:t>
            </a:r>
          </a:p>
          <a:p>
            <a:r>
              <a:rPr lang="cs-CZ" altLang="cs-CZ" sz="2400" b="1"/>
              <a:t>orální kontraceptiva, estrogeny</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64700" y="6235700"/>
            <a:ext cx="406400" cy="406400"/>
          </a:xfrm>
          <a:prstGeom prst="rect">
            <a:avLst/>
          </a:prstGeom>
        </p:spPr>
      </p:pic>
    </p:spTree>
    <p:extLst>
      <p:ext uri="{BB962C8B-B14F-4D97-AF65-F5344CB8AC3E}">
        <p14:creationId xmlns:p14="http://schemas.microsoft.com/office/powerpoint/2010/main" val="3504321526"/>
      </p:ext>
    </p:extLst>
  </p:cSld>
  <p:clrMapOvr>
    <a:masterClrMapping/>
  </p:clrMapOvr>
  <mc:AlternateContent xmlns:mc="http://schemas.openxmlformats.org/markup-compatibility/2006" xmlns:p14="http://schemas.microsoft.com/office/powerpoint/2010/main">
    <mc:Choice Requires="p14">
      <p:transition spd="slow" p14:dur="2000" advTm="61720"/>
    </mc:Choice>
    <mc:Fallback xmlns="">
      <p:transition spd="slow" advTm="61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a:xfrm>
            <a:off x="774700" y="228600"/>
            <a:ext cx="8940800" cy="1066800"/>
          </a:xfrm>
        </p:spPr>
        <p:txBody>
          <a:bodyPr/>
          <a:lstStyle/>
          <a:p>
            <a:r>
              <a:rPr lang="cs-CZ" altLang="cs-CZ" sz="3600" b="1">
                <a:latin typeface="Arial Black" panose="020B0A04020102020204" pitchFamily="34" charset="0"/>
              </a:rPr>
              <a:t>Varovné signály dispozice k trombóze</a:t>
            </a:r>
            <a:endParaRPr lang="cs-CZ" altLang="cs-CZ"/>
          </a:p>
        </p:txBody>
      </p:sp>
      <p:sp>
        <p:nvSpPr>
          <p:cNvPr id="236547" name="Rectangle 3"/>
          <p:cNvSpPr>
            <a:spLocks noGrp="1" noChangeArrowheads="1"/>
          </p:cNvSpPr>
          <p:nvPr>
            <p:ph type="body" idx="1"/>
          </p:nvPr>
        </p:nvSpPr>
        <p:spPr>
          <a:xfrm>
            <a:off x="1257300" y="1371600"/>
            <a:ext cx="7772400" cy="4724400"/>
          </a:xfrm>
        </p:spPr>
        <p:txBody>
          <a:bodyPr/>
          <a:lstStyle/>
          <a:p>
            <a:r>
              <a:rPr lang="cs-CZ" altLang="cs-CZ" b="1"/>
              <a:t>trombóza neobvyklé lokalizace</a:t>
            </a:r>
          </a:p>
          <a:p>
            <a:r>
              <a:rPr lang="cs-CZ" altLang="cs-CZ" b="1"/>
              <a:t>trombóza bez předcházející příčiny</a:t>
            </a:r>
          </a:p>
          <a:p>
            <a:r>
              <a:rPr lang="cs-CZ" altLang="cs-CZ" b="1"/>
              <a:t>trombóza v mladistvém věku</a:t>
            </a:r>
          </a:p>
          <a:p>
            <a:r>
              <a:rPr lang="cs-CZ" altLang="cs-CZ" b="1"/>
              <a:t>trombóza v rodinné anamnéze</a:t>
            </a:r>
          </a:p>
          <a:p>
            <a:r>
              <a:rPr lang="cs-CZ" altLang="cs-CZ" b="1"/>
              <a:t>recidivující trombóza</a:t>
            </a:r>
          </a:p>
          <a:p>
            <a:r>
              <a:rPr lang="cs-CZ" altLang="cs-CZ" b="1"/>
              <a:t>trombóza při zavedené antikoagulační léčbě s nastavením terapeutického rozmezí</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64700" y="6235700"/>
            <a:ext cx="406400" cy="406400"/>
          </a:xfrm>
          <a:prstGeom prst="rect">
            <a:avLst/>
          </a:prstGeom>
        </p:spPr>
      </p:pic>
    </p:spTree>
    <p:extLst>
      <p:ext uri="{BB962C8B-B14F-4D97-AF65-F5344CB8AC3E}">
        <p14:creationId xmlns:p14="http://schemas.microsoft.com/office/powerpoint/2010/main" val="2394499786"/>
      </p:ext>
    </p:extLst>
  </p:cSld>
  <p:clrMapOvr>
    <a:masterClrMapping/>
  </p:clrMapOvr>
  <mc:AlternateContent xmlns:mc="http://schemas.openxmlformats.org/markup-compatibility/2006" xmlns:p14="http://schemas.microsoft.com/office/powerpoint/2010/main">
    <mc:Choice Requires="p14">
      <p:transition spd="slow" p14:dur="2000" advTm="43681"/>
    </mc:Choice>
    <mc:Fallback xmlns="">
      <p:transition spd="slow" advTm="43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ChangeArrowheads="1"/>
          </p:cNvSpPr>
          <p:nvPr/>
        </p:nvSpPr>
        <p:spPr bwMode="auto">
          <a:xfrm>
            <a:off x="12573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37571" name="Rectangle 3"/>
          <p:cNvSpPr>
            <a:spLocks noChangeArrowheads="1"/>
          </p:cNvSpPr>
          <p:nvPr/>
        </p:nvSpPr>
        <p:spPr bwMode="auto">
          <a:xfrm>
            <a:off x="36957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37572" name="Rectangle 4"/>
          <p:cNvSpPr>
            <a:spLocks noGrp="1" noChangeArrowheads="1"/>
          </p:cNvSpPr>
          <p:nvPr>
            <p:ph type="title"/>
          </p:nvPr>
        </p:nvSpPr>
        <p:spPr>
          <a:xfrm>
            <a:off x="647700" y="457200"/>
            <a:ext cx="8991600" cy="1219200"/>
          </a:xfrm>
          <a:noFill/>
          <a:ln/>
        </p:spPr>
        <p:txBody>
          <a:bodyPr vert="horz" wrap="square" lIns="83466" tIns="41001" rIns="83466" bIns="41001" numCol="1" anchor="ctr" anchorCtr="0" compatLnSpc="1">
            <a:prstTxWarp prst="textNoShape">
              <a:avLst/>
            </a:prstTxWarp>
          </a:bodyPr>
          <a:lstStyle/>
          <a:p>
            <a:pPr>
              <a:lnSpc>
                <a:spcPct val="80000"/>
              </a:lnSpc>
            </a:pPr>
            <a:r>
              <a:rPr lang="cs-CZ" altLang="cs-CZ" b="1">
                <a:solidFill>
                  <a:srgbClr val="FFFF66"/>
                </a:solidFill>
                <a:latin typeface="Arial Black" panose="020B0A04020102020204" pitchFamily="34" charset="0"/>
              </a:rPr>
              <a:t>Rozdělení antitrombotické léčby</a:t>
            </a:r>
            <a:r>
              <a:rPr lang="cs-CZ" altLang="cs-CZ"/>
              <a:t> </a:t>
            </a:r>
            <a:endParaRPr lang="cs-CZ" altLang="cs-CZ">
              <a:latin typeface="Times New Roman CE" panose="02020603050405020304" pitchFamily="18" charset="0"/>
            </a:endParaRPr>
          </a:p>
        </p:txBody>
      </p:sp>
      <p:sp>
        <p:nvSpPr>
          <p:cNvPr id="237573" name="Rectangle 5"/>
          <p:cNvSpPr>
            <a:spLocks noGrp="1" noChangeArrowheads="1"/>
          </p:cNvSpPr>
          <p:nvPr>
            <p:ph type="body" idx="1"/>
          </p:nvPr>
        </p:nvSpPr>
        <p:spPr>
          <a:xfrm>
            <a:off x="1044576" y="1828800"/>
            <a:ext cx="8264525" cy="4343400"/>
          </a:xfrm>
          <a:noFill/>
          <a:ln/>
        </p:spPr>
        <p:txBody>
          <a:bodyPr vert="horz" wrap="square" lIns="83466" tIns="41001" rIns="83466" bIns="41001" numCol="1" anchor="t" anchorCtr="0" compatLnSpc="1">
            <a:prstTxWarp prst="textNoShape">
              <a:avLst/>
            </a:prstTxWarp>
          </a:bodyPr>
          <a:lstStyle/>
          <a:p>
            <a:pPr>
              <a:buClr>
                <a:srgbClr val="FFFF66"/>
              </a:buClr>
            </a:pPr>
            <a:r>
              <a:rPr lang="cs-CZ" altLang="cs-CZ"/>
              <a:t>antikoagulační (anti-IIa) – </a:t>
            </a:r>
            <a:r>
              <a:rPr lang="cs-CZ" altLang="cs-CZ" i="1">
                <a:solidFill>
                  <a:srgbClr val="00FF99"/>
                </a:solidFill>
              </a:rPr>
              <a:t>heparin, kum, hir</a:t>
            </a:r>
            <a:endParaRPr lang="cs-CZ" altLang="cs-CZ"/>
          </a:p>
          <a:p>
            <a:pPr>
              <a:buClr>
                <a:srgbClr val="FFFF66"/>
              </a:buClr>
            </a:pPr>
            <a:r>
              <a:rPr lang="cs-CZ" altLang="cs-CZ"/>
              <a:t>antitrombotická (anti-Xa) –  </a:t>
            </a:r>
            <a:r>
              <a:rPr lang="cs-CZ" altLang="cs-CZ" i="1">
                <a:solidFill>
                  <a:srgbClr val="00FF99"/>
                </a:solidFill>
              </a:rPr>
              <a:t>LD AK, LMWH,   </a:t>
            </a:r>
          </a:p>
          <a:p>
            <a:pPr>
              <a:buClr>
                <a:srgbClr val="FFFF66"/>
              </a:buClr>
              <a:buFont typeface="Wingdings" panose="05000000000000000000" pitchFamily="2" charset="2"/>
              <a:buNone/>
            </a:pPr>
            <a:r>
              <a:rPr lang="cs-CZ" altLang="cs-CZ" i="1">
                <a:solidFill>
                  <a:srgbClr val="00FF99"/>
                </a:solidFill>
              </a:rPr>
              <a:t>                                         heparany, </a:t>
            </a:r>
            <a:r>
              <a:rPr lang="cs-CZ" altLang="cs-CZ"/>
              <a:t>antiagregační (antitrombocytární) – </a:t>
            </a:r>
            <a:r>
              <a:rPr lang="cs-CZ" altLang="cs-CZ" i="1">
                <a:solidFill>
                  <a:srgbClr val="00FF99"/>
                </a:solidFill>
              </a:rPr>
              <a:t>ASA</a:t>
            </a:r>
          </a:p>
          <a:p>
            <a:pPr>
              <a:buClr>
                <a:srgbClr val="FFFF66"/>
              </a:buClr>
            </a:pPr>
            <a:r>
              <a:rPr lang="cs-CZ" altLang="cs-CZ"/>
              <a:t>trombolytická – </a:t>
            </a:r>
            <a:r>
              <a:rPr lang="cs-CZ" altLang="cs-CZ" i="1">
                <a:solidFill>
                  <a:srgbClr val="00FF99"/>
                </a:solidFill>
              </a:rPr>
              <a:t>streptokináza, altepláza</a:t>
            </a:r>
            <a:endParaRPr lang="cs-CZ" altLang="cs-CZ">
              <a:solidFill>
                <a:srgbClr val="00FF99"/>
              </a:solidFill>
            </a:endParaRPr>
          </a:p>
          <a:p>
            <a:pPr>
              <a:buClr>
                <a:srgbClr val="FFFF66"/>
              </a:buClr>
            </a:pPr>
            <a:r>
              <a:rPr lang="cs-CZ" altLang="cs-CZ"/>
              <a:t>substituční – </a:t>
            </a:r>
            <a:r>
              <a:rPr lang="cs-CZ" altLang="cs-CZ" i="1">
                <a:solidFill>
                  <a:srgbClr val="00FF99"/>
                </a:solidFill>
              </a:rPr>
              <a:t>AT, PC ; plazma</a:t>
            </a:r>
            <a:endParaRPr lang="cs-CZ" altLang="cs-CZ"/>
          </a:p>
          <a:p>
            <a:pPr>
              <a:buClr>
                <a:srgbClr val="FFFF66"/>
              </a:buClr>
            </a:pPr>
            <a:r>
              <a:rPr lang="cs-CZ" altLang="cs-CZ"/>
              <a:t>kombinovaná – viz výše</a:t>
            </a:r>
            <a:endParaRPr lang="cs-CZ" altLang="cs-CZ">
              <a:latin typeface="Arial CE" panose="020B0604020202020204" pitchFamily="34" charset="0"/>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64700" y="6235700"/>
            <a:ext cx="406400" cy="406400"/>
          </a:xfrm>
          <a:prstGeom prst="rect">
            <a:avLst/>
          </a:prstGeom>
        </p:spPr>
      </p:pic>
    </p:spTree>
    <p:extLst>
      <p:ext uri="{BB962C8B-B14F-4D97-AF65-F5344CB8AC3E}">
        <p14:creationId xmlns:p14="http://schemas.microsoft.com/office/powerpoint/2010/main" val="399954882"/>
      </p:ext>
    </p:extLst>
  </p:cSld>
  <p:clrMapOvr>
    <a:masterClrMapping/>
  </p:clrMapOvr>
  <p:transition spd="slow" advTm="41141">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706438" y="222250"/>
            <a:ext cx="8890000" cy="1143000"/>
          </a:xfrm>
        </p:spPr>
        <p:txBody>
          <a:bodyPr/>
          <a:lstStyle/>
          <a:p>
            <a:r>
              <a:rPr lang="cs-CZ" altLang="cs-CZ">
                <a:latin typeface="Arial Black" panose="020B0A04020102020204" pitchFamily="34" charset="0"/>
              </a:rPr>
              <a:t>Indikace antiagregancií (ASA)</a:t>
            </a:r>
            <a:endParaRPr lang="cs-CZ" altLang="cs-CZ"/>
          </a:p>
        </p:txBody>
      </p:sp>
      <p:sp>
        <p:nvSpPr>
          <p:cNvPr id="247811" name="Rectangle 3"/>
          <p:cNvSpPr>
            <a:spLocks noGrp="1" noChangeArrowheads="1"/>
          </p:cNvSpPr>
          <p:nvPr>
            <p:ph type="body" idx="1"/>
          </p:nvPr>
        </p:nvSpPr>
        <p:spPr>
          <a:xfrm>
            <a:off x="911226" y="1624014"/>
            <a:ext cx="8550275" cy="4503737"/>
          </a:xfrm>
        </p:spPr>
        <p:txBody>
          <a:bodyPr/>
          <a:lstStyle/>
          <a:p>
            <a:pPr>
              <a:lnSpc>
                <a:spcPct val="90000"/>
              </a:lnSpc>
            </a:pPr>
            <a:r>
              <a:rPr lang="cs-CZ" altLang="cs-CZ"/>
              <a:t>tepenná trombóza</a:t>
            </a:r>
          </a:p>
          <a:p>
            <a:pPr lvl="1">
              <a:lnSpc>
                <a:spcPct val="90000"/>
              </a:lnSpc>
            </a:pPr>
            <a:r>
              <a:rPr lang="cs-CZ" altLang="cs-CZ"/>
              <a:t>koronární choroby</a:t>
            </a:r>
          </a:p>
          <a:p>
            <a:pPr lvl="1">
              <a:lnSpc>
                <a:spcPct val="90000"/>
              </a:lnSpc>
            </a:pPr>
            <a:r>
              <a:rPr lang="cs-CZ" altLang="cs-CZ"/>
              <a:t>cévní onemocnění mozku</a:t>
            </a:r>
          </a:p>
          <a:p>
            <a:pPr lvl="1">
              <a:lnSpc>
                <a:spcPct val="90000"/>
              </a:lnSpc>
            </a:pPr>
            <a:r>
              <a:rPr lang="cs-CZ" altLang="cs-CZ"/>
              <a:t>ischemická choroba dolních končetin</a:t>
            </a:r>
          </a:p>
          <a:p>
            <a:pPr lvl="1">
              <a:lnSpc>
                <a:spcPct val="90000"/>
              </a:lnSpc>
            </a:pPr>
            <a:r>
              <a:rPr lang="cs-CZ" altLang="cs-CZ"/>
              <a:t>(mikroangiopatie)</a:t>
            </a:r>
          </a:p>
          <a:p>
            <a:pPr>
              <a:lnSpc>
                <a:spcPct val="90000"/>
              </a:lnSpc>
            </a:pPr>
            <a:r>
              <a:rPr lang="cs-CZ" altLang="cs-CZ"/>
              <a:t>Crohnova choroba</a:t>
            </a:r>
          </a:p>
          <a:p>
            <a:pPr>
              <a:lnSpc>
                <a:spcPct val="90000"/>
              </a:lnSpc>
            </a:pPr>
            <a:r>
              <a:rPr lang="cs-CZ" altLang="cs-CZ"/>
              <a:t>kolorektální karcinom</a:t>
            </a:r>
          </a:p>
          <a:p>
            <a:pPr>
              <a:lnSpc>
                <a:spcPct val="90000"/>
              </a:lnSpc>
            </a:pPr>
            <a:r>
              <a:rPr lang="cs-CZ" altLang="cs-CZ"/>
              <a:t>Alzheimerova choroba, presenilní demence</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64700" y="6235700"/>
            <a:ext cx="406400" cy="406400"/>
          </a:xfrm>
          <a:prstGeom prst="rect">
            <a:avLst/>
          </a:prstGeom>
        </p:spPr>
      </p:pic>
    </p:spTree>
    <p:extLst>
      <p:ext uri="{BB962C8B-B14F-4D97-AF65-F5344CB8AC3E}">
        <p14:creationId xmlns:p14="http://schemas.microsoft.com/office/powerpoint/2010/main" val="2516707440"/>
      </p:ext>
    </p:extLst>
  </p:cSld>
  <p:clrMapOvr>
    <a:masterClrMapping/>
  </p:clrMapOvr>
  <mc:AlternateContent xmlns:mc="http://schemas.openxmlformats.org/markup-compatibility/2006" xmlns:p14="http://schemas.microsoft.com/office/powerpoint/2010/main">
    <mc:Choice Requires="p14">
      <p:transition spd="slow" p14:dur="2000" advTm="85314"/>
    </mc:Choice>
    <mc:Fallback xmlns="">
      <p:transition spd="slow" advTm="85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ChangeArrowheads="1"/>
          </p:cNvSpPr>
          <p:nvPr/>
        </p:nvSpPr>
        <p:spPr bwMode="auto">
          <a:xfrm>
            <a:off x="12573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0883" name="Rectangle 3"/>
          <p:cNvSpPr>
            <a:spLocks noChangeArrowheads="1"/>
          </p:cNvSpPr>
          <p:nvPr/>
        </p:nvSpPr>
        <p:spPr bwMode="auto">
          <a:xfrm>
            <a:off x="36957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0884" name="Rectangle 4"/>
          <p:cNvSpPr>
            <a:spLocks noGrp="1" noChangeArrowheads="1"/>
          </p:cNvSpPr>
          <p:nvPr>
            <p:ph type="title"/>
          </p:nvPr>
        </p:nvSpPr>
        <p:spPr>
          <a:noFill/>
          <a:ln/>
        </p:spPr>
        <p:txBody>
          <a:bodyPr vert="horz" wrap="square" lIns="83466" tIns="41001" rIns="83466" bIns="41001" numCol="1" anchor="ctr" anchorCtr="0" compatLnSpc="1">
            <a:prstTxWarp prst="textNoShape">
              <a:avLst/>
            </a:prstTxWarp>
          </a:bodyPr>
          <a:lstStyle/>
          <a:p>
            <a:r>
              <a:rPr lang="cs-CZ" altLang="cs-CZ" b="1">
                <a:latin typeface="Arial Black" panose="020B0A04020102020204" pitchFamily="34" charset="0"/>
              </a:rPr>
              <a:t>Dávkování antiagregancií</a:t>
            </a:r>
            <a:endParaRPr lang="cs-CZ" altLang="cs-CZ" b="1">
              <a:latin typeface="Arial CE" panose="020B0604020202020204" pitchFamily="34" charset="0"/>
            </a:endParaRPr>
          </a:p>
        </p:txBody>
      </p:sp>
      <p:sp>
        <p:nvSpPr>
          <p:cNvPr id="250885" name="Rectangle 5"/>
          <p:cNvSpPr>
            <a:spLocks noGrp="1" noChangeArrowheads="1"/>
          </p:cNvSpPr>
          <p:nvPr>
            <p:ph type="body" idx="1"/>
          </p:nvPr>
        </p:nvSpPr>
        <p:spPr>
          <a:noFill/>
          <a:ln/>
        </p:spPr>
        <p:txBody>
          <a:bodyPr vert="horz" wrap="square" lIns="83466" tIns="41001" rIns="83466" bIns="41001" numCol="1" anchor="t" anchorCtr="0" compatLnSpc="1">
            <a:prstTxWarp prst="textNoShape">
              <a:avLst/>
            </a:prstTxWarp>
          </a:bodyPr>
          <a:lstStyle/>
          <a:p>
            <a:r>
              <a:rPr lang="cs-CZ" altLang="cs-CZ">
                <a:solidFill>
                  <a:schemeClr val="accent1"/>
                </a:solidFill>
              </a:rPr>
              <a:t>ASA		</a:t>
            </a:r>
            <a:r>
              <a:rPr lang="cs-CZ" altLang="cs-CZ"/>
              <a:t>60  -  1250 mg/den (2 dny)</a:t>
            </a:r>
          </a:p>
          <a:p>
            <a:r>
              <a:rPr lang="cs-CZ" altLang="cs-CZ">
                <a:solidFill>
                  <a:schemeClr val="hlink"/>
                </a:solidFill>
              </a:rPr>
              <a:t>indobufen	</a:t>
            </a:r>
            <a:r>
              <a:rPr lang="cs-CZ" altLang="cs-CZ"/>
              <a:t>1  -  2  x  200 mg/den	</a:t>
            </a:r>
          </a:p>
          <a:p>
            <a:r>
              <a:rPr lang="cs-CZ" altLang="cs-CZ">
                <a:solidFill>
                  <a:srgbClr val="FFCC66"/>
                </a:solidFill>
              </a:rPr>
              <a:t>clopidogrel	</a:t>
            </a:r>
            <a:r>
              <a:rPr lang="cs-CZ" altLang="cs-CZ"/>
              <a:t>1 x 	75 mg/den</a:t>
            </a:r>
          </a:p>
          <a:p>
            <a:r>
              <a:rPr lang="cs-CZ" altLang="cs-CZ">
                <a:solidFill>
                  <a:srgbClr val="FFFF66"/>
                </a:solidFill>
              </a:rPr>
              <a:t>ticlopidin	</a:t>
            </a:r>
            <a:r>
              <a:rPr lang="cs-CZ" altLang="cs-CZ"/>
              <a:t>1 - 2 x 250 - 500 mg/den</a:t>
            </a:r>
          </a:p>
          <a:p>
            <a:r>
              <a:rPr lang="cs-CZ" altLang="cs-CZ">
                <a:solidFill>
                  <a:srgbClr val="FFFF66"/>
                </a:solidFill>
              </a:rPr>
              <a:t>abciximab	</a:t>
            </a:r>
            <a:r>
              <a:rPr lang="cs-CZ" altLang="cs-CZ"/>
              <a:t>0.25 mg/kg      10 ug/min. i.v.</a:t>
            </a:r>
          </a:p>
          <a:p>
            <a:pPr>
              <a:buFont typeface="Wingdings" panose="05000000000000000000" pitchFamily="2" charset="2"/>
              <a:buNone/>
            </a:pPr>
            <a:r>
              <a:rPr lang="cs-CZ" altLang="cs-CZ"/>
              <a:t>                                              po 12 hod./den</a:t>
            </a:r>
            <a:endParaRPr lang="cs-CZ" altLang="cs-CZ">
              <a:latin typeface="Arial CE" panose="020B0604020202020204" pitchFamily="34" charset="0"/>
            </a:endParaRPr>
          </a:p>
        </p:txBody>
      </p:sp>
      <p:sp>
        <p:nvSpPr>
          <p:cNvPr id="250886" name="AutoShape 6"/>
          <p:cNvSpPr>
            <a:spLocks noChangeArrowheads="1"/>
          </p:cNvSpPr>
          <p:nvPr/>
        </p:nvSpPr>
        <p:spPr bwMode="auto">
          <a:xfrm>
            <a:off x="5932489" y="4581525"/>
            <a:ext cx="530225" cy="217488"/>
          </a:xfrm>
          <a:prstGeom prst="rightArrow">
            <a:avLst>
              <a:gd name="adj1" fmla="val 50000"/>
              <a:gd name="adj2" fmla="val 121977"/>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64700" y="6235700"/>
            <a:ext cx="406400" cy="406400"/>
          </a:xfrm>
          <a:prstGeom prst="rect">
            <a:avLst/>
          </a:prstGeom>
        </p:spPr>
      </p:pic>
    </p:spTree>
    <p:extLst>
      <p:ext uri="{BB962C8B-B14F-4D97-AF65-F5344CB8AC3E}">
        <p14:creationId xmlns:p14="http://schemas.microsoft.com/office/powerpoint/2010/main" val="3830645139"/>
      </p:ext>
    </p:extLst>
  </p:cSld>
  <p:clrMapOvr>
    <a:masterClrMapping/>
  </p:clrMapOvr>
  <p:transition spd="slow" advTm="16875">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774700" y="609600"/>
            <a:ext cx="8255000" cy="1143000"/>
          </a:xfrm>
        </p:spPr>
        <p:txBody>
          <a:bodyPr/>
          <a:lstStyle/>
          <a:p>
            <a:pPr>
              <a:lnSpc>
                <a:spcPct val="130000"/>
              </a:lnSpc>
            </a:pPr>
            <a:r>
              <a:rPr lang="cs-CZ" altLang="cs-CZ" sz="3600"/>
              <a:t>  </a:t>
            </a:r>
            <a:r>
              <a:rPr lang="cs-CZ" altLang="cs-CZ" sz="3600">
                <a:latin typeface="Arial Black" panose="020B0A04020102020204" pitchFamily="34" charset="0"/>
              </a:rPr>
              <a:t>GLYKOZAMINOGLYKAN</a:t>
            </a:r>
            <a:r>
              <a:rPr lang="cs-CZ" altLang="cs-CZ" sz="3600" b="1">
                <a:latin typeface="Arial Black" panose="020B0A04020102020204" pitchFamily="34" charset="0"/>
              </a:rPr>
              <a:t> </a:t>
            </a:r>
            <a:br>
              <a:rPr lang="cs-CZ" altLang="cs-CZ" sz="3600" b="1">
                <a:latin typeface="Arial Black" panose="020B0A04020102020204" pitchFamily="34" charset="0"/>
              </a:rPr>
            </a:br>
            <a:r>
              <a:rPr lang="cs-CZ" altLang="cs-CZ" sz="3600" b="1">
                <a:latin typeface="Arial Black" panose="020B0A04020102020204" pitchFamily="34" charset="0"/>
              </a:rPr>
              <a:t>HEPARIN</a:t>
            </a:r>
            <a:endParaRPr lang="cs-CZ" altLang="cs-CZ"/>
          </a:p>
        </p:txBody>
      </p:sp>
      <p:sp>
        <p:nvSpPr>
          <p:cNvPr id="258051" name="Line 3"/>
          <p:cNvSpPr>
            <a:spLocks noChangeShapeType="1"/>
          </p:cNvSpPr>
          <p:nvPr/>
        </p:nvSpPr>
        <p:spPr bwMode="auto">
          <a:xfrm flipV="1">
            <a:off x="3009900" y="2895600"/>
            <a:ext cx="40640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8052" name="Line 4"/>
          <p:cNvSpPr>
            <a:spLocks noChangeShapeType="1"/>
          </p:cNvSpPr>
          <p:nvPr/>
        </p:nvSpPr>
        <p:spPr bwMode="auto">
          <a:xfrm>
            <a:off x="3416300" y="2895600"/>
            <a:ext cx="609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8053" name="Line 5"/>
          <p:cNvSpPr>
            <a:spLocks noChangeShapeType="1"/>
          </p:cNvSpPr>
          <p:nvPr/>
        </p:nvSpPr>
        <p:spPr bwMode="auto">
          <a:xfrm>
            <a:off x="3009901" y="3352800"/>
            <a:ext cx="269875" cy="609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8054" name="Line 6"/>
          <p:cNvSpPr>
            <a:spLocks noChangeShapeType="1"/>
          </p:cNvSpPr>
          <p:nvPr/>
        </p:nvSpPr>
        <p:spPr bwMode="auto">
          <a:xfrm>
            <a:off x="3279775" y="3962400"/>
            <a:ext cx="812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8055" name="Text Box 7"/>
          <p:cNvSpPr txBox="1">
            <a:spLocks noChangeArrowheads="1"/>
          </p:cNvSpPr>
          <p:nvPr/>
        </p:nvSpPr>
        <p:spPr bwMode="auto">
          <a:xfrm>
            <a:off x="3890964" y="2690602"/>
            <a:ext cx="338137" cy="454449"/>
          </a:xfrm>
          <a:prstGeom prst="rect">
            <a:avLst/>
          </a:prstGeom>
          <a:noFill/>
          <a:ln>
            <a:noFill/>
          </a:ln>
          <a:effectLst/>
          <a:extLst>
            <a:ext uri="{909E8E84-426E-40DD-AFC4-6F175D3DCCD1}">
              <a14:hiddenFill xmlns:a14="http://schemas.microsoft.com/office/drawing/2010/main">
                <a:solidFill>
                  <a:srgbClr val="FF505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294" tIns="42147" rIns="84294" bIns="42147" anchor="ctr">
            <a:spAutoFit/>
          </a:bodyPr>
          <a:lstStyle>
            <a:lvl1pPr defTabSz="839788">
              <a:defRPr>
                <a:solidFill>
                  <a:schemeClr val="tx1"/>
                </a:solidFill>
                <a:latin typeface="Arial" panose="020B0604020202020204" pitchFamily="34" charset="0"/>
              </a:defRPr>
            </a:lvl1pPr>
            <a:lvl2pPr marL="422275" defTabSz="839788">
              <a:defRPr>
                <a:solidFill>
                  <a:schemeClr val="tx1"/>
                </a:solidFill>
                <a:latin typeface="Arial" panose="020B0604020202020204" pitchFamily="34" charset="0"/>
              </a:defRPr>
            </a:lvl2pPr>
            <a:lvl3pPr marL="839788" defTabSz="839788">
              <a:defRPr>
                <a:solidFill>
                  <a:schemeClr val="tx1"/>
                </a:solidFill>
                <a:latin typeface="Arial" panose="020B0604020202020204" pitchFamily="34" charset="0"/>
              </a:defRPr>
            </a:lvl3pPr>
            <a:lvl4pPr marL="1265238" defTabSz="839788">
              <a:defRPr>
                <a:solidFill>
                  <a:schemeClr val="tx1"/>
                </a:solidFill>
                <a:latin typeface="Arial" panose="020B0604020202020204" pitchFamily="34" charset="0"/>
              </a:defRPr>
            </a:lvl4pPr>
            <a:lvl5pPr marL="1687513" defTabSz="839788">
              <a:defRPr>
                <a:solidFill>
                  <a:schemeClr val="tx1"/>
                </a:solidFill>
                <a:latin typeface="Arial" panose="020B0604020202020204" pitchFamily="34" charset="0"/>
              </a:defRPr>
            </a:lvl5pPr>
            <a:lvl6pPr marL="2144713" defTabSz="839788" fontAlgn="base">
              <a:spcBef>
                <a:spcPct val="0"/>
              </a:spcBef>
              <a:spcAft>
                <a:spcPct val="0"/>
              </a:spcAft>
              <a:defRPr>
                <a:solidFill>
                  <a:schemeClr val="tx1"/>
                </a:solidFill>
                <a:latin typeface="Arial" panose="020B0604020202020204" pitchFamily="34" charset="0"/>
              </a:defRPr>
            </a:lvl6pPr>
            <a:lvl7pPr marL="2601913" defTabSz="839788" fontAlgn="base">
              <a:spcBef>
                <a:spcPct val="0"/>
              </a:spcBef>
              <a:spcAft>
                <a:spcPct val="0"/>
              </a:spcAft>
              <a:defRPr>
                <a:solidFill>
                  <a:schemeClr val="tx1"/>
                </a:solidFill>
                <a:latin typeface="Arial" panose="020B0604020202020204" pitchFamily="34" charset="0"/>
              </a:defRPr>
            </a:lvl7pPr>
            <a:lvl8pPr marL="3059113" defTabSz="839788" fontAlgn="base">
              <a:spcBef>
                <a:spcPct val="0"/>
              </a:spcBef>
              <a:spcAft>
                <a:spcPct val="0"/>
              </a:spcAft>
              <a:defRPr>
                <a:solidFill>
                  <a:schemeClr val="tx1"/>
                </a:solidFill>
                <a:latin typeface="Arial" panose="020B0604020202020204" pitchFamily="34" charset="0"/>
              </a:defRPr>
            </a:lvl8pPr>
            <a:lvl9pPr marL="3516313" defTabSz="839788" fontAlgn="base">
              <a:spcBef>
                <a:spcPct val="0"/>
              </a:spcBef>
              <a:spcAft>
                <a:spcPct val="0"/>
              </a:spcAft>
              <a:defRPr>
                <a:solidFill>
                  <a:schemeClr val="tx1"/>
                </a:solidFill>
                <a:latin typeface="Arial" panose="020B0604020202020204" pitchFamily="34" charset="0"/>
              </a:defRPr>
            </a:lvl9pPr>
          </a:lstStyle>
          <a:p>
            <a:pPr algn="ctr" eaLnBrk="0" hangingPunct="0"/>
            <a:r>
              <a:rPr lang="cs-CZ" altLang="cs-CZ" b="1"/>
              <a:t>O</a:t>
            </a:r>
            <a:endParaRPr lang="cs-CZ" altLang="cs-CZ"/>
          </a:p>
        </p:txBody>
      </p:sp>
      <p:sp>
        <p:nvSpPr>
          <p:cNvPr id="258056" name="Line 8"/>
          <p:cNvSpPr>
            <a:spLocks noChangeShapeType="1"/>
          </p:cNvSpPr>
          <p:nvPr/>
        </p:nvSpPr>
        <p:spPr bwMode="auto">
          <a:xfrm>
            <a:off x="4092575" y="2971800"/>
            <a:ext cx="338138"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8057" name="Line 9"/>
          <p:cNvSpPr>
            <a:spLocks noChangeShapeType="1"/>
          </p:cNvSpPr>
          <p:nvPr/>
        </p:nvSpPr>
        <p:spPr bwMode="auto">
          <a:xfrm flipH="1">
            <a:off x="4092575" y="3429000"/>
            <a:ext cx="338138" cy="533400"/>
          </a:xfrm>
          <a:prstGeom prst="line">
            <a:avLst/>
          </a:prstGeom>
          <a:noFill/>
          <a:ln w="412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8058" name="Line 10"/>
          <p:cNvSpPr>
            <a:spLocks noChangeShapeType="1"/>
          </p:cNvSpPr>
          <p:nvPr/>
        </p:nvSpPr>
        <p:spPr bwMode="auto">
          <a:xfrm>
            <a:off x="3279775" y="3886200"/>
            <a:ext cx="0" cy="76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8059" name="Line 11"/>
          <p:cNvSpPr>
            <a:spLocks noChangeShapeType="1"/>
          </p:cNvSpPr>
          <p:nvPr/>
        </p:nvSpPr>
        <p:spPr bwMode="auto">
          <a:xfrm>
            <a:off x="4092575" y="3962400"/>
            <a:ext cx="0" cy="76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8060" name="Line 12"/>
          <p:cNvSpPr>
            <a:spLocks noChangeShapeType="1"/>
          </p:cNvSpPr>
          <p:nvPr/>
        </p:nvSpPr>
        <p:spPr bwMode="auto">
          <a:xfrm>
            <a:off x="3009900" y="3352800"/>
            <a:ext cx="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8061" name="Line 13"/>
          <p:cNvSpPr>
            <a:spLocks noChangeShapeType="1"/>
          </p:cNvSpPr>
          <p:nvPr/>
        </p:nvSpPr>
        <p:spPr bwMode="auto">
          <a:xfrm>
            <a:off x="3416300" y="2743200"/>
            <a:ext cx="0" cy="381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8062" name="Text Box 14"/>
          <p:cNvSpPr txBox="1">
            <a:spLocks noChangeArrowheads="1"/>
          </p:cNvSpPr>
          <p:nvPr/>
        </p:nvSpPr>
        <p:spPr bwMode="auto">
          <a:xfrm>
            <a:off x="3146425" y="2439777"/>
            <a:ext cx="946150" cy="454449"/>
          </a:xfrm>
          <a:prstGeom prst="rect">
            <a:avLst/>
          </a:prstGeom>
          <a:noFill/>
          <a:ln>
            <a:noFill/>
          </a:ln>
          <a:effectLst/>
          <a:extLst>
            <a:ext uri="{909E8E84-426E-40DD-AFC4-6F175D3DCCD1}">
              <a14:hiddenFill xmlns:a14="http://schemas.microsoft.com/office/drawing/2010/main">
                <a:solidFill>
                  <a:srgbClr val="FF505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294" tIns="42147" rIns="84294" bIns="42147" anchor="ctr">
            <a:spAutoFit/>
          </a:bodyPr>
          <a:lstStyle>
            <a:lvl1pPr defTabSz="839788">
              <a:defRPr>
                <a:solidFill>
                  <a:schemeClr val="tx1"/>
                </a:solidFill>
                <a:latin typeface="Arial" panose="020B0604020202020204" pitchFamily="34" charset="0"/>
              </a:defRPr>
            </a:lvl1pPr>
            <a:lvl2pPr marL="422275" defTabSz="839788">
              <a:defRPr>
                <a:solidFill>
                  <a:schemeClr val="tx1"/>
                </a:solidFill>
                <a:latin typeface="Arial" panose="020B0604020202020204" pitchFamily="34" charset="0"/>
              </a:defRPr>
            </a:lvl2pPr>
            <a:lvl3pPr marL="839788" defTabSz="839788">
              <a:defRPr>
                <a:solidFill>
                  <a:schemeClr val="tx1"/>
                </a:solidFill>
                <a:latin typeface="Arial" panose="020B0604020202020204" pitchFamily="34" charset="0"/>
              </a:defRPr>
            </a:lvl3pPr>
            <a:lvl4pPr marL="1265238" defTabSz="839788">
              <a:defRPr>
                <a:solidFill>
                  <a:schemeClr val="tx1"/>
                </a:solidFill>
                <a:latin typeface="Arial" panose="020B0604020202020204" pitchFamily="34" charset="0"/>
              </a:defRPr>
            </a:lvl4pPr>
            <a:lvl5pPr marL="1687513" defTabSz="839788">
              <a:defRPr>
                <a:solidFill>
                  <a:schemeClr val="tx1"/>
                </a:solidFill>
                <a:latin typeface="Arial" panose="020B0604020202020204" pitchFamily="34" charset="0"/>
              </a:defRPr>
            </a:lvl5pPr>
            <a:lvl6pPr marL="2144713" defTabSz="839788" fontAlgn="base">
              <a:spcBef>
                <a:spcPct val="0"/>
              </a:spcBef>
              <a:spcAft>
                <a:spcPct val="0"/>
              </a:spcAft>
              <a:defRPr>
                <a:solidFill>
                  <a:schemeClr val="tx1"/>
                </a:solidFill>
                <a:latin typeface="Arial" panose="020B0604020202020204" pitchFamily="34" charset="0"/>
              </a:defRPr>
            </a:lvl6pPr>
            <a:lvl7pPr marL="2601913" defTabSz="839788" fontAlgn="base">
              <a:spcBef>
                <a:spcPct val="0"/>
              </a:spcBef>
              <a:spcAft>
                <a:spcPct val="0"/>
              </a:spcAft>
              <a:defRPr>
                <a:solidFill>
                  <a:schemeClr val="tx1"/>
                </a:solidFill>
                <a:latin typeface="Arial" panose="020B0604020202020204" pitchFamily="34" charset="0"/>
              </a:defRPr>
            </a:lvl7pPr>
            <a:lvl8pPr marL="3059113" defTabSz="839788" fontAlgn="base">
              <a:spcBef>
                <a:spcPct val="0"/>
              </a:spcBef>
              <a:spcAft>
                <a:spcPct val="0"/>
              </a:spcAft>
              <a:defRPr>
                <a:solidFill>
                  <a:schemeClr val="tx1"/>
                </a:solidFill>
                <a:latin typeface="Arial" panose="020B0604020202020204" pitchFamily="34" charset="0"/>
              </a:defRPr>
            </a:lvl8pPr>
            <a:lvl9pPr marL="3516313" defTabSz="839788" fontAlgn="base">
              <a:spcBef>
                <a:spcPct val="0"/>
              </a:spcBef>
              <a:spcAft>
                <a:spcPct val="0"/>
              </a:spcAft>
              <a:defRPr>
                <a:solidFill>
                  <a:schemeClr val="tx1"/>
                </a:solidFill>
                <a:latin typeface="Arial" panose="020B0604020202020204" pitchFamily="34" charset="0"/>
              </a:defRPr>
            </a:lvl9pPr>
          </a:lstStyle>
          <a:p>
            <a:pPr algn="ctr" eaLnBrk="0" hangingPunct="0"/>
            <a:r>
              <a:rPr lang="cs-CZ" altLang="cs-CZ" b="1"/>
              <a:t>COO</a:t>
            </a:r>
            <a:r>
              <a:rPr lang="cs-CZ" altLang="cs-CZ" b="1" baseline="30000"/>
              <a:t>-</a:t>
            </a:r>
            <a:endParaRPr lang="cs-CZ" altLang="cs-CZ" b="1"/>
          </a:p>
        </p:txBody>
      </p:sp>
      <p:sp>
        <p:nvSpPr>
          <p:cNvPr id="258063" name="Line 15"/>
          <p:cNvSpPr>
            <a:spLocks noChangeShapeType="1"/>
          </p:cNvSpPr>
          <p:nvPr/>
        </p:nvSpPr>
        <p:spPr bwMode="auto">
          <a:xfrm flipH="1" flipV="1">
            <a:off x="2670176" y="3810000"/>
            <a:ext cx="3397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8064" name="Text Box 16"/>
          <p:cNvSpPr txBox="1">
            <a:spLocks noChangeArrowheads="1"/>
          </p:cNvSpPr>
          <p:nvPr/>
        </p:nvSpPr>
        <p:spPr bwMode="auto">
          <a:xfrm>
            <a:off x="2265364" y="3367948"/>
            <a:ext cx="473075" cy="823781"/>
          </a:xfrm>
          <a:prstGeom prst="rect">
            <a:avLst/>
          </a:prstGeom>
          <a:noFill/>
          <a:ln>
            <a:noFill/>
          </a:ln>
          <a:effectLst/>
          <a:extLst>
            <a:ext uri="{909E8E84-426E-40DD-AFC4-6F175D3DCCD1}">
              <a14:hiddenFill xmlns:a14="http://schemas.microsoft.com/office/drawing/2010/main">
                <a:solidFill>
                  <a:srgbClr val="FF505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294" tIns="42147" rIns="84294" bIns="42147" anchor="ctr">
            <a:spAutoFit/>
          </a:bodyPr>
          <a:lstStyle>
            <a:lvl1pPr defTabSz="839788">
              <a:defRPr>
                <a:solidFill>
                  <a:schemeClr val="tx1"/>
                </a:solidFill>
                <a:latin typeface="Arial" panose="020B0604020202020204" pitchFamily="34" charset="0"/>
              </a:defRPr>
            </a:lvl1pPr>
            <a:lvl2pPr marL="422275" defTabSz="839788">
              <a:defRPr>
                <a:solidFill>
                  <a:schemeClr val="tx1"/>
                </a:solidFill>
                <a:latin typeface="Arial" panose="020B0604020202020204" pitchFamily="34" charset="0"/>
              </a:defRPr>
            </a:lvl2pPr>
            <a:lvl3pPr marL="839788" defTabSz="839788">
              <a:defRPr>
                <a:solidFill>
                  <a:schemeClr val="tx1"/>
                </a:solidFill>
                <a:latin typeface="Arial" panose="020B0604020202020204" pitchFamily="34" charset="0"/>
              </a:defRPr>
            </a:lvl3pPr>
            <a:lvl4pPr marL="1265238" defTabSz="839788">
              <a:defRPr>
                <a:solidFill>
                  <a:schemeClr val="tx1"/>
                </a:solidFill>
                <a:latin typeface="Arial" panose="020B0604020202020204" pitchFamily="34" charset="0"/>
              </a:defRPr>
            </a:lvl4pPr>
            <a:lvl5pPr marL="1687513" defTabSz="839788">
              <a:defRPr>
                <a:solidFill>
                  <a:schemeClr val="tx1"/>
                </a:solidFill>
                <a:latin typeface="Arial" panose="020B0604020202020204" pitchFamily="34" charset="0"/>
              </a:defRPr>
            </a:lvl5pPr>
            <a:lvl6pPr marL="2144713" defTabSz="839788" fontAlgn="base">
              <a:spcBef>
                <a:spcPct val="0"/>
              </a:spcBef>
              <a:spcAft>
                <a:spcPct val="0"/>
              </a:spcAft>
              <a:defRPr>
                <a:solidFill>
                  <a:schemeClr val="tx1"/>
                </a:solidFill>
                <a:latin typeface="Arial" panose="020B0604020202020204" pitchFamily="34" charset="0"/>
              </a:defRPr>
            </a:lvl6pPr>
            <a:lvl7pPr marL="2601913" defTabSz="839788" fontAlgn="base">
              <a:spcBef>
                <a:spcPct val="0"/>
              </a:spcBef>
              <a:spcAft>
                <a:spcPct val="0"/>
              </a:spcAft>
              <a:defRPr>
                <a:solidFill>
                  <a:schemeClr val="tx1"/>
                </a:solidFill>
                <a:latin typeface="Arial" panose="020B0604020202020204" pitchFamily="34" charset="0"/>
              </a:defRPr>
            </a:lvl7pPr>
            <a:lvl8pPr marL="3059113" defTabSz="839788" fontAlgn="base">
              <a:spcBef>
                <a:spcPct val="0"/>
              </a:spcBef>
              <a:spcAft>
                <a:spcPct val="0"/>
              </a:spcAft>
              <a:defRPr>
                <a:solidFill>
                  <a:schemeClr val="tx1"/>
                </a:solidFill>
                <a:latin typeface="Arial" panose="020B0604020202020204" pitchFamily="34" charset="0"/>
              </a:defRPr>
            </a:lvl8pPr>
            <a:lvl9pPr marL="3516313" defTabSz="839788" fontAlgn="base">
              <a:spcBef>
                <a:spcPct val="0"/>
              </a:spcBef>
              <a:spcAft>
                <a:spcPct val="0"/>
              </a:spcAft>
              <a:defRPr>
                <a:solidFill>
                  <a:schemeClr val="tx1"/>
                </a:solidFill>
                <a:latin typeface="Arial" panose="020B0604020202020204" pitchFamily="34" charset="0"/>
              </a:defRPr>
            </a:lvl9pPr>
          </a:lstStyle>
          <a:p>
            <a:pPr algn="ctr" eaLnBrk="0" hangingPunct="0"/>
            <a:r>
              <a:rPr lang="cs-CZ" altLang="cs-CZ"/>
              <a:t>  </a:t>
            </a:r>
            <a:r>
              <a:rPr lang="cs-CZ" altLang="cs-CZ" b="1"/>
              <a:t>O</a:t>
            </a:r>
            <a:endParaRPr lang="cs-CZ" altLang="cs-CZ"/>
          </a:p>
        </p:txBody>
      </p:sp>
      <p:sp>
        <p:nvSpPr>
          <p:cNvPr id="258065" name="Text Box 17"/>
          <p:cNvSpPr txBox="1">
            <a:spLocks noChangeArrowheads="1"/>
          </p:cNvSpPr>
          <p:nvPr/>
        </p:nvSpPr>
        <p:spPr bwMode="auto">
          <a:xfrm>
            <a:off x="3078164" y="3214755"/>
            <a:ext cx="676275" cy="823781"/>
          </a:xfrm>
          <a:prstGeom prst="rect">
            <a:avLst/>
          </a:prstGeom>
          <a:noFill/>
          <a:ln>
            <a:noFill/>
          </a:ln>
          <a:effectLst/>
          <a:extLst>
            <a:ext uri="{909E8E84-426E-40DD-AFC4-6F175D3DCCD1}">
              <a14:hiddenFill xmlns:a14="http://schemas.microsoft.com/office/drawing/2010/main">
                <a:solidFill>
                  <a:srgbClr val="FF505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294" tIns="42147" rIns="84294" bIns="42147" anchor="ctr">
            <a:spAutoFit/>
          </a:bodyPr>
          <a:lstStyle>
            <a:lvl1pPr defTabSz="839788">
              <a:defRPr>
                <a:solidFill>
                  <a:schemeClr val="tx1"/>
                </a:solidFill>
                <a:latin typeface="Arial" panose="020B0604020202020204" pitchFamily="34" charset="0"/>
              </a:defRPr>
            </a:lvl1pPr>
            <a:lvl2pPr marL="422275" defTabSz="839788">
              <a:defRPr>
                <a:solidFill>
                  <a:schemeClr val="tx1"/>
                </a:solidFill>
                <a:latin typeface="Arial" panose="020B0604020202020204" pitchFamily="34" charset="0"/>
              </a:defRPr>
            </a:lvl2pPr>
            <a:lvl3pPr marL="839788" defTabSz="839788">
              <a:defRPr>
                <a:solidFill>
                  <a:schemeClr val="tx1"/>
                </a:solidFill>
                <a:latin typeface="Arial" panose="020B0604020202020204" pitchFamily="34" charset="0"/>
              </a:defRPr>
            </a:lvl3pPr>
            <a:lvl4pPr marL="1265238" defTabSz="839788">
              <a:defRPr>
                <a:solidFill>
                  <a:schemeClr val="tx1"/>
                </a:solidFill>
                <a:latin typeface="Arial" panose="020B0604020202020204" pitchFamily="34" charset="0"/>
              </a:defRPr>
            </a:lvl4pPr>
            <a:lvl5pPr marL="1687513" defTabSz="839788">
              <a:defRPr>
                <a:solidFill>
                  <a:schemeClr val="tx1"/>
                </a:solidFill>
                <a:latin typeface="Arial" panose="020B0604020202020204" pitchFamily="34" charset="0"/>
              </a:defRPr>
            </a:lvl5pPr>
            <a:lvl6pPr marL="2144713" defTabSz="839788" fontAlgn="base">
              <a:spcBef>
                <a:spcPct val="0"/>
              </a:spcBef>
              <a:spcAft>
                <a:spcPct val="0"/>
              </a:spcAft>
              <a:defRPr>
                <a:solidFill>
                  <a:schemeClr val="tx1"/>
                </a:solidFill>
                <a:latin typeface="Arial" panose="020B0604020202020204" pitchFamily="34" charset="0"/>
              </a:defRPr>
            </a:lvl6pPr>
            <a:lvl7pPr marL="2601913" defTabSz="839788" fontAlgn="base">
              <a:spcBef>
                <a:spcPct val="0"/>
              </a:spcBef>
              <a:spcAft>
                <a:spcPct val="0"/>
              </a:spcAft>
              <a:defRPr>
                <a:solidFill>
                  <a:schemeClr val="tx1"/>
                </a:solidFill>
                <a:latin typeface="Arial" panose="020B0604020202020204" pitchFamily="34" charset="0"/>
              </a:defRPr>
            </a:lvl7pPr>
            <a:lvl8pPr marL="3059113" defTabSz="839788" fontAlgn="base">
              <a:spcBef>
                <a:spcPct val="0"/>
              </a:spcBef>
              <a:spcAft>
                <a:spcPct val="0"/>
              </a:spcAft>
              <a:defRPr>
                <a:solidFill>
                  <a:schemeClr val="tx1"/>
                </a:solidFill>
                <a:latin typeface="Arial" panose="020B0604020202020204" pitchFamily="34" charset="0"/>
              </a:defRPr>
            </a:lvl8pPr>
            <a:lvl9pPr marL="3516313" defTabSz="839788" fontAlgn="base">
              <a:spcBef>
                <a:spcPct val="0"/>
              </a:spcBef>
              <a:spcAft>
                <a:spcPct val="0"/>
              </a:spcAft>
              <a:defRPr>
                <a:solidFill>
                  <a:schemeClr val="tx1"/>
                </a:solidFill>
                <a:latin typeface="Arial" panose="020B0604020202020204" pitchFamily="34" charset="0"/>
              </a:defRPr>
            </a:lvl9pPr>
          </a:lstStyle>
          <a:p>
            <a:pPr algn="ctr" eaLnBrk="0" hangingPunct="0"/>
            <a:r>
              <a:rPr lang="cs-CZ" altLang="cs-CZ"/>
              <a:t>       </a:t>
            </a:r>
            <a:r>
              <a:rPr lang="cs-CZ" altLang="cs-CZ" b="1"/>
              <a:t>OH</a:t>
            </a:r>
            <a:endParaRPr lang="cs-CZ" altLang="cs-CZ"/>
          </a:p>
        </p:txBody>
      </p:sp>
      <p:sp>
        <p:nvSpPr>
          <p:cNvPr id="258066" name="Text Box 18"/>
          <p:cNvSpPr txBox="1">
            <a:spLocks noChangeArrowheads="1"/>
          </p:cNvSpPr>
          <p:nvPr/>
        </p:nvSpPr>
        <p:spPr bwMode="auto">
          <a:xfrm flipH="1">
            <a:off x="3878263" y="3610042"/>
            <a:ext cx="690562" cy="823781"/>
          </a:xfrm>
          <a:prstGeom prst="rect">
            <a:avLst/>
          </a:prstGeom>
          <a:noFill/>
          <a:ln>
            <a:noFill/>
          </a:ln>
          <a:effectLst/>
          <a:extLst>
            <a:ext uri="{909E8E84-426E-40DD-AFC4-6F175D3DCCD1}">
              <a14:hiddenFill xmlns:a14="http://schemas.microsoft.com/office/drawing/2010/main">
                <a:solidFill>
                  <a:srgbClr val="FF505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294" tIns="42147" rIns="84294" bIns="42147" anchor="ctr">
            <a:spAutoFit/>
          </a:bodyPr>
          <a:lstStyle>
            <a:lvl1pPr defTabSz="839788">
              <a:defRPr>
                <a:solidFill>
                  <a:schemeClr val="tx1"/>
                </a:solidFill>
                <a:latin typeface="Arial" panose="020B0604020202020204" pitchFamily="34" charset="0"/>
              </a:defRPr>
            </a:lvl1pPr>
            <a:lvl2pPr marL="422275" defTabSz="839788">
              <a:defRPr>
                <a:solidFill>
                  <a:schemeClr val="tx1"/>
                </a:solidFill>
                <a:latin typeface="Arial" panose="020B0604020202020204" pitchFamily="34" charset="0"/>
              </a:defRPr>
            </a:lvl2pPr>
            <a:lvl3pPr marL="839788" defTabSz="839788">
              <a:defRPr>
                <a:solidFill>
                  <a:schemeClr val="tx1"/>
                </a:solidFill>
                <a:latin typeface="Arial" panose="020B0604020202020204" pitchFamily="34" charset="0"/>
              </a:defRPr>
            </a:lvl3pPr>
            <a:lvl4pPr marL="1265238" defTabSz="839788">
              <a:defRPr>
                <a:solidFill>
                  <a:schemeClr val="tx1"/>
                </a:solidFill>
                <a:latin typeface="Arial" panose="020B0604020202020204" pitchFamily="34" charset="0"/>
              </a:defRPr>
            </a:lvl4pPr>
            <a:lvl5pPr marL="1687513" defTabSz="839788">
              <a:defRPr>
                <a:solidFill>
                  <a:schemeClr val="tx1"/>
                </a:solidFill>
                <a:latin typeface="Arial" panose="020B0604020202020204" pitchFamily="34" charset="0"/>
              </a:defRPr>
            </a:lvl5pPr>
            <a:lvl6pPr marL="2144713" defTabSz="839788" fontAlgn="base">
              <a:spcBef>
                <a:spcPct val="0"/>
              </a:spcBef>
              <a:spcAft>
                <a:spcPct val="0"/>
              </a:spcAft>
              <a:defRPr>
                <a:solidFill>
                  <a:schemeClr val="tx1"/>
                </a:solidFill>
                <a:latin typeface="Arial" panose="020B0604020202020204" pitchFamily="34" charset="0"/>
              </a:defRPr>
            </a:lvl6pPr>
            <a:lvl7pPr marL="2601913" defTabSz="839788" fontAlgn="base">
              <a:spcBef>
                <a:spcPct val="0"/>
              </a:spcBef>
              <a:spcAft>
                <a:spcPct val="0"/>
              </a:spcAft>
              <a:defRPr>
                <a:solidFill>
                  <a:schemeClr val="tx1"/>
                </a:solidFill>
                <a:latin typeface="Arial" panose="020B0604020202020204" pitchFamily="34" charset="0"/>
              </a:defRPr>
            </a:lvl7pPr>
            <a:lvl8pPr marL="3059113" defTabSz="839788" fontAlgn="base">
              <a:spcBef>
                <a:spcPct val="0"/>
              </a:spcBef>
              <a:spcAft>
                <a:spcPct val="0"/>
              </a:spcAft>
              <a:defRPr>
                <a:solidFill>
                  <a:schemeClr val="tx1"/>
                </a:solidFill>
                <a:latin typeface="Arial" panose="020B0604020202020204" pitchFamily="34" charset="0"/>
              </a:defRPr>
            </a:lvl8pPr>
            <a:lvl9pPr marL="3516313" defTabSz="839788" fontAlgn="base">
              <a:spcBef>
                <a:spcPct val="0"/>
              </a:spcBef>
              <a:spcAft>
                <a:spcPct val="0"/>
              </a:spcAft>
              <a:defRPr>
                <a:solidFill>
                  <a:schemeClr val="tx1"/>
                </a:solidFill>
                <a:latin typeface="Arial" panose="020B0604020202020204" pitchFamily="34" charset="0"/>
              </a:defRPr>
            </a:lvl9pPr>
          </a:lstStyle>
          <a:p>
            <a:pPr algn="ctr" eaLnBrk="0" hangingPunct="0"/>
            <a:r>
              <a:rPr lang="cs-CZ" altLang="cs-CZ"/>
              <a:t>      </a:t>
            </a:r>
            <a:r>
              <a:rPr lang="cs-CZ" altLang="cs-CZ" b="1"/>
              <a:t>OH</a:t>
            </a:r>
            <a:endParaRPr lang="cs-CZ" altLang="cs-CZ"/>
          </a:p>
        </p:txBody>
      </p:sp>
      <p:sp>
        <p:nvSpPr>
          <p:cNvPr id="258067" name="Line 19"/>
          <p:cNvSpPr>
            <a:spLocks noChangeShapeType="1"/>
          </p:cNvSpPr>
          <p:nvPr/>
        </p:nvSpPr>
        <p:spPr bwMode="auto">
          <a:xfrm flipV="1">
            <a:off x="4430713" y="3048000"/>
            <a:ext cx="0" cy="381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8068" name="Line 20"/>
          <p:cNvSpPr>
            <a:spLocks noChangeShapeType="1"/>
          </p:cNvSpPr>
          <p:nvPr/>
        </p:nvSpPr>
        <p:spPr bwMode="auto">
          <a:xfrm>
            <a:off x="4430714" y="3048000"/>
            <a:ext cx="3397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8069" name="Line 21"/>
          <p:cNvSpPr>
            <a:spLocks noChangeShapeType="1"/>
          </p:cNvSpPr>
          <p:nvPr/>
        </p:nvSpPr>
        <p:spPr bwMode="auto">
          <a:xfrm>
            <a:off x="4770438" y="3048000"/>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8070" name="Line 22"/>
          <p:cNvSpPr>
            <a:spLocks noChangeShapeType="1"/>
          </p:cNvSpPr>
          <p:nvPr/>
        </p:nvSpPr>
        <p:spPr bwMode="auto">
          <a:xfrm>
            <a:off x="4770438" y="3657600"/>
            <a:ext cx="0" cy="304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8071" name="Line 23"/>
          <p:cNvSpPr>
            <a:spLocks noChangeShapeType="1"/>
          </p:cNvSpPr>
          <p:nvPr/>
        </p:nvSpPr>
        <p:spPr bwMode="auto">
          <a:xfrm>
            <a:off x="4770438" y="3962400"/>
            <a:ext cx="406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8072" name="Line 24"/>
          <p:cNvSpPr>
            <a:spLocks noChangeShapeType="1"/>
          </p:cNvSpPr>
          <p:nvPr/>
        </p:nvSpPr>
        <p:spPr bwMode="auto">
          <a:xfrm flipV="1">
            <a:off x="5176838" y="3429000"/>
            <a:ext cx="0" cy="533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8073" name="Text Box 25"/>
          <p:cNvSpPr txBox="1">
            <a:spLocks noChangeArrowheads="1"/>
          </p:cNvSpPr>
          <p:nvPr/>
        </p:nvSpPr>
        <p:spPr bwMode="auto">
          <a:xfrm>
            <a:off x="4430713" y="3032986"/>
            <a:ext cx="525462" cy="823781"/>
          </a:xfrm>
          <a:prstGeom prst="rect">
            <a:avLst/>
          </a:prstGeom>
          <a:noFill/>
          <a:ln>
            <a:noFill/>
          </a:ln>
          <a:effectLst/>
          <a:extLst>
            <a:ext uri="{909E8E84-426E-40DD-AFC4-6F175D3DCCD1}">
              <a14:hiddenFill xmlns:a14="http://schemas.microsoft.com/office/drawing/2010/main">
                <a:solidFill>
                  <a:srgbClr val="FF505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294" tIns="42147" rIns="84294" bIns="42147" anchor="ctr">
            <a:spAutoFit/>
          </a:bodyPr>
          <a:lstStyle>
            <a:lvl1pPr defTabSz="839788">
              <a:defRPr>
                <a:solidFill>
                  <a:schemeClr val="tx1"/>
                </a:solidFill>
                <a:latin typeface="Arial" panose="020B0604020202020204" pitchFamily="34" charset="0"/>
              </a:defRPr>
            </a:lvl1pPr>
            <a:lvl2pPr marL="422275" defTabSz="839788">
              <a:defRPr>
                <a:solidFill>
                  <a:schemeClr val="tx1"/>
                </a:solidFill>
                <a:latin typeface="Arial" panose="020B0604020202020204" pitchFamily="34" charset="0"/>
              </a:defRPr>
            </a:lvl2pPr>
            <a:lvl3pPr marL="839788" defTabSz="839788">
              <a:defRPr>
                <a:solidFill>
                  <a:schemeClr val="tx1"/>
                </a:solidFill>
                <a:latin typeface="Arial" panose="020B0604020202020204" pitchFamily="34" charset="0"/>
              </a:defRPr>
            </a:lvl3pPr>
            <a:lvl4pPr marL="1265238" defTabSz="839788">
              <a:defRPr>
                <a:solidFill>
                  <a:schemeClr val="tx1"/>
                </a:solidFill>
                <a:latin typeface="Arial" panose="020B0604020202020204" pitchFamily="34" charset="0"/>
              </a:defRPr>
            </a:lvl4pPr>
            <a:lvl5pPr marL="1687513" defTabSz="839788">
              <a:defRPr>
                <a:solidFill>
                  <a:schemeClr val="tx1"/>
                </a:solidFill>
                <a:latin typeface="Arial" panose="020B0604020202020204" pitchFamily="34" charset="0"/>
              </a:defRPr>
            </a:lvl5pPr>
            <a:lvl6pPr marL="2144713" defTabSz="839788" fontAlgn="base">
              <a:spcBef>
                <a:spcPct val="0"/>
              </a:spcBef>
              <a:spcAft>
                <a:spcPct val="0"/>
              </a:spcAft>
              <a:defRPr>
                <a:solidFill>
                  <a:schemeClr val="tx1"/>
                </a:solidFill>
                <a:latin typeface="Arial" panose="020B0604020202020204" pitchFamily="34" charset="0"/>
              </a:defRPr>
            </a:lvl6pPr>
            <a:lvl7pPr marL="2601913" defTabSz="839788" fontAlgn="base">
              <a:spcBef>
                <a:spcPct val="0"/>
              </a:spcBef>
              <a:spcAft>
                <a:spcPct val="0"/>
              </a:spcAft>
              <a:defRPr>
                <a:solidFill>
                  <a:schemeClr val="tx1"/>
                </a:solidFill>
                <a:latin typeface="Arial" panose="020B0604020202020204" pitchFamily="34" charset="0"/>
              </a:defRPr>
            </a:lvl7pPr>
            <a:lvl8pPr marL="3059113" defTabSz="839788" fontAlgn="base">
              <a:spcBef>
                <a:spcPct val="0"/>
              </a:spcBef>
              <a:spcAft>
                <a:spcPct val="0"/>
              </a:spcAft>
              <a:defRPr>
                <a:solidFill>
                  <a:schemeClr val="tx1"/>
                </a:solidFill>
                <a:latin typeface="Arial" panose="020B0604020202020204" pitchFamily="34" charset="0"/>
              </a:defRPr>
            </a:lvl8pPr>
            <a:lvl9pPr marL="3516313" defTabSz="839788" fontAlgn="base">
              <a:spcBef>
                <a:spcPct val="0"/>
              </a:spcBef>
              <a:spcAft>
                <a:spcPct val="0"/>
              </a:spcAft>
              <a:defRPr>
                <a:solidFill>
                  <a:schemeClr val="tx1"/>
                </a:solidFill>
                <a:latin typeface="Arial" panose="020B0604020202020204" pitchFamily="34" charset="0"/>
              </a:defRPr>
            </a:lvl9pPr>
          </a:lstStyle>
          <a:p>
            <a:pPr algn="ctr" eaLnBrk="0" hangingPunct="0"/>
            <a:r>
              <a:rPr lang="cs-CZ" altLang="cs-CZ"/>
              <a:t>   </a:t>
            </a:r>
            <a:r>
              <a:rPr lang="cs-CZ" altLang="cs-CZ" b="1"/>
              <a:t>O</a:t>
            </a:r>
            <a:endParaRPr lang="cs-CZ" altLang="cs-CZ"/>
          </a:p>
        </p:txBody>
      </p:sp>
      <p:sp>
        <p:nvSpPr>
          <p:cNvPr id="258074" name="Line 26"/>
          <p:cNvSpPr>
            <a:spLocks noChangeShapeType="1"/>
          </p:cNvSpPr>
          <p:nvPr/>
        </p:nvSpPr>
        <p:spPr bwMode="auto">
          <a:xfrm>
            <a:off x="5516564" y="2971800"/>
            <a:ext cx="61118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8075" name="Line 27"/>
          <p:cNvSpPr>
            <a:spLocks noChangeShapeType="1"/>
          </p:cNvSpPr>
          <p:nvPr/>
        </p:nvSpPr>
        <p:spPr bwMode="auto">
          <a:xfrm>
            <a:off x="5176838" y="3429000"/>
            <a:ext cx="271462" cy="533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8076" name="Line 28"/>
          <p:cNvSpPr>
            <a:spLocks noChangeShapeType="1"/>
          </p:cNvSpPr>
          <p:nvPr/>
        </p:nvSpPr>
        <p:spPr bwMode="auto">
          <a:xfrm>
            <a:off x="5448300" y="3962400"/>
            <a:ext cx="812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8077" name="Text Box 29"/>
          <p:cNvSpPr txBox="1">
            <a:spLocks noChangeArrowheads="1"/>
          </p:cNvSpPr>
          <p:nvPr/>
        </p:nvSpPr>
        <p:spPr bwMode="auto">
          <a:xfrm>
            <a:off x="5922963" y="2759658"/>
            <a:ext cx="609600" cy="454449"/>
          </a:xfrm>
          <a:prstGeom prst="rect">
            <a:avLst/>
          </a:prstGeom>
          <a:noFill/>
          <a:ln>
            <a:noFill/>
          </a:ln>
          <a:effectLst/>
          <a:extLst>
            <a:ext uri="{909E8E84-426E-40DD-AFC4-6F175D3DCCD1}">
              <a14:hiddenFill xmlns:a14="http://schemas.microsoft.com/office/drawing/2010/main">
                <a:solidFill>
                  <a:srgbClr val="FF505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294" tIns="42147" rIns="84294" bIns="42147" anchor="ctr">
            <a:spAutoFit/>
          </a:bodyPr>
          <a:lstStyle>
            <a:lvl1pPr defTabSz="839788">
              <a:defRPr>
                <a:solidFill>
                  <a:schemeClr val="tx1"/>
                </a:solidFill>
                <a:latin typeface="Arial" panose="020B0604020202020204" pitchFamily="34" charset="0"/>
              </a:defRPr>
            </a:lvl1pPr>
            <a:lvl2pPr marL="422275" defTabSz="839788">
              <a:defRPr>
                <a:solidFill>
                  <a:schemeClr val="tx1"/>
                </a:solidFill>
                <a:latin typeface="Arial" panose="020B0604020202020204" pitchFamily="34" charset="0"/>
              </a:defRPr>
            </a:lvl2pPr>
            <a:lvl3pPr marL="839788" defTabSz="839788">
              <a:defRPr>
                <a:solidFill>
                  <a:schemeClr val="tx1"/>
                </a:solidFill>
                <a:latin typeface="Arial" panose="020B0604020202020204" pitchFamily="34" charset="0"/>
              </a:defRPr>
            </a:lvl3pPr>
            <a:lvl4pPr marL="1265238" defTabSz="839788">
              <a:defRPr>
                <a:solidFill>
                  <a:schemeClr val="tx1"/>
                </a:solidFill>
                <a:latin typeface="Arial" panose="020B0604020202020204" pitchFamily="34" charset="0"/>
              </a:defRPr>
            </a:lvl4pPr>
            <a:lvl5pPr marL="1687513" defTabSz="839788">
              <a:defRPr>
                <a:solidFill>
                  <a:schemeClr val="tx1"/>
                </a:solidFill>
                <a:latin typeface="Arial" panose="020B0604020202020204" pitchFamily="34" charset="0"/>
              </a:defRPr>
            </a:lvl5pPr>
            <a:lvl6pPr marL="2144713" defTabSz="839788" fontAlgn="base">
              <a:spcBef>
                <a:spcPct val="0"/>
              </a:spcBef>
              <a:spcAft>
                <a:spcPct val="0"/>
              </a:spcAft>
              <a:defRPr>
                <a:solidFill>
                  <a:schemeClr val="tx1"/>
                </a:solidFill>
                <a:latin typeface="Arial" panose="020B0604020202020204" pitchFamily="34" charset="0"/>
              </a:defRPr>
            </a:lvl6pPr>
            <a:lvl7pPr marL="2601913" defTabSz="839788" fontAlgn="base">
              <a:spcBef>
                <a:spcPct val="0"/>
              </a:spcBef>
              <a:spcAft>
                <a:spcPct val="0"/>
              </a:spcAft>
              <a:defRPr>
                <a:solidFill>
                  <a:schemeClr val="tx1"/>
                </a:solidFill>
                <a:latin typeface="Arial" panose="020B0604020202020204" pitchFamily="34" charset="0"/>
              </a:defRPr>
            </a:lvl7pPr>
            <a:lvl8pPr marL="3059113" defTabSz="839788" fontAlgn="base">
              <a:spcBef>
                <a:spcPct val="0"/>
              </a:spcBef>
              <a:spcAft>
                <a:spcPct val="0"/>
              </a:spcAft>
              <a:defRPr>
                <a:solidFill>
                  <a:schemeClr val="tx1"/>
                </a:solidFill>
                <a:latin typeface="Arial" panose="020B0604020202020204" pitchFamily="34" charset="0"/>
              </a:defRPr>
            </a:lvl8pPr>
            <a:lvl9pPr marL="3516313" defTabSz="839788" fontAlgn="base">
              <a:spcBef>
                <a:spcPct val="0"/>
              </a:spcBef>
              <a:spcAft>
                <a:spcPct val="0"/>
              </a:spcAft>
              <a:defRPr>
                <a:solidFill>
                  <a:schemeClr val="tx1"/>
                </a:solidFill>
                <a:latin typeface="Arial" panose="020B0604020202020204" pitchFamily="34" charset="0"/>
              </a:defRPr>
            </a:lvl9pPr>
          </a:lstStyle>
          <a:p>
            <a:pPr algn="ctr" eaLnBrk="0" hangingPunct="0"/>
            <a:r>
              <a:rPr lang="cs-CZ" altLang="cs-CZ" b="1"/>
              <a:t>O</a:t>
            </a:r>
            <a:endParaRPr lang="cs-CZ" altLang="cs-CZ"/>
          </a:p>
        </p:txBody>
      </p:sp>
      <p:sp>
        <p:nvSpPr>
          <p:cNvPr id="258078" name="Line 30"/>
          <p:cNvSpPr>
            <a:spLocks noChangeShapeType="1"/>
          </p:cNvSpPr>
          <p:nvPr/>
        </p:nvSpPr>
        <p:spPr bwMode="auto">
          <a:xfrm>
            <a:off x="6261101" y="3048000"/>
            <a:ext cx="271463" cy="381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8079" name="Line 31"/>
          <p:cNvSpPr>
            <a:spLocks noChangeShapeType="1"/>
          </p:cNvSpPr>
          <p:nvPr/>
        </p:nvSpPr>
        <p:spPr bwMode="auto">
          <a:xfrm flipV="1">
            <a:off x="6261101" y="3429000"/>
            <a:ext cx="271463" cy="533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8080" name="Line 32"/>
          <p:cNvSpPr>
            <a:spLocks noChangeShapeType="1"/>
          </p:cNvSpPr>
          <p:nvPr/>
        </p:nvSpPr>
        <p:spPr bwMode="auto">
          <a:xfrm>
            <a:off x="6532563" y="3429000"/>
            <a:ext cx="0" cy="533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8081" name="Line 33"/>
          <p:cNvSpPr>
            <a:spLocks noChangeShapeType="1"/>
          </p:cNvSpPr>
          <p:nvPr/>
        </p:nvSpPr>
        <p:spPr bwMode="auto">
          <a:xfrm>
            <a:off x="6532564" y="3962400"/>
            <a:ext cx="33813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8082" name="Line 34"/>
          <p:cNvSpPr>
            <a:spLocks noChangeShapeType="1"/>
          </p:cNvSpPr>
          <p:nvPr/>
        </p:nvSpPr>
        <p:spPr bwMode="auto">
          <a:xfrm>
            <a:off x="5448300" y="3886200"/>
            <a:ext cx="0" cy="76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8083" name="Line 35"/>
          <p:cNvSpPr>
            <a:spLocks noChangeShapeType="1"/>
          </p:cNvSpPr>
          <p:nvPr/>
        </p:nvSpPr>
        <p:spPr bwMode="auto">
          <a:xfrm>
            <a:off x="6261100" y="3962400"/>
            <a:ext cx="0" cy="76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8084" name="Line 36"/>
          <p:cNvSpPr>
            <a:spLocks noChangeShapeType="1"/>
          </p:cNvSpPr>
          <p:nvPr/>
        </p:nvSpPr>
        <p:spPr bwMode="auto">
          <a:xfrm>
            <a:off x="5516563" y="2819400"/>
            <a:ext cx="0" cy="15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8085" name="Text Box 37"/>
          <p:cNvSpPr txBox="1">
            <a:spLocks noChangeArrowheads="1"/>
          </p:cNvSpPr>
          <p:nvPr/>
        </p:nvSpPr>
        <p:spPr bwMode="auto">
          <a:xfrm>
            <a:off x="4770438" y="2316909"/>
            <a:ext cx="1828800" cy="716059"/>
          </a:xfrm>
          <a:prstGeom prst="rect">
            <a:avLst/>
          </a:prstGeom>
          <a:noFill/>
          <a:ln>
            <a:noFill/>
          </a:ln>
          <a:effectLst/>
          <a:extLst>
            <a:ext uri="{909E8E84-426E-40DD-AFC4-6F175D3DCCD1}">
              <a14:hiddenFill xmlns:a14="http://schemas.microsoft.com/office/drawing/2010/main">
                <a:solidFill>
                  <a:srgbClr val="FF505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294" tIns="42147" rIns="84294" bIns="42147" anchor="ctr">
            <a:spAutoFit/>
          </a:bodyPr>
          <a:lstStyle>
            <a:lvl1pPr defTabSz="839788">
              <a:defRPr>
                <a:solidFill>
                  <a:schemeClr val="tx1"/>
                </a:solidFill>
                <a:latin typeface="Arial" panose="020B0604020202020204" pitchFamily="34" charset="0"/>
              </a:defRPr>
            </a:lvl1pPr>
            <a:lvl2pPr marL="422275" defTabSz="839788">
              <a:defRPr>
                <a:solidFill>
                  <a:schemeClr val="tx1"/>
                </a:solidFill>
                <a:latin typeface="Arial" panose="020B0604020202020204" pitchFamily="34" charset="0"/>
              </a:defRPr>
            </a:lvl2pPr>
            <a:lvl3pPr marL="839788" defTabSz="839788">
              <a:defRPr>
                <a:solidFill>
                  <a:schemeClr val="tx1"/>
                </a:solidFill>
                <a:latin typeface="Arial" panose="020B0604020202020204" pitchFamily="34" charset="0"/>
              </a:defRPr>
            </a:lvl3pPr>
            <a:lvl4pPr marL="1265238" defTabSz="839788">
              <a:defRPr>
                <a:solidFill>
                  <a:schemeClr val="tx1"/>
                </a:solidFill>
                <a:latin typeface="Arial" panose="020B0604020202020204" pitchFamily="34" charset="0"/>
              </a:defRPr>
            </a:lvl4pPr>
            <a:lvl5pPr marL="1687513" defTabSz="839788">
              <a:defRPr>
                <a:solidFill>
                  <a:schemeClr val="tx1"/>
                </a:solidFill>
                <a:latin typeface="Arial" panose="020B0604020202020204" pitchFamily="34" charset="0"/>
              </a:defRPr>
            </a:lvl5pPr>
            <a:lvl6pPr marL="2144713" defTabSz="839788" fontAlgn="base">
              <a:spcBef>
                <a:spcPct val="0"/>
              </a:spcBef>
              <a:spcAft>
                <a:spcPct val="0"/>
              </a:spcAft>
              <a:defRPr>
                <a:solidFill>
                  <a:schemeClr val="tx1"/>
                </a:solidFill>
                <a:latin typeface="Arial" panose="020B0604020202020204" pitchFamily="34" charset="0"/>
              </a:defRPr>
            </a:lvl6pPr>
            <a:lvl7pPr marL="2601913" defTabSz="839788" fontAlgn="base">
              <a:spcBef>
                <a:spcPct val="0"/>
              </a:spcBef>
              <a:spcAft>
                <a:spcPct val="0"/>
              </a:spcAft>
              <a:defRPr>
                <a:solidFill>
                  <a:schemeClr val="tx1"/>
                </a:solidFill>
                <a:latin typeface="Arial" panose="020B0604020202020204" pitchFamily="34" charset="0"/>
              </a:defRPr>
            </a:lvl7pPr>
            <a:lvl8pPr marL="3059113" defTabSz="839788" fontAlgn="base">
              <a:spcBef>
                <a:spcPct val="0"/>
              </a:spcBef>
              <a:spcAft>
                <a:spcPct val="0"/>
              </a:spcAft>
              <a:defRPr>
                <a:solidFill>
                  <a:schemeClr val="tx1"/>
                </a:solidFill>
                <a:latin typeface="Arial" panose="020B0604020202020204" pitchFamily="34" charset="0"/>
              </a:defRPr>
            </a:lvl8pPr>
            <a:lvl9pPr marL="3516313" defTabSz="839788" fontAlgn="base">
              <a:spcBef>
                <a:spcPct val="0"/>
              </a:spcBef>
              <a:spcAft>
                <a:spcPct val="0"/>
              </a:spcAft>
              <a:defRPr>
                <a:solidFill>
                  <a:schemeClr val="tx1"/>
                </a:solidFill>
                <a:latin typeface="Arial" panose="020B0604020202020204" pitchFamily="34" charset="0"/>
              </a:defRPr>
            </a:lvl9pPr>
          </a:lstStyle>
          <a:p>
            <a:pPr algn="ctr" eaLnBrk="0" hangingPunct="0"/>
            <a:r>
              <a:rPr lang="cs-CZ" altLang="cs-CZ" sz="1700" b="1"/>
              <a:t>       </a:t>
            </a:r>
            <a:r>
              <a:rPr lang="cs-CZ" altLang="cs-CZ" b="1"/>
              <a:t>CH</a:t>
            </a:r>
            <a:r>
              <a:rPr lang="cs-CZ" altLang="cs-CZ" b="1" baseline="-25000"/>
              <a:t>2</a:t>
            </a:r>
            <a:r>
              <a:rPr lang="cs-CZ" altLang="cs-CZ" b="1"/>
              <a:t>OSO</a:t>
            </a:r>
            <a:r>
              <a:rPr lang="cs-CZ" altLang="cs-CZ" b="1" baseline="-25000"/>
              <a:t>3</a:t>
            </a:r>
            <a:r>
              <a:rPr lang="cs-CZ" altLang="cs-CZ" b="1"/>
              <a:t>H</a:t>
            </a:r>
            <a:r>
              <a:rPr lang="cs-CZ" altLang="cs-CZ" b="1" baseline="30000"/>
              <a:t>-</a:t>
            </a:r>
          </a:p>
        </p:txBody>
      </p:sp>
      <p:sp>
        <p:nvSpPr>
          <p:cNvPr id="258086" name="Text Box 38"/>
          <p:cNvSpPr txBox="1">
            <a:spLocks noChangeArrowheads="1"/>
          </p:cNvSpPr>
          <p:nvPr/>
        </p:nvSpPr>
        <p:spPr bwMode="auto">
          <a:xfrm>
            <a:off x="5245100" y="3566902"/>
            <a:ext cx="744538" cy="454449"/>
          </a:xfrm>
          <a:prstGeom prst="rect">
            <a:avLst/>
          </a:prstGeom>
          <a:noFill/>
          <a:ln>
            <a:noFill/>
          </a:ln>
          <a:effectLst/>
          <a:extLst>
            <a:ext uri="{909E8E84-426E-40DD-AFC4-6F175D3DCCD1}">
              <a14:hiddenFill xmlns:a14="http://schemas.microsoft.com/office/drawing/2010/main">
                <a:solidFill>
                  <a:srgbClr val="FF505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294" tIns="42147" rIns="84294" bIns="42147" anchor="ctr">
            <a:spAutoFit/>
          </a:bodyPr>
          <a:lstStyle>
            <a:lvl1pPr defTabSz="839788">
              <a:defRPr>
                <a:solidFill>
                  <a:schemeClr val="tx1"/>
                </a:solidFill>
                <a:latin typeface="Arial" panose="020B0604020202020204" pitchFamily="34" charset="0"/>
              </a:defRPr>
            </a:lvl1pPr>
            <a:lvl2pPr marL="422275" defTabSz="839788">
              <a:defRPr>
                <a:solidFill>
                  <a:schemeClr val="tx1"/>
                </a:solidFill>
                <a:latin typeface="Arial" panose="020B0604020202020204" pitchFamily="34" charset="0"/>
              </a:defRPr>
            </a:lvl2pPr>
            <a:lvl3pPr marL="839788" defTabSz="839788">
              <a:defRPr>
                <a:solidFill>
                  <a:schemeClr val="tx1"/>
                </a:solidFill>
                <a:latin typeface="Arial" panose="020B0604020202020204" pitchFamily="34" charset="0"/>
              </a:defRPr>
            </a:lvl3pPr>
            <a:lvl4pPr marL="1265238" defTabSz="839788">
              <a:defRPr>
                <a:solidFill>
                  <a:schemeClr val="tx1"/>
                </a:solidFill>
                <a:latin typeface="Arial" panose="020B0604020202020204" pitchFamily="34" charset="0"/>
              </a:defRPr>
            </a:lvl4pPr>
            <a:lvl5pPr marL="1687513" defTabSz="839788">
              <a:defRPr>
                <a:solidFill>
                  <a:schemeClr val="tx1"/>
                </a:solidFill>
                <a:latin typeface="Arial" panose="020B0604020202020204" pitchFamily="34" charset="0"/>
              </a:defRPr>
            </a:lvl5pPr>
            <a:lvl6pPr marL="2144713" defTabSz="839788" fontAlgn="base">
              <a:spcBef>
                <a:spcPct val="0"/>
              </a:spcBef>
              <a:spcAft>
                <a:spcPct val="0"/>
              </a:spcAft>
              <a:defRPr>
                <a:solidFill>
                  <a:schemeClr val="tx1"/>
                </a:solidFill>
                <a:latin typeface="Arial" panose="020B0604020202020204" pitchFamily="34" charset="0"/>
              </a:defRPr>
            </a:lvl6pPr>
            <a:lvl7pPr marL="2601913" defTabSz="839788" fontAlgn="base">
              <a:spcBef>
                <a:spcPct val="0"/>
              </a:spcBef>
              <a:spcAft>
                <a:spcPct val="0"/>
              </a:spcAft>
              <a:defRPr>
                <a:solidFill>
                  <a:schemeClr val="tx1"/>
                </a:solidFill>
                <a:latin typeface="Arial" panose="020B0604020202020204" pitchFamily="34" charset="0"/>
              </a:defRPr>
            </a:lvl7pPr>
            <a:lvl8pPr marL="3059113" defTabSz="839788" fontAlgn="base">
              <a:spcBef>
                <a:spcPct val="0"/>
              </a:spcBef>
              <a:spcAft>
                <a:spcPct val="0"/>
              </a:spcAft>
              <a:defRPr>
                <a:solidFill>
                  <a:schemeClr val="tx1"/>
                </a:solidFill>
                <a:latin typeface="Arial" panose="020B0604020202020204" pitchFamily="34" charset="0"/>
              </a:defRPr>
            </a:lvl8pPr>
            <a:lvl9pPr marL="3516313" defTabSz="839788" fontAlgn="base">
              <a:spcBef>
                <a:spcPct val="0"/>
              </a:spcBef>
              <a:spcAft>
                <a:spcPct val="0"/>
              </a:spcAft>
              <a:defRPr>
                <a:solidFill>
                  <a:schemeClr val="tx1"/>
                </a:solidFill>
                <a:latin typeface="Arial" panose="020B0604020202020204" pitchFamily="34" charset="0"/>
              </a:defRPr>
            </a:lvl9pPr>
          </a:lstStyle>
          <a:p>
            <a:pPr algn="ctr" eaLnBrk="0" hangingPunct="0"/>
            <a:r>
              <a:rPr lang="cs-CZ" altLang="cs-CZ" b="1"/>
              <a:t>OH</a:t>
            </a:r>
          </a:p>
        </p:txBody>
      </p:sp>
      <p:sp>
        <p:nvSpPr>
          <p:cNvPr id="258087" name="Text Box 39"/>
          <p:cNvSpPr txBox="1">
            <a:spLocks noChangeArrowheads="1"/>
          </p:cNvSpPr>
          <p:nvPr/>
        </p:nvSpPr>
        <p:spPr bwMode="auto">
          <a:xfrm>
            <a:off x="5786438" y="3940758"/>
            <a:ext cx="2032000" cy="454449"/>
          </a:xfrm>
          <a:prstGeom prst="rect">
            <a:avLst/>
          </a:prstGeom>
          <a:noFill/>
          <a:ln>
            <a:noFill/>
          </a:ln>
          <a:effectLst/>
          <a:extLst>
            <a:ext uri="{909E8E84-426E-40DD-AFC4-6F175D3DCCD1}">
              <a14:hiddenFill xmlns:a14="http://schemas.microsoft.com/office/drawing/2010/main">
                <a:solidFill>
                  <a:srgbClr val="FF505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294" tIns="42147" rIns="84294" bIns="42147" anchor="ctr">
            <a:spAutoFit/>
          </a:bodyPr>
          <a:lstStyle>
            <a:lvl1pPr defTabSz="839788">
              <a:defRPr>
                <a:solidFill>
                  <a:schemeClr val="tx1"/>
                </a:solidFill>
                <a:latin typeface="Arial" panose="020B0604020202020204" pitchFamily="34" charset="0"/>
              </a:defRPr>
            </a:lvl1pPr>
            <a:lvl2pPr marL="422275" defTabSz="839788">
              <a:defRPr>
                <a:solidFill>
                  <a:schemeClr val="tx1"/>
                </a:solidFill>
                <a:latin typeface="Arial" panose="020B0604020202020204" pitchFamily="34" charset="0"/>
              </a:defRPr>
            </a:lvl2pPr>
            <a:lvl3pPr marL="839788" defTabSz="839788">
              <a:defRPr>
                <a:solidFill>
                  <a:schemeClr val="tx1"/>
                </a:solidFill>
                <a:latin typeface="Arial" panose="020B0604020202020204" pitchFamily="34" charset="0"/>
              </a:defRPr>
            </a:lvl3pPr>
            <a:lvl4pPr marL="1265238" defTabSz="839788">
              <a:defRPr>
                <a:solidFill>
                  <a:schemeClr val="tx1"/>
                </a:solidFill>
                <a:latin typeface="Arial" panose="020B0604020202020204" pitchFamily="34" charset="0"/>
              </a:defRPr>
            </a:lvl4pPr>
            <a:lvl5pPr marL="1687513" defTabSz="839788">
              <a:defRPr>
                <a:solidFill>
                  <a:schemeClr val="tx1"/>
                </a:solidFill>
                <a:latin typeface="Arial" panose="020B0604020202020204" pitchFamily="34" charset="0"/>
              </a:defRPr>
            </a:lvl5pPr>
            <a:lvl6pPr marL="2144713" defTabSz="839788" fontAlgn="base">
              <a:spcBef>
                <a:spcPct val="0"/>
              </a:spcBef>
              <a:spcAft>
                <a:spcPct val="0"/>
              </a:spcAft>
              <a:defRPr>
                <a:solidFill>
                  <a:schemeClr val="tx1"/>
                </a:solidFill>
                <a:latin typeface="Arial" panose="020B0604020202020204" pitchFamily="34" charset="0"/>
              </a:defRPr>
            </a:lvl6pPr>
            <a:lvl7pPr marL="2601913" defTabSz="839788" fontAlgn="base">
              <a:spcBef>
                <a:spcPct val="0"/>
              </a:spcBef>
              <a:spcAft>
                <a:spcPct val="0"/>
              </a:spcAft>
              <a:defRPr>
                <a:solidFill>
                  <a:schemeClr val="tx1"/>
                </a:solidFill>
                <a:latin typeface="Arial" panose="020B0604020202020204" pitchFamily="34" charset="0"/>
              </a:defRPr>
            </a:lvl7pPr>
            <a:lvl8pPr marL="3059113" defTabSz="839788" fontAlgn="base">
              <a:spcBef>
                <a:spcPct val="0"/>
              </a:spcBef>
              <a:spcAft>
                <a:spcPct val="0"/>
              </a:spcAft>
              <a:defRPr>
                <a:solidFill>
                  <a:schemeClr val="tx1"/>
                </a:solidFill>
                <a:latin typeface="Arial" panose="020B0604020202020204" pitchFamily="34" charset="0"/>
              </a:defRPr>
            </a:lvl8pPr>
            <a:lvl9pPr marL="3516313" defTabSz="839788" fontAlgn="base">
              <a:spcBef>
                <a:spcPct val="0"/>
              </a:spcBef>
              <a:spcAft>
                <a:spcPct val="0"/>
              </a:spcAft>
              <a:defRPr>
                <a:solidFill>
                  <a:schemeClr val="tx1"/>
                </a:solidFill>
                <a:latin typeface="Arial" panose="020B0604020202020204" pitchFamily="34" charset="0"/>
              </a:defRPr>
            </a:lvl9pPr>
          </a:lstStyle>
          <a:p>
            <a:pPr algn="ctr" eaLnBrk="0" hangingPunct="0"/>
            <a:r>
              <a:rPr lang="cs-CZ" altLang="cs-CZ" b="1"/>
              <a:t>NHCOCH</a:t>
            </a:r>
            <a:r>
              <a:rPr lang="cs-CZ" altLang="cs-CZ" b="1" baseline="-25000"/>
              <a:t>3</a:t>
            </a:r>
            <a:r>
              <a:rPr lang="cs-CZ" altLang="cs-CZ" b="1" baseline="30000"/>
              <a:t>-</a:t>
            </a:r>
            <a:endParaRPr lang="cs-CZ" altLang="cs-CZ" sz="1700" b="1" baseline="30000"/>
          </a:p>
        </p:txBody>
      </p:sp>
      <p:sp>
        <p:nvSpPr>
          <p:cNvPr id="258088" name="Line 40"/>
          <p:cNvSpPr>
            <a:spLocks noChangeShapeType="1"/>
          </p:cNvSpPr>
          <p:nvPr/>
        </p:nvSpPr>
        <p:spPr bwMode="auto">
          <a:xfrm flipV="1">
            <a:off x="6870700" y="3810000"/>
            <a:ext cx="0" cy="15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8089" name="Text Box 41"/>
          <p:cNvSpPr txBox="1">
            <a:spLocks noChangeArrowheads="1"/>
          </p:cNvSpPr>
          <p:nvPr/>
        </p:nvSpPr>
        <p:spPr bwMode="auto">
          <a:xfrm>
            <a:off x="1722439" y="4571887"/>
            <a:ext cx="3387725" cy="762226"/>
          </a:xfrm>
          <a:prstGeom prst="rect">
            <a:avLst/>
          </a:prstGeom>
          <a:noFill/>
          <a:ln>
            <a:noFill/>
          </a:ln>
          <a:effectLst/>
          <a:extLst>
            <a:ext uri="{909E8E84-426E-40DD-AFC4-6F175D3DCCD1}">
              <a14:hiddenFill xmlns:a14="http://schemas.microsoft.com/office/drawing/2010/main">
                <a:solidFill>
                  <a:srgbClr val="FF505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294" tIns="42147" rIns="84294" bIns="42147" anchor="ctr">
            <a:spAutoFit/>
          </a:bodyPr>
          <a:lstStyle>
            <a:lvl1pPr defTabSz="839788">
              <a:defRPr>
                <a:solidFill>
                  <a:schemeClr val="tx1"/>
                </a:solidFill>
                <a:latin typeface="Arial" panose="020B0604020202020204" pitchFamily="34" charset="0"/>
              </a:defRPr>
            </a:lvl1pPr>
            <a:lvl2pPr marL="422275" defTabSz="839788">
              <a:defRPr>
                <a:solidFill>
                  <a:schemeClr val="tx1"/>
                </a:solidFill>
                <a:latin typeface="Arial" panose="020B0604020202020204" pitchFamily="34" charset="0"/>
              </a:defRPr>
            </a:lvl2pPr>
            <a:lvl3pPr marL="839788" defTabSz="839788">
              <a:defRPr>
                <a:solidFill>
                  <a:schemeClr val="tx1"/>
                </a:solidFill>
                <a:latin typeface="Arial" panose="020B0604020202020204" pitchFamily="34" charset="0"/>
              </a:defRPr>
            </a:lvl3pPr>
            <a:lvl4pPr marL="1265238" defTabSz="839788">
              <a:defRPr>
                <a:solidFill>
                  <a:schemeClr val="tx1"/>
                </a:solidFill>
                <a:latin typeface="Arial" panose="020B0604020202020204" pitchFamily="34" charset="0"/>
              </a:defRPr>
            </a:lvl4pPr>
            <a:lvl5pPr marL="1687513" defTabSz="839788">
              <a:defRPr>
                <a:solidFill>
                  <a:schemeClr val="tx1"/>
                </a:solidFill>
                <a:latin typeface="Arial" panose="020B0604020202020204" pitchFamily="34" charset="0"/>
              </a:defRPr>
            </a:lvl5pPr>
            <a:lvl6pPr marL="2144713" defTabSz="839788" fontAlgn="base">
              <a:spcBef>
                <a:spcPct val="0"/>
              </a:spcBef>
              <a:spcAft>
                <a:spcPct val="0"/>
              </a:spcAft>
              <a:defRPr>
                <a:solidFill>
                  <a:schemeClr val="tx1"/>
                </a:solidFill>
                <a:latin typeface="Arial" panose="020B0604020202020204" pitchFamily="34" charset="0"/>
              </a:defRPr>
            </a:lvl6pPr>
            <a:lvl7pPr marL="2601913" defTabSz="839788" fontAlgn="base">
              <a:spcBef>
                <a:spcPct val="0"/>
              </a:spcBef>
              <a:spcAft>
                <a:spcPct val="0"/>
              </a:spcAft>
              <a:defRPr>
                <a:solidFill>
                  <a:schemeClr val="tx1"/>
                </a:solidFill>
                <a:latin typeface="Arial" panose="020B0604020202020204" pitchFamily="34" charset="0"/>
              </a:defRPr>
            </a:lvl7pPr>
            <a:lvl8pPr marL="3059113" defTabSz="839788" fontAlgn="base">
              <a:spcBef>
                <a:spcPct val="0"/>
              </a:spcBef>
              <a:spcAft>
                <a:spcPct val="0"/>
              </a:spcAft>
              <a:defRPr>
                <a:solidFill>
                  <a:schemeClr val="tx1"/>
                </a:solidFill>
                <a:latin typeface="Arial" panose="020B0604020202020204" pitchFamily="34" charset="0"/>
              </a:defRPr>
            </a:lvl8pPr>
            <a:lvl9pPr marL="3516313" defTabSz="839788" fontAlgn="base">
              <a:spcBef>
                <a:spcPct val="0"/>
              </a:spcBef>
              <a:spcAft>
                <a:spcPct val="0"/>
              </a:spcAft>
              <a:defRPr>
                <a:solidFill>
                  <a:schemeClr val="tx1"/>
                </a:solidFill>
                <a:latin typeface="Arial" panose="020B0604020202020204" pitchFamily="34" charset="0"/>
              </a:defRPr>
            </a:lvl9pPr>
          </a:lstStyle>
          <a:p>
            <a:pPr algn="ctr" eaLnBrk="0" hangingPunct="0"/>
            <a:r>
              <a:rPr lang="cs-CZ" altLang="cs-CZ" sz="2200" b="1"/>
              <a:t>GLUKURONOVÁ  KYS.</a:t>
            </a:r>
          </a:p>
          <a:p>
            <a:pPr algn="ctr" eaLnBrk="0" hangingPunct="0"/>
            <a:r>
              <a:rPr lang="cs-CZ" altLang="cs-CZ" sz="2200" b="1"/>
              <a:t>IDURONOVÁ  KYS.  </a:t>
            </a:r>
          </a:p>
        </p:txBody>
      </p:sp>
      <p:sp>
        <p:nvSpPr>
          <p:cNvPr id="258090" name="Text Box 42"/>
          <p:cNvSpPr txBox="1">
            <a:spLocks noChangeArrowheads="1"/>
          </p:cNvSpPr>
          <p:nvPr/>
        </p:nvSpPr>
        <p:spPr bwMode="auto">
          <a:xfrm>
            <a:off x="5110163" y="4564743"/>
            <a:ext cx="4064000" cy="762226"/>
          </a:xfrm>
          <a:prstGeom prst="rect">
            <a:avLst/>
          </a:prstGeom>
          <a:noFill/>
          <a:ln>
            <a:noFill/>
          </a:ln>
          <a:effectLst/>
          <a:extLst>
            <a:ext uri="{909E8E84-426E-40DD-AFC4-6F175D3DCCD1}">
              <a14:hiddenFill xmlns:a14="http://schemas.microsoft.com/office/drawing/2010/main">
                <a:solidFill>
                  <a:srgbClr val="FF505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294" tIns="42147" rIns="84294" bIns="42147" anchor="ctr">
            <a:spAutoFit/>
          </a:bodyPr>
          <a:lstStyle>
            <a:lvl1pPr defTabSz="839788">
              <a:defRPr>
                <a:solidFill>
                  <a:schemeClr val="tx1"/>
                </a:solidFill>
                <a:latin typeface="Arial" panose="020B0604020202020204" pitchFamily="34" charset="0"/>
              </a:defRPr>
            </a:lvl1pPr>
            <a:lvl2pPr marL="422275" defTabSz="839788">
              <a:defRPr>
                <a:solidFill>
                  <a:schemeClr val="tx1"/>
                </a:solidFill>
                <a:latin typeface="Arial" panose="020B0604020202020204" pitchFamily="34" charset="0"/>
              </a:defRPr>
            </a:lvl2pPr>
            <a:lvl3pPr marL="839788" defTabSz="839788">
              <a:defRPr>
                <a:solidFill>
                  <a:schemeClr val="tx1"/>
                </a:solidFill>
                <a:latin typeface="Arial" panose="020B0604020202020204" pitchFamily="34" charset="0"/>
              </a:defRPr>
            </a:lvl3pPr>
            <a:lvl4pPr marL="1265238" defTabSz="839788">
              <a:defRPr>
                <a:solidFill>
                  <a:schemeClr val="tx1"/>
                </a:solidFill>
                <a:latin typeface="Arial" panose="020B0604020202020204" pitchFamily="34" charset="0"/>
              </a:defRPr>
            </a:lvl4pPr>
            <a:lvl5pPr marL="1687513" defTabSz="839788">
              <a:defRPr>
                <a:solidFill>
                  <a:schemeClr val="tx1"/>
                </a:solidFill>
                <a:latin typeface="Arial" panose="020B0604020202020204" pitchFamily="34" charset="0"/>
              </a:defRPr>
            </a:lvl5pPr>
            <a:lvl6pPr marL="2144713" defTabSz="839788" fontAlgn="base">
              <a:spcBef>
                <a:spcPct val="0"/>
              </a:spcBef>
              <a:spcAft>
                <a:spcPct val="0"/>
              </a:spcAft>
              <a:defRPr>
                <a:solidFill>
                  <a:schemeClr val="tx1"/>
                </a:solidFill>
                <a:latin typeface="Arial" panose="020B0604020202020204" pitchFamily="34" charset="0"/>
              </a:defRPr>
            </a:lvl6pPr>
            <a:lvl7pPr marL="2601913" defTabSz="839788" fontAlgn="base">
              <a:spcBef>
                <a:spcPct val="0"/>
              </a:spcBef>
              <a:spcAft>
                <a:spcPct val="0"/>
              </a:spcAft>
              <a:defRPr>
                <a:solidFill>
                  <a:schemeClr val="tx1"/>
                </a:solidFill>
                <a:latin typeface="Arial" panose="020B0604020202020204" pitchFamily="34" charset="0"/>
              </a:defRPr>
            </a:lvl7pPr>
            <a:lvl8pPr marL="3059113" defTabSz="839788" fontAlgn="base">
              <a:spcBef>
                <a:spcPct val="0"/>
              </a:spcBef>
              <a:spcAft>
                <a:spcPct val="0"/>
              </a:spcAft>
              <a:defRPr>
                <a:solidFill>
                  <a:schemeClr val="tx1"/>
                </a:solidFill>
                <a:latin typeface="Arial" panose="020B0604020202020204" pitchFamily="34" charset="0"/>
              </a:defRPr>
            </a:lvl8pPr>
            <a:lvl9pPr marL="3516313" defTabSz="839788" fontAlgn="base">
              <a:spcBef>
                <a:spcPct val="0"/>
              </a:spcBef>
              <a:spcAft>
                <a:spcPct val="0"/>
              </a:spcAft>
              <a:defRPr>
                <a:solidFill>
                  <a:schemeClr val="tx1"/>
                </a:solidFill>
                <a:latin typeface="Arial" panose="020B0604020202020204" pitchFamily="34" charset="0"/>
              </a:defRPr>
            </a:lvl9pPr>
          </a:lstStyle>
          <a:p>
            <a:pPr algn="ctr" eaLnBrk="0" hangingPunct="0"/>
            <a:r>
              <a:rPr lang="cs-CZ" altLang="cs-CZ" sz="2200" b="1"/>
              <a:t>GLYKOZAMIN</a:t>
            </a:r>
          </a:p>
          <a:p>
            <a:pPr algn="ctr" eaLnBrk="0" hangingPunct="0"/>
            <a:r>
              <a:rPr lang="cs-CZ" altLang="cs-CZ" sz="2200" b="1"/>
              <a:t>N- ACETYL-6-O-SULFÁT</a:t>
            </a:r>
          </a:p>
        </p:txBody>
      </p:sp>
      <p:sp>
        <p:nvSpPr>
          <p:cNvPr id="258091" name="Line 43"/>
          <p:cNvSpPr>
            <a:spLocks noChangeShapeType="1"/>
          </p:cNvSpPr>
          <p:nvPr/>
        </p:nvSpPr>
        <p:spPr bwMode="auto">
          <a:xfrm flipH="1">
            <a:off x="5176839" y="2971800"/>
            <a:ext cx="339725"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64700" y="6235700"/>
            <a:ext cx="406400" cy="406400"/>
          </a:xfrm>
          <a:prstGeom prst="rect">
            <a:avLst/>
          </a:prstGeom>
        </p:spPr>
      </p:pic>
    </p:spTree>
    <p:extLst>
      <p:ext uri="{BB962C8B-B14F-4D97-AF65-F5344CB8AC3E}">
        <p14:creationId xmlns:p14="http://schemas.microsoft.com/office/powerpoint/2010/main" val="4170051515"/>
      </p:ext>
    </p:extLst>
  </p:cSld>
  <p:clrMapOvr>
    <a:masterClrMapping/>
  </p:clrMapOvr>
  <mc:AlternateContent xmlns:mc="http://schemas.openxmlformats.org/markup-compatibility/2006" xmlns:p14="http://schemas.microsoft.com/office/powerpoint/2010/main">
    <mc:Choice Requires="p14">
      <p:transition spd="slow" p14:dur="2000" advTm="16423"/>
    </mc:Choice>
    <mc:Fallback xmlns="">
      <p:transition spd="slow" advTm="16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1257300" y="228600"/>
            <a:ext cx="5830416" cy="392088"/>
          </a:xfrm>
        </p:spPr>
        <p:txBody>
          <a:bodyPr/>
          <a:lstStyle/>
          <a:p>
            <a:r>
              <a:rPr lang="cs-CZ" altLang="cs-CZ" sz="2800" dirty="0" err="1"/>
              <a:t>Ontogeneza</a:t>
            </a:r>
            <a:r>
              <a:rPr lang="cs-CZ" altLang="cs-CZ" sz="2800" dirty="0"/>
              <a:t> krvetvorby</a:t>
            </a:r>
          </a:p>
        </p:txBody>
      </p:sp>
      <p:sp>
        <p:nvSpPr>
          <p:cNvPr id="187395" name="Rectangle 3"/>
          <p:cNvSpPr>
            <a:spLocks noGrp="1" noChangeArrowheads="1"/>
          </p:cNvSpPr>
          <p:nvPr>
            <p:ph type="body" idx="1"/>
          </p:nvPr>
        </p:nvSpPr>
        <p:spPr>
          <a:xfrm>
            <a:off x="1148780" y="1124744"/>
            <a:ext cx="7772400" cy="2664296"/>
          </a:xfrm>
        </p:spPr>
        <p:txBody>
          <a:bodyPr/>
          <a:lstStyle/>
          <a:p>
            <a:pPr>
              <a:lnSpc>
                <a:spcPct val="90000"/>
              </a:lnSpc>
              <a:buFont typeface="Wingdings" panose="05000000000000000000" pitchFamily="2" charset="2"/>
              <a:buNone/>
            </a:pPr>
            <a:r>
              <a:rPr lang="cs-CZ" altLang="cs-CZ" sz="2400" dirty="0" err="1"/>
              <a:t>Extraembryonální</a:t>
            </a:r>
            <a:r>
              <a:rPr lang="cs-CZ" altLang="cs-CZ" sz="2400" dirty="0"/>
              <a:t> mezenchym</a:t>
            </a:r>
          </a:p>
          <a:p>
            <a:pPr>
              <a:lnSpc>
                <a:spcPct val="90000"/>
              </a:lnSpc>
              <a:buFont typeface="Wingdings" panose="05000000000000000000" pitchFamily="2" charset="2"/>
              <a:buNone/>
            </a:pPr>
            <a:r>
              <a:rPr lang="cs-CZ" altLang="cs-CZ" sz="2400" dirty="0"/>
              <a:t>Játra: 6. týden - porod</a:t>
            </a:r>
          </a:p>
          <a:p>
            <a:pPr>
              <a:lnSpc>
                <a:spcPct val="90000"/>
              </a:lnSpc>
              <a:buFont typeface="Wingdings" panose="05000000000000000000" pitchFamily="2" charset="2"/>
              <a:buNone/>
            </a:pPr>
            <a:r>
              <a:rPr lang="cs-CZ" altLang="cs-CZ" sz="2400" dirty="0"/>
              <a:t>Slezina, tymus, uzliny:  8.- 16. týden</a:t>
            </a:r>
          </a:p>
          <a:p>
            <a:pPr>
              <a:lnSpc>
                <a:spcPct val="90000"/>
              </a:lnSpc>
              <a:buFont typeface="Wingdings" panose="05000000000000000000" pitchFamily="2" charset="2"/>
              <a:buNone/>
            </a:pPr>
            <a:r>
              <a:rPr lang="cs-CZ" altLang="cs-CZ" sz="2400" dirty="0"/>
              <a:t>Červená kostní dřeň: 12. týden – </a:t>
            </a:r>
          </a:p>
          <a:p>
            <a:pPr>
              <a:lnSpc>
                <a:spcPct val="90000"/>
              </a:lnSpc>
              <a:buFont typeface="Wingdings" panose="05000000000000000000" pitchFamily="2" charset="2"/>
              <a:buNone/>
            </a:pPr>
            <a:endParaRPr lang="cs-CZ" altLang="cs-CZ" sz="2400" dirty="0"/>
          </a:p>
          <a:p>
            <a:pPr>
              <a:lnSpc>
                <a:spcPct val="90000"/>
              </a:lnSpc>
              <a:buFont typeface="Wingdings" panose="05000000000000000000" pitchFamily="2" charset="2"/>
              <a:buNone/>
            </a:pPr>
            <a:r>
              <a:rPr lang="cs-CZ" altLang="cs-CZ" sz="2400" dirty="0" err="1"/>
              <a:t>Extramedulární</a:t>
            </a:r>
            <a:r>
              <a:rPr lang="cs-CZ" altLang="cs-CZ" sz="2400" dirty="0"/>
              <a:t> hematopoéza</a:t>
            </a:r>
          </a:p>
          <a:p>
            <a:pPr>
              <a:lnSpc>
                <a:spcPct val="90000"/>
              </a:lnSpc>
              <a:buFont typeface="Wingdings" panose="05000000000000000000" pitchFamily="2" charset="2"/>
              <a:buNone/>
            </a:pPr>
            <a:endParaRPr lang="cs-CZ" altLang="cs-CZ" sz="2400" dirty="0"/>
          </a:p>
        </p:txBody>
      </p:sp>
      <p:grpSp>
        <p:nvGrpSpPr>
          <p:cNvPr id="4" name="Group 3"/>
          <p:cNvGrpSpPr>
            <a:grpSpLocks/>
          </p:cNvGrpSpPr>
          <p:nvPr/>
        </p:nvGrpSpPr>
        <p:grpSpPr bwMode="auto">
          <a:xfrm>
            <a:off x="462980" y="4653136"/>
            <a:ext cx="9155113" cy="1655763"/>
            <a:chOff x="-7" y="1117"/>
            <a:chExt cx="5767" cy="1043"/>
          </a:xfrm>
        </p:grpSpPr>
        <p:pic>
          <p:nvPicPr>
            <p:cNvPr id="5" name="Picture 4" descr="erytropoesis"/>
            <p:cNvPicPr>
              <a:picLocks noChangeAspect="1" noChangeArrowheads="1"/>
            </p:cNvPicPr>
            <p:nvPr/>
          </p:nvPicPr>
          <p:blipFill>
            <a:blip r:embed="rId4">
              <a:extLst>
                <a:ext uri="{28A0092B-C50C-407E-A947-70E740481C1C}">
                  <a14:useLocalDpi xmlns:a14="http://schemas.microsoft.com/office/drawing/2010/main" val="0"/>
                </a:ext>
              </a:extLst>
            </a:blip>
            <a:srcRect b="71002"/>
            <a:stretch>
              <a:fillRect/>
            </a:stretch>
          </p:blipFill>
          <p:spPr bwMode="auto">
            <a:xfrm>
              <a:off x="0" y="1117"/>
              <a:ext cx="5760" cy="6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erytropoesis"/>
            <p:cNvPicPr>
              <a:picLocks noChangeAspect="1" noChangeArrowheads="1"/>
            </p:cNvPicPr>
            <p:nvPr/>
          </p:nvPicPr>
          <p:blipFill>
            <a:blip r:embed="rId4">
              <a:extLst>
                <a:ext uri="{28A0092B-C50C-407E-A947-70E740481C1C}">
                  <a14:useLocalDpi xmlns:a14="http://schemas.microsoft.com/office/drawing/2010/main" val="0"/>
                </a:ext>
              </a:extLst>
            </a:blip>
            <a:srcRect t="87036" b="-2516"/>
            <a:stretch>
              <a:fillRect/>
            </a:stretch>
          </p:blipFill>
          <p:spPr bwMode="auto">
            <a:xfrm>
              <a:off x="-7" y="1797"/>
              <a:ext cx="5760" cy="363"/>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64700" y="6235700"/>
            <a:ext cx="406400" cy="406400"/>
          </a:xfrm>
          <a:prstGeom prst="rect">
            <a:avLst/>
          </a:prstGeom>
        </p:spPr>
      </p:pic>
    </p:spTree>
    <p:extLst>
      <p:ext uri="{BB962C8B-B14F-4D97-AF65-F5344CB8AC3E}">
        <p14:creationId xmlns:p14="http://schemas.microsoft.com/office/powerpoint/2010/main" val="1092849788"/>
      </p:ext>
    </p:extLst>
  </p:cSld>
  <p:clrMapOvr>
    <a:masterClrMapping/>
  </p:clrMapOvr>
  <mc:AlternateContent xmlns:mc="http://schemas.openxmlformats.org/markup-compatibility/2006" xmlns:p14="http://schemas.microsoft.com/office/powerpoint/2010/main">
    <mc:Choice Requires="p14">
      <p:transition spd="slow" p14:dur="2000" advTm="48984"/>
    </mc:Choice>
    <mc:Fallback xmlns="">
      <p:transition spd="slow" advTm="48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a:xfrm>
            <a:off x="1257300" y="295275"/>
            <a:ext cx="7772400" cy="738188"/>
          </a:xfrm>
        </p:spPr>
        <p:txBody>
          <a:bodyPr/>
          <a:lstStyle/>
          <a:p>
            <a:r>
              <a:rPr lang="cs-CZ" altLang="cs-CZ">
                <a:latin typeface="Arial Black" panose="020B0A04020102020204" pitchFamily="34" charset="0"/>
              </a:rPr>
              <a:t> </a:t>
            </a:r>
            <a:r>
              <a:rPr lang="cs-CZ" altLang="cs-CZ" sz="3700">
                <a:latin typeface="Arial Black" panose="020B0A04020102020204" pitchFamily="34" charset="0"/>
              </a:rPr>
              <a:t>ÚČINEK HEPARINU</a:t>
            </a:r>
            <a:endParaRPr lang="cs-CZ" altLang="cs-CZ" sz="3700"/>
          </a:p>
        </p:txBody>
      </p:sp>
      <p:sp>
        <p:nvSpPr>
          <p:cNvPr id="262147" name="Rectangle 3"/>
          <p:cNvSpPr>
            <a:spLocks noGrp="1" noChangeArrowheads="1"/>
          </p:cNvSpPr>
          <p:nvPr>
            <p:ph type="body" idx="1"/>
          </p:nvPr>
        </p:nvSpPr>
        <p:spPr>
          <a:xfrm>
            <a:off x="1993901" y="1195389"/>
            <a:ext cx="7445375" cy="5094287"/>
          </a:xfrm>
        </p:spPr>
        <p:txBody>
          <a:bodyPr/>
          <a:lstStyle/>
          <a:p>
            <a:pPr>
              <a:buFont typeface="Wingdings" panose="05000000000000000000" pitchFamily="2" charset="2"/>
              <a:buNone/>
            </a:pPr>
            <a:r>
              <a:rPr lang="cs-CZ" altLang="cs-CZ" sz="2600"/>
              <a:t>Antikoagulační</a:t>
            </a:r>
          </a:p>
          <a:p>
            <a:pPr>
              <a:buFont typeface="Wingdings" panose="05000000000000000000" pitchFamily="2" charset="2"/>
              <a:buNone/>
            </a:pPr>
            <a:r>
              <a:rPr lang="cs-CZ" altLang="cs-CZ" sz="2600"/>
              <a:t>Antitrombotický</a:t>
            </a:r>
          </a:p>
          <a:p>
            <a:pPr>
              <a:buFont typeface="Wingdings" panose="05000000000000000000" pitchFamily="2" charset="2"/>
              <a:buNone/>
            </a:pPr>
            <a:r>
              <a:rPr lang="cs-CZ" altLang="cs-CZ" sz="2600"/>
              <a:t>Fibrinolýzu stimulující</a:t>
            </a:r>
          </a:p>
          <a:p>
            <a:pPr>
              <a:buFont typeface="Wingdings" panose="05000000000000000000" pitchFamily="2" charset="2"/>
              <a:buNone/>
            </a:pPr>
            <a:r>
              <a:rPr lang="cs-CZ" altLang="cs-CZ" sz="2600"/>
              <a:t>TFPI uvolnění stimulující</a:t>
            </a:r>
          </a:p>
          <a:p>
            <a:pPr>
              <a:buFont typeface="Wingdings" panose="05000000000000000000" pitchFamily="2" charset="2"/>
              <a:buNone/>
            </a:pPr>
            <a:r>
              <a:rPr lang="cs-CZ" altLang="cs-CZ" sz="2600"/>
              <a:t>vWF neutralizující</a:t>
            </a:r>
          </a:p>
          <a:p>
            <a:pPr>
              <a:buFont typeface="Wingdings" panose="05000000000000000000" pitchFamily="2" charset="2"/>
              <a:buNone/>
            </a:pPr>
            <a:r>
              <a:rPr lang="cs-CZ" altLang="cs-CZ" sz="2600"/>
              <a:t>Pro- i antiagregační</a:t>
            </a:r>
          </a:p>
          <a:p>
            <a:pPr>
              <a:buFont typeface="Wingdings" panose="05000000000000000000" pitchFamily="2" charset="2"/>
              <a:buNone/>
            </a:pPr>
            <a:r>
              <a:rPr lang="cs-CZ" altLang="cs-CZ" sz="2600"/>
              <a:t>Zvyšující permeabilitu cévní stěny</a:t>
            </a:r>
          </a:p>
          <a:p>
            <a:pPr>
              <a:buFont typeface="Wingdings" panose="05000000000000000000" pitchFamily="2" charset="2"/>
              <a:buNone/>
            </a:pPr>
            <a:r>
              <a:rPr lang="cs-CZ" altLang="cs-CZ" sz="2600"/>
              <a:t>Inhibující proliferaci hladkého svalstva</a:t>
            </a:r>
          </a:p>
          <a:p>
            <a:pPr>
              <a:buFont typeface="Wingdings" panose="05000000000000000000" pitchFamily="2" charset="2"/>
              <a:buNone/>
            </a:pPr>
            <a:r>
              <a:rPr lang="cs-CZ" altLang="cs-CZ" sz="2600"/>
              <a:t>Inhibující osteoblasty a aktivující osteoklasty</a:t>
            </a:r>
          </a:p>
          <a:p>
            <a:pPr>
              <a:buFont typeface="Wingdings" panose="05000000000000000000" pitchFamily="2" charset="2"/>
              <a:buNone/>
            </a:pPr>
            <a:r>
              <a:rPr lang="cs-CZ" altLang="cs-CZ" sz="2600"/>
              <a:t>Antineoplastický</a:t>
            </a:r>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64700" y="6235700"/>
            <a:ext cx="406400" cy="406400"/>
          </a:xfrm>
          <a:prstGeom prst="rect">
            <a:avLst/>
          </a:prstGeom>
        </p:spPr>
      </p:pic>
    </p:spTree>
    <p:extLst>
      <p:ext uri="{BB962C8B-B14F-4D97-AF65-F5344CB8AC3E}">
        <p14:creationId xmlns:p14="http://schemas.microsoft.com/office/powerpoint/2010/main" val="3465212087"/>
      </p:ext>
    </p:extLst>
  </p:cSld>
  <p:clrMapOvr>
    <a:masterClrMapping/>
  </p:clrMapOvr>
  <mc:AlternateContent xmlns:mc="http://schemas.openxmlformats.org/markup-compatibility/2006" xmlns:p14="http://schemas.microsoft.com/office/powerpoint/2010/main">
    <mc:Choice Requires="p14">
      <p:transition spd="slow" p14:dur="2000" advTm="23200"/>
    </mc:Choice>
    <mc:Fallback xmlns="">
      <p:transition spd="slow" advTm="23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1257300" y="369889"/>
            <a:ext cx="7772400" cy="885825"/>
          </a:xfrm>
        </p:spPr>
        <p:txBody>
          <a:bodyPr/>
          <a:lstStyle/>
          <a:p>
            <a:r>
              <a:rPr lang="cs-CZ" altLang="cs-CZ">
                <a:latin typeface="Arial Black" panose="020B0A04020102020204" pitchFamily="34" charset="0"/>
              </a:rPr>
              <a:t>LMWH a UFH</a:t>
            </a:r>
            <a:endParaRPr lang="cs-CZ" altLang="cs-CZ"/>
          </a:p>
        </p:txBody>
      </p:sp>
      <p:sp>
        <p:nvSpPr>
          <p:cNvPr id="263171" name="Line 3"/>
          <p:cNvSpPr>
            <a:spLocks noChangeShapeType="1"/>
          </p:cNvSpPr>
          <p:nvPr/>
        </p:nvSpPr>
        <p:spPr bwMode="auto">
          <a:xfrm>
            <a:off x="1792288" y="2214563"/>
            <a:ext cx="0" cy="33956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959" tIns="48980" rIns="97959" bIns="48980" anchor="ctr"/>
          <a:lstStyle/>
          <a:p>
            <a:endParaRPr lang="cs-CZ"/>
          </a:p>
        </p:txBody>
      </p:sp>
      <p:sp>
        <p:nvSpPr>
          <p:cNvPr id="263172" name="Line 4"/>
          <p:cNvSpPr>
            <a:spLocks noChangeShapeType="1"/>
          </p:cNvSpPr>
          <p:nvPr/>
        </p:nvSpPr>
        <p:spPr bwMode="auto">
          <a:xfrm flipV="1">
            <a:off x="1792288" y="5610225"/>
            <a:ext cx="69897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959" tIns="48980" rIns="97959" bIns="48980" anchor="ctr"/>
          <a:lstStyle/>
          <a:p>
            <a:endParaRPr lang="cs-CZ"/>
          </a:p>
        </p:txBody>
      </p:sp>
      <p:sp>
        <p:nvSpPr>
          <p:cNvPr id="263173" name="Line 5"/>
          <p:cNvSpPr>
            <a:spLocks noChangeShapeType="1"/>
          </p:cNvSpPr>
          <p:nvPr/>
        </p:nvSpPr>
        <p:spPr bwMode="auto">
          <a:xfrm>
            <a:off x="2471738" y="5462589"/>
            <a:ext cx="0" cy="14763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959" tIns="48980" rIns="97959" bIns="48980" anchor="ctr"/>
          <a:lstStyle/>
          <a:p>
            <a:endParaRPr lang="cs-CZ"/>
          </a:p>
        </p:txBody>
      </p:sp>
      <p:sp>
        <p:nvSpPr>
          <p:cNvPr id="263174" name="Line 6"/>
          <p:cNvSpPr>
            <a:spLocks noChangeShapeType="1"/>
          </p:cNvSpPr>
          <p:nvPr/>
        </p:nvSpPr>
        <p:spPr bwMode="auto">
          <a:xfrm>
            <a:off x="2606675" y="5462589"/>
            <a:ext cx="0" cy="14763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959" tIns="48980" rIns="97959" bIns="48980" anchor="ctr"/>
          <a:lstStyle/>
          <a:p>
            <a:endParaRPr lang="cs-CZ"/>
          </a:p>
        </p:txBody>
      </p:sp>
      <p:sp>
        <p:nvSpPr>
          <p:cNvPr id="263175" name="Line 7"/>
          <p:cNvSpPr>
            <a:spLocks noChangeShapeType="1"/>
          </p:cNvSpPr>
          <p:nvPr/>
        </p:nvSpPr>
        <p:spPr bwMode="auto">
          <a:xfrm>
            <a:off x="2471738" y="5462589"/>
            <a:ext cx="0" cy="14763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959" tIns="48980" rIns="97959" bIns="48980" anchor="ctr"/>
          <a:lstStyle/>
          <a:p>
            <a:endParaRPr lang="cs-CZ"/>
          </a:p>
        </p:txBody>
      </p:sp>
      <p:sp>
        <p:nvSpPr>
          <p:cNvPr id="263176" name="Line 8"/>
          <p:cNvSpPr>
            <a:spLocks noChangeShapeType="1"/>
          </p:cNvSpPr>
          <p:nvPr/>
        </p:nvSpPr>
        <p:spPr bwMode="auto">
          <a:xfrm>
            <a:off x="2946400" y="5462589"/>
            <a:ext cx="0" cy="14763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959" tIns="48980" rIns="97959" bIns="48980" anchor="ctr"/>
          <a:lstStyle/>
          <a:p>
            <a:endParaRPr lang="cs-CZ"/>
          </a:p>
        </p:txBody>
      </p:sp>
      <p:sp>
        <p:nvSpPr>
          <p:cNvPr id="263177" name="Line 9"/>
          <p:cNvSpPr>
            <a:spLocks noChangeShapeType="1"/>
          </p:cNvSpPr>
          <p:nvPr/>
        </p:nvSpPr>
        <p:spPr bwMode="auto">
          <a:xfrm>
            <a:off x="2268538" y="5462589"/>
            <a:ext cx="0" cy="14763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959" tIns="48980" rIns="97959" bIns="48980" anchor="ctr"/>
          <a:lstStyle/>
          <a:p>
            <a:endParaRPr lang="cs-CZ"/>
          </a:p>
        </p:txBody>
      </p:sp>
      <p:sp>
        <p:nvSpPr>
          <p:cNvPr id="263178" name="Line 10"/>
          <p:cNvSpPr>
            <a:spLocks noChangeShapeType="1"/>
          </p:cNvSpPr>
          <p:nvPr/>
        </p:nvSpPr>
        <p:spPr bwMode="auto">
          <a:xfrm>
            <a:off x="5116513" y="5462589"/>
            <a:ext cx="0" cy="14763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959" tIns="48980" rIns="97959" bIns="48980" anchor="ctr"/>
          <a:lstStyle/>
          <a:p>
            <a:endParaRPr lang="cs-CZ"/>
          </a:p>
        </p:txBody>
      </p:sp>
      <p:sp>
        <p:nvSpPr>
          <p:cNvPr id="263179" name="Line 11"/>
          <p:cNvSpPr>
            <a:spLocks noChangeShapeType="1"/>
          </p:cNvSpPr>
          <p:nvPr/>
        </p:nvSpPr>
        <p:spPr bwMode="auto">
          <a:xfrm>
            <a:off x="4032250" y="5462589"/>
            <a:ext cx="0" cy="14763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959" tIns="48980" rIns="97959" bIns="48980" anchor="ctr"/>
          <a:lstStyle/>
          <a:p>
            <a:endParaRPr lang="cs-CZ"/>
          </a:p>
        </p:txBody>
      </p:sp>
      <p:sp>
        <p:nvSpPr>
          <p:cNvPr id="263180" name="Line 12"/>
          <p:cNvSpPr>
            <a:spLocks noChangeShapeType="1"/>
          </p:cNvSpPr>
          <p:nvPr/>
        </p:nvSpPr>
        <p:spPr bwMode="auto">
          <a:xfrm>
            <a:off x="6272213" y="5462589"/>
            <a:ext cx="0" cy="14763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959" tIns="48980" rIns="97959" bIns="48980" anchor="ctr"/>
          <a:lstStyle/>
          <a:p>
            <a:endParaRPr lang="cs-CZ"/>
          </a:p>
        </p:txBody>
      </p:sp>
      <p:sp>
        <p:nvSpPr>
          <p:cNvPr id="263181" name="Line 13"/>
          <p:cNvSpPr>
            <a:spLocks noChangeShapeType="1"/>
          </p:cNvSpPr>
          <p:nvPr/>
        </p:nvSpPr>
        <p:spPr bwMode="auto">
          <a:xfrm>
            <a:off x="7358063" y="5462589"/>
            <a:ext cx="0" cy="14763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959" tIns="48980" rIns="97959" bIns="48980" anchor="ctr"/>
          <a:lstStyle/>
          <a:p>
            <a:endParaRPr lang="cs-CZ"/>
          </a:p>
        </p:txBody>
      </p:sp>
      <p:sp>
        <p:nvSpPr>
          <p:cNvPr id="263182" name="Line 14"/>
          <p:cNvSpPr>
            <a:spLocks noChangeShapeType="1"/>
          </p:cNvSpPr>
          <p:nvPr/>
        </p:nvSpPr>
        <p:spPr bwMode="auto">
          <a:xfrm>
            <a:off x="8443913" y="5462589"/>
            <a:ext cx="0" cy="14763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959" tIns="48980" rIns="97959" bIns="48980" anchor="ctr"/>
          <a:lstStyle/>
          <a:p>
            <a:endParaRPr lang="cs-CZ"/>
          </a:p>
        </p:txBody>
      </p:sp>
      <p:sp>
        <p:nvSpPr>
          <p:cNvPr id="263183" name="Freeform 15"/>
          <p:cNvSpPr>
            <a:spLocks/>
          </p:cNvSpPr>
          <p:nvPr/>
        </p:nvSpPr>
        <p:spPr bwMode="auto">
          <a:xfrm>
            <a:off x="1928814" y="4281489"/>
            <a:ext cx="2035175" cy="1328737"/>
          </a:xfrm>
          <a:custGeom>
            <a:avLst/>
            <a:gdLst>
              <a:gd name="T0" fmla="*/ 0 w 1440"/>
              <a:gd name="T1" fmla="*/ 864 h 864"/>
              <a:gd name="T2" fmla="*/ 624 w 1440"/>
              <a:gd name="T3" fmla="*/ 0 h 864"/>
              <a:gd name="T4" fmla="*/ 1440 w 1440"/>
              <a:gd name="T5" fmla="*/ 864 h 864"/>
            </a:gdLst>
            <a:ahLst/>
            <a:cxnLst>
              <a:cxn ang="0">
                <a:pos x="T0" y="T1"/>
              </a:cxn>
              <a:cxn ang="0">
                <a:pos x="T2" y="T3"/>
              </a:cxn>
              <a:cxn ang="0">
                <a:pos x="T4" y="T5"/>
              </a:cxn>
            </a:cxnLst>
            <a:rect l="0" t="0" r="r" b="b"/>
            <a:pathLst>
              <a:path w="1440" h="864">
                <a:moveTo>
                  <a:pt x="0" y="864"/>
                </a:moveTo>
                <a:cubicBezTo>
                  <a:pt x="192" y="432"/>
                  <a:pt x="384" y="0"/>
                  <a:pt x="624" y="0"/>
                </a:cubicBezTo>
                <a:cubicBezTo>
                  <a:pt x="864" y="0"/>
                  <a:pt x="1304" y="720"/>
                  <a:pt x="1440" y="864"/>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959" tIns="48980" rIns="97959" bIns="48980" anchor="ctr"/>
          <a:lstStyle/>
          <a:p>
            <a:endParaRPr lang="cs-CZ"/>
          </a:p>
        </p:txBody>
      </p:sp>
      <p:sp>
        <p:nvSpPr>
          <p:cNvPr id="263184" name="Freeform 16"/>
          <p:cNvSpPr>
            <a:spLocks/>
          </p:cNvSpPr>
          <p:nvPr/>
        </p:nvSpPr>
        <p:spPr bwMode="auto">
          <a:xfrm>
            <a:off x="2946401" y="4491039"/>
            <a:ext cx="5497513" cy="1119187"/>
          </a:xfrm>
          <a:custGeom>
            <a:avLst/>
            <a:gdLst>
              <a:gd name="T0" fmla="*/ 0 w 3888"/>
              <a:gd name="T1" fmla="*/ 680 h 728"/>
              <a:gd name="T2" fmla="*/ 1488 w 3888"/>
              <a:gd name="T3" fmla="*/ 8 h 728"/>
              <a:gd name="T4" fmla="*/ 3888 w 3888"/>
              <a:gd name="T5" fmla="*/ 728 h 728"/>
            </a:gdLst>
            <a:ahLst/>
            <a:cxnLst>
              <a:cxn ang="0">
                <a:pos x="T0" y="T1"/>
              </a:cxn>
              <a:cxn ang="0">
                <a:pos x="T2" y="T3"/>
              </a:cxn>
              <a:cxn ang="0">
                <a:pos x="T4" y="T5"/>
              </a:cxn>
            </a:cxnLst>
            <a:rect l="0" t="0" r="r" b="b"/>
            <a:pathLst>
              <a:path w="3888" h="728">
                <a:moveTo>
                  <a:pt x="0" y="680"/>
                </a:moveTo>
                <a:cubicBezTo>
                  <a:pt x="420" y="340"/>
                  <a:pt x="840" y="0"/>
                  <a:pt x="1488" y="8"/>
                </a:cubicBezTo>
                <a:cubicBezTo>
                  <a:pt x="2136" y="16"/>
                  <a:pt x="3488" y="608"/>
                  <a:pt x="3888" y="728"/>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959" tIns="48980" rIns="97959" bIns="48980" anchor="ctr"/>
          <a:lstStyle/>
          <a:p>
            <a:endParaRPr lang="cs-CZ"/>
          </a:p>
        </p:txBody>
      </p:sp>
      <p:sp>
        <p:nvSpPr>
          <p:cNvPr id="263185" name="Text Box 17"/>
          <p:cNvSpPr txBox="1">
            <a:spLocks noChangeArrowheads="1"/>
          </p:cNvSpPr>
          <p:nvPr/>
        </p:nvSpPr>
        <p:spPr bwMode="auto">
          <a:xfrm>
            <a:off x="2288441" y="3651250"/>
            <a:ext cx="3486033" cy="429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304" tIns="45152" rIns="90304" bIns="45152">
            <a:spAutoFit/>
          </a:bodyPr>
          <a:lstStyle>
            <a:lvl1pPr defTabSz="839788">
              <a:defRPr>
                <a:solidFill>
                  <a:schemeClr val="tx1"/>
                </a:solidFill>
                <a:latin typeface="Arial" panose="020B0604020202020204" pitchFamily="34" charset="0"/>
              </a:defRPr>
            </a:lvl1pPr>
            <a:lvl2pPr marL="422275" defTabSz="839788">
              <a:defRPr>
                <a:solidFill>
                  <a:schemeClr val="tx1"/>
                </a:solidFill>
                <a:latin typeface="Arial" panose="020B0604020202020204" pitchFamily="34" charset="0"/>
              </a:defRPr>
            </a:lvl2pPr>
            <a:lvl3pPr marL="839788" defTabSz="839788">
              <a:defRPr>
                <a:solidFill>
                  <a:schemeClr val="tx1"/>
                </a:solidFill>
                <a:latin typeface="Arial" panose="020B0604020202020204" pitchFamily="34" charset="0"/>
              </a:defRPr>
            </a:lvl3pPr>
            <a:lvl4pPr marL="1265238" defTabSz="839788">
              <a:defRPr>
                <a:solidFill>
                  <a:schemeClr val="tx1"/>
                </a:solidFill>
                <a:latin typeface="Arial" panose="020B0604020202020204" pitchFamily="34" charset="0"/>
              </a:defRPr>
            </a:lvl4pPr>
            <a:lvl5pPr marL="1687513" defTabSz="839788">
              <a:defRPr>
                <a:solidFill>
                  <a:schemeClr val="tx1"/>
                </a:solidFill>
                <a:latin typeface="Arial" panose="020B0604020202020204" pitchFamily="34" charset="0"/>
              </a:defRPr>
            </a:lvl5pPr>
            <a:lvl6pPr marL="2144713" defTabSz="839788" fontAlgn="base">
              <a:spcBef>
                <a:spcPct val="0"/>
              </a:spcBef>
              <a:spcAft>
                <a:spcPct val="0"/>
              </a:spcAft>
              <a:defRPr>
                <a:solidFill>
                  <a:schemeClr val="tx1"/>
                </a:solidFill>
                <a:latin typeface="Arial" panose="020B0604020202020204" pitchFamily="34" charset="0"/>
              </a:defRPr>
            </a:lvl6pPr>
            <a:lvl7pPr marL="2601913" defTabSz="839788" fontAlgn="base">
              <a:spcBef>
                <a:spcPct val="0"/>
              </a:spcBef>
              <a:spcAft>
                <a:spcPct val="0"/>
              </a:spcAft>
              <a:defRPr>
                <a:solidFill>
                  <a:schemeClr val="tx1"/>
                </a:solidFill>
                <a:latin typeface="Arial" panose="020B0604020202020204" pitchFamily="34" charset="0"/>
              </a:defRPr>
            </a:lvl7pPr>
            <a:lvl8pPr marL="3059113" defTabSz="839788" fontAlgn="base">
              <a:spcBef>
                <a:spcPct val="0"/>
              </a:spcBef>
              <a:spcAft>
                <a:spcPct val="0"/>
              </a:spcAft>
              <a:defRPr>
                <a:solidFill>
                  <a:schemeClr val="tx1"/>
                </a:solidFill>
                <a:latin typeface="Arial" panose="020B0604020202020204" pitchFamily="34" charset="0"/>
              </a:defRPr>
            </a:lvl8pPr>
            <a:lvl9pPr marL="3516313" defTabSz="839788" fontAlgn="base">
              <a:spcBef>
                <a:spcPct val="0"/>
              </a:spcBef>
              <a:spcAft>
                <a:spcPct val="0"/>
              </a:spcAft>
              <a:defRPr>
                <a:solidFill>
                  <a:schemeClr val="tx1"/>
                </a:solidFill>
                <a:latin typeface="Arial" panose="020B0604020202020204" pitchFamily="34" charset="0"/>
              </a:defRPr>
            </a:lvl9pPr>
          </a:lstStyle>
          <a:p>
            <a:pPr eaLnBrk="0" hangingPunct="0">
              <a:spcBef>
                <a:spcPct val="20000"/>
              </a:spcBef>
            </a:pPr>
            <a:r>
              <a:rPr lang="cs-CZ" altLang="cs-CZ" sz="2200" b="1"/>
              <a:t>LMWH               HEPARIN</a:t>
            </a:r>
            <a:endParaRPr lang="cs-CZ" altLang="cs-CZ" sz="2200"/>
          </a:p>
        </p:txBody>
      </p:sp>
      <p:sp>
        <p:nvSpPr>
          <p:cNvPr id="263186" name="Text Box 18"/>
          <p:cNvSpPr txBox="1">
            <a:spLocks noChangeArrowheads="1"/>
          </p:cNvSpPr>
          <p:nvPr/>
        </p:nvSpPr>
        <p:spPr bwMode="auto">
          <a:xfrm>
            <a:off x="1417370" y="5646738"/>
            <a:ext cx="7644351" cy="429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304" tIns="45152" rIns="90304" bIns="45152">
            <a:spAutoFit/>
          </a:bodyPr>
          <a:lstStyle>
            <a:lvl1pPr defTabSz="839788">
              <a:defRPr>
                <a:solidFill>
                  <a:schemeClr val="tx1"/>
                </a:solidFill>
                <a:latin typeface="Arial" panose="020B0604020202020204" pitchFamily="34" charset="0"/>
              </a:defRPr>
            </a:lvl1pPr>
            <a:lvl2pPr marL="422275" defTabSz="839788">
              <a:defRPr>
                <a:solidFill>
                  <a:schemeClr val="tx1"/>
                </a:solidFill>
                <a:latin typeface="Arial" panose="020B0604020202020204" pitchFamily="34" charset="0"/>
              </a:defRPr>
            </a:lvl2pPr>
            <a:lvl3pPr marL="839788" defTabSz="839788">
              <a:defRPr>
                <a:solidFill>
                  <a:schemeClr val="tx1"/>
                </a:solidFill>
                <a:latin typeface="Arial" panose="020B0604020202020204" pitchFamily="34" charset="0"/>
              </a:defRPr>
            </a:lvl3pPr>
            <a:lvl4pPr marL="1265238" defTabSz="839788">
              <a:defRPr>
                <a:solidFill>
                  <a:schemeClr val="tx1"/>
                </a:solidFill>
                <a:latin typeface="Arial" panose="020B0604020202020204" pitchFamily="34" charset="0"/>
              </a:defRPr>
            </a:lvl4pPr>
            <a:lvl5pPr marL="1687513" defTabSz="839788">
              <a:defRPr>
                <a:solidFill>
                  <a:schemeClr val="tx1"/>
                </a:solidFill>
                <a:latin typeface="Arial" panose="020B0604020202020204" pitchFamily="34" charset="0"/>
              </a:defRPr>
            </a:lvl5pPr>
            <a:lvl6pPr marL="2144713" defTabSz="839788" fontAlgn="base">
              <a:spcBef>
                <a:spcPct val="0"/>
              </a:spcBef>
              <a:spcAft>
                <a:spcPct val="0"/>
              </a:spcAft>
              <a:defRPr>
                <a:solidFill>
                  <a:schemeClr val="tx1"/>
                </a:solidFill>
                <a:latin typeface="Arial" panose="020B0604020202020204" pitchFamily="34" charset="0"/>
              </a:defRPr>
            </a:lvl6pPr>
            <a:lvl7pPr marL="2601913" defTabSz="839788" fontAlgn="base">
              <a:spcBef>
                <a:spcPct val="0"/>
              </a:spcBef>
              <a:spcAft>
                <a:spcPct val="0"/>
              </a:spcAft>
              <a:defRPr>
                <a:solidFill>
                  <a:schemeClr val="tx1"/>
                </a:solidFill>
                <a:latin typeface="Arial" panose="020B0604020202020204" pitchFamily="34" charset="0"/>
              </a:defRPr>
            </a:lvl7pPr>
            <a:lvl8pPr marL="3059113" defTabSz="839788" fontAlgn="base">
              <a:spcBef>
                <a:spcPct val="0"/>
              </a:spcBef>
              <a:spcAft>
                <a:spcPct val="0"/>
              </a:spcAft>
              <a:defRPr>
                <a:solidFill>
                  <a:schemeClr val="tx1"/>
                </a:solidFill>
                <a:latin typeface="Arial" panose="020B0604020202020204" pitchFamily="34" charset="0"/>
              </a:defRPr>
            </a:lvl8pPr>
            <a:lvl9pPr marL="3516313" defTabSz="839788" fontAlgn="base">
              <a:spcBef>
                <a:spcPct val="0"/>
              </a:spcBef>
              <a:spcAft>
                <a:spcPct val="0"/>
              </a:spcAft>
              <a:defRPr>
                <a:solidFill>
                  <a:schemeClr val="tx1"/>
                </a:solidFill>
                <a:latin typeface="Arial" panose="020B0604020202020204" pitchFamily="34" charset="0"/>
              </a:defRPr>
            </a:lvl9pPr>
          </a:lstStyle>
          <a:p>
            <a:pPr eaLnBrk="0" hangingPunct="0">
              <a:spcBef>
                <a:spcPct val="20000"/>
              </a:spcBef>
            </a:pPr>
            <a:r>
              <a:rPr lang="cs-CZ" altLang="cs-CZ" sz="2200"/>
              <a:t>   </a:t>
            </a:r>
            <a:r>
              <a:rPr lang="cs-CZ" altLang="cs-CZ" sz="2200" b="1"/>
              <a:t>2000  5000     10000    15000      20000    25000     30000</a:t>
            </a:r>
          </a:p>
        </p:txBody>
      </p:sp>
      <p:sp>
        <p:nvSpPr>
          <p:cNvPr id="263187" name="Text Box 19"/>
          <p:cNvSpPr txBox="1">
            <a:spLocks noChangeArrowheads="1"/>
          </p:cNvSpPr>
          <p:nvPr/>
        </p:nvSpPr>
        <p:spPr bwMode="auto">
          <a:xfrm>
            <a:off x="3610081" y="6089650"/>
            <a:ext cx="3135103" cy="429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304" tIns="45152" rIns="90304" bIns="45152">
            <a:spAutoFit/>
          </a:bodyPr>
          <a:lstStyle>
            <a:lvl1pPr defTabSz="839788">
              <a:defRPr>
                <a:solidFill>
                  <a:schemeClr val="tx1"/>
                </a:solidFill>
                <a:latin typeface="Arial" panose="020B0604020202020204" pitchFamily="34" charset="0"/>
              </a:defRPr>
            </a:lvl1pPr>
            <a:lvl2pPr marL="422275" defTabSz="839788">
              <a:defRPr>
                <a:solidFill>
                  <a:schemeClr val="tx1"/>
                </a:solidFill>
                <a:latin typeface="Arial" panose="020B0604020202020204" pitchFamily="34" charset="0"/>
              </a:defRPr>
            </a:lvl2pPr>
            <a:lvl3pPr marL="839788" defTabSz="839788">
              <a:defRPr>
                <a:solidFill>
                  <a:schemeClr val="tx1"/>
                </a:solidFill>
                <a:latin typeface="Arial" panose="020B0604020202020204" pitchFamily="34" charset="0"/>
              </a:defRPr>
            </a:lvl3pPr>
            <a:lvl4pPr marL="1265238" defTabSz="839788">
              <a:defRPr>
                <a:solidFill>
                  <a:schemeClr val="tx1"/>
                </a:solidFill>
                <a:latin typeface="Arial" panose="020B0604020202020204" pitchFamily="34" charset="0"/>
              </a:defRPr>
            </a:lvl4pPr>
            <a:lvl5pPr marL="1687513" defTabSz="839788">
              <a:defRPr>
                <a:solidFill>
                  <a:schemeClr val="tx1"/>
                </a:solidFill>
                <a:latin typeface="Arial" panose="020B0604020202020204" pitchFamily="34" charset="0"/>
              </a:defRPr>
            </a:lvl5pPr>
            <a:lvl6pPr marL="2144713" defTabSz="839788" fontAlgn="base">
              <a:spcBef>
                <a:spcPct val="0"/>
              </a:spcBef>
              <a:spcAft>
                <a:spcPct val="0"/>
              </a:spcAft>
              <a:defRPr>
                <a:solidFill>
                  <a:schemeClr val="tx1"/>
                </a:solidFill>
                <a:latin typeface="Arial" panose="020B0604020202020204" pitchFamily="34" charset="0"/>
              </a:defRPr>
            </a:lvl6pPr>
            <a:lvl7pPr marL="2601913" defTabSz="839788" fontAlgn="base">
              <a:spcBef>
                <a:spcPct val="0"/>
              </a:spcBef>
              <a:spcAft>
                <a:spcPct val="0"/>
              </a:spcAft>
              <a:defRPr>
                <a:solidFill>
                  <a:schemeClr val="tx1"/>
                </a:solidFill>
                <a:latin typeface="Arial" panose="020B0604020202020204" pitchFamily="34" charset="0"/>
              </a:defRPr>
            </a:lvl7pPr>
            <a:lvl8pPr marL="3059113" defTabSz="839788" fontAlgn="base">
              <a:spcBef>
                <a:spcPct val="0"/>
              </a:spcBef>
              <a:spcAft>
                <a:spcPct val="0"/>
              </a:spcAft>
              <a:defRPr>
                <a:solidFill>
                  <a:schemeClr val="tx1"/>
                </a:solidFill>
                <a:latin typeface="Arial" panose="020B0604020202020204" pitchFamily="34" charset="0"/>
              </a:defRPr>
            </a:lvl8pPr>
            <a:lvl9pPr marL="3516313" defTabSz="839788" fontAlgn="base">
              <a:spcBef>
                <a:spcPct val="0"/>
              </a:spcBef>
              <a:spcAft>
                <a:spcPct val="0"/>
              </a:spcAft>
              <a:defRPr>
                <a:solidFill>
                  <a:schemeClr val="tx1"/>
                </a:solidFill>
                <a:latin typeface="Arial" panose="020B0604020202020204" pitchFamily="34" charset="0"/>
              </a:defRPr>
            </a:lvl9pPr>
          </a:lstStyle>
          <a:p>
            <a:pPr eaLnBrk="0" hangingPunct="0">
              <a:spcBef>
                <a:spcPct val="20000"/>
              </a:spcBef>
            </a:pPr>
            <a:r>
              <a:rPr lang="cs-CZ" altLang="cs-CZ" sz="2200" b="1"/>
              <a:t>molekulární hmotnost</a:t>
            </a:r>
            <a:endParaRPr lang="cs-CZ" altLang="cs-CZ" sz="220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64700" y="6235700"/>
            <a:ext cx="406400" cy="406400"/>
          </a:xfrm>
          <a:prstGeom prst="rect">
            <a:avLst/>
          </a:prstGeom>
        </p:spPr>
      </p:pic>
    </p:spTree>
    <p:extLst>
      <p:ext uri="{BB962C8B-B14F-4D97-AF65-F5344CB8AC3E}">
        <p14:creationId xmlns:p14="http://schemas.microsoft.com/office/powerpoint/2010/main" val="1473437304"/>
      </p:ext>
    </p:extLst>
  </p:cSld>
  <p:clrMapOvr>
    <a:masterClrMapping/>
  </p:clrMapOvr>
  <mc:AlternateContent xmlns:mc="http://schemas.openxmlformats.org/markup-compatibility/2006" xmlns:p14="http://schemas.microsoft.com/office/powerpoint/2010/main">
    <mc:Choice Requires="p14">
      <p:transition spd="slow" p14:dur="2000" advTm="38293"/>
    </mc:Choice>
    <mc:Fallback xmlns="">
      <p:transition spd="slow" advTm="38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a:xfrm>
            <a:off x="1257300" y="152400"/>
            <a:ext cx="7772400" cy="1295400"/>
          </a:xfrm>
          <a:noFill/>
          <a:ln/>
        </p:spPr>
        <p:txBody>
          <a:bodyPr vert="horz" wrap="square" lIns="84878" tIns="42441" rIns="84878" bIns="42441" numCol="1" anchor="ctr" anchorCtr="0" compatLnSpc="1">
            <a:prstTxWarp prst="textNoShape">
              <a:avLst/>
            </a:prstTxWarp>
          </a:bodyPr>
          <a:lstStyle/>
          <a:p>
            <a:r>
              <a:rPr lang="cs-CZ" altLang="cs-CZ" sz="3600" b="1">
                <a:solidFill>
                  <a:srgbClr val="FFFF66"/>
                </a:solidFill>
                <a:latin typeface="Arial Black" panose="020B0A04020102020204" pitchFamily="34" charset="0"/>
              </a:rPr>
              <a:t>Nízkomolekulární hepariny</a:t>
            </a:r>
            <a:r>
              <a:rPr lang="cs-CZ" altLang="cs-CZ"/>
              <a:t> </a:t>
            </a:r>
          </a:p>
        </p:txBody>
      </p:sp>
      <p:sp>
        <p:nvSpPr>
          <p:cNvPr id="267267" name="Rectangle 3"/>
          <p:cNvSpPr>
            <a:spLocks noGrp="1" noChangeArrowheads="1"/>
          </p:cNvSpPr>
          <p:nvPr>
            <p:ph type="body" idx="1"/>
          </p:nvPr>
        </p:nvSpPr>
        <p:spPr>
          <a:xfrm>
            <a:off x="673100" y="1600200"/>
            <a:ext cx="8940800" cy="4495800"/>
          </a:xfrm>
          <a:noFill/>
          <a:ln/>
        </p:spPr>
        <p:txBody>
          <a:bodyPr vert="horz" wrap="square" lIns="84878" tIns="42441" rIns="84878" bIns="42441" numCol="1" anchor="t" anchorCtr="0" compatLnSpc="1">
            <a:prstTxWarp prst="textNoShape">
              <a:avLst/>
            </a:prstTxWarp>
          </a:bodyPr>
          <a:lstStyle/>
          <a:p>
            <a:pPr>
              <a:lnSpc>
                <a:spcPct val="90000"/>
              </a:lnSpc>
              <a:buFont typeface="Wingdings" panose="05000000000000000000" pitchFamily="2" charset="2"/>
              <a:buNone/>
            </a:pPr>
            <a:r>
              <a:rPr lang="cs-CZ" altLang="cs-CZ" sz="2800"/>
              <a:t>       </a:t>
            </a:r>
            <a:r>
              <a:rPr lang="cs-CZ" altLang="cs-CZ" sz="2800" b="1">
                <a:solidFill>
                  <a:schemeClr val="accent2"/>
                </a:solidFill>
              </a:rPr>
              <a:t>Název    </a:t>
            </a:r>
            <a:r>
              <a:rPr lang="cs-CZ" altLang="cs-CZ" sz="2800">
                <a:solidFill>
                  <a:schemeClr val="accent2"/>
                </a:solidFill>
              </a:rPr>
              <a:t>       </a:t>
            </a:r>
            <a:r>
              <a:rPr lang="cs-CZ" altLang="cs-CZ" sz="2800" b="1">
                <a:solidFill>
                  <a:schemeClr val="accent2"/>
                </a:solidFill>
              </a:rPr>
              <a:t>   Preparát  </a:t>
            </a:r>
            <a:r>
              <a:rPr lang="cs-CZ" altLang="cs-CZ" sz="2800">
                <a:solidFill>
                  <a:schemeClr val="accent2"/>
                </a:solidFill>
              </a:rPr>
              <a:t>      </a:t>
            </a:r>
            <a:r>
              <a:rPr lang="cs-CZ" altLang="cs-CZ" sz="2800" b="1">
                <a:solidFill>
                  <a:schemeClr val="accent2"/>
                </a:solidFill>
              </a:rPr>
              <a:t> 	 Výroba   </a:t>
            </a:r>
            <a:r>
              <a:rPr lang="cs-CZ" altLang="cs-CZ" sz="2800">
                <a:solidFill>
                  <a:schemeClr val="accent2"/>
                </a:solidFill>
              </a:rPr>
              <a:t>       </a:t>
            </a:r>
            <a:r>
              <a:rPr lang="cs-CZ" altLang="cs-CZ" sz="2800" b="1">
                <a:solidFill>
                  <a:schemeClr val="accent2"/>
                </a:solidFill>
              </a:rPr>
              <a:t>Výrobce</a:t>
            </a:r>
          </a:p>
          <a:p>
            <a:pPr>
              <a:lnSpc>
                <a:spcPct val="130000"/>
              </a:lnSpc>
              <a:buFont typeface="Wingdings" panose="05000000000000000000" pitchFamily="2" charset="2"/>
              <a:buNone/>
            </a:pPr>
            <a:r>
              <a:rPr lang="cs-CZ" altLang="cs-CZ" sz="2800"/>
              <a:t> Enoxaparin	Clexane	     benzyl.,hydr	  San-Av </a:t>
            </a:r>
          </a:p>
          <a:p>
            <a:pPr>
              <a:lnSpc>
                <a:spcPct val="90000"/>
              </a:lnSpc>
              <a:buFont typeface="Wingdings" panose="05000000000000000000" pitchFamily="2" charset="2"/>
              <a:buNone/>
            </a:pPr>
            <a:r>
              <a:rPr lang="cs-CZ" altLang="cs-CZ" sz="2800"/>
              <a:t> Nadroparin    	Fraxiparine   fr. + k.dus.    	GSK</a:t>
            </a:r>
          </a:p>
          <a:p>
            <a:pPr>
              <a:lnSpc>
                <a:spcPct val="90000"/>
              </a:lnSpc>
              <a:buFont typeface="Wingdings" panose="05000000000000000000" pitchFamily="2" charset="2"/>
              <a:buNone/>
            </a:pPr>
            <a:r>
              <a:rPr lang="cs-CZ" altLang="cs-CZ" sz="2800"/>
              <a:t> Dalteparin		Fragmin	     k.dus.+chr   	  Pfizer </a:t>
            </a:r>
          </a:p>
          <a:p>
            <a:pPr>
              <a:lnSpc>
                <a:spcPct val="90000"/>
              </a:lnSpc>
              <a:buFont typeface="Wingdings" panose="05000000000000000000" pitchFamily="2" charset="2"/>
              <a:buNone/>
            </a:pPr>
            <a:r>
              <a:rPr lang="cs-CZ" altLang="cs-CZ" sz="2800"/>
              <a:t> Reviparin		Clivarin	     k.dus.+chr.   	 Knoll </a:t>
            </a:r>
          </a:p>
          <a:p>
            <a:pPr>
              <a:lnSpc>
                <a:spcPct val="90000"/>
              </a:lnSpc>
              <a:buFont typeface="Wingdings" panose="05000000000000000000" pitchFamily="2" charset="2"/>
              <a:buNone/>
            </a:pPr>
            <a:r>
              <a:rPr lang="cs-CZ" altLang="cs-CZ" sz="2800"/>
              <a:t> Tinzaparin		Innohep        heparináza   	Novo </a:t>
            </a:r>
          </a:p>
          <a:p>
            <a:pPr>
              <a:lnSpc>
                <a:spcPct val="90000"/>
              </a:lnSpc>
              <a:buFont typeface="Wingdings" panose="05000000000000000000" pitchFamily="2" charset="2"/>
              <a:buNone/>
            </a:pPr>
            <a:r>
              <a:rPr lang="cs-CZ" altLang="cs-CZ" sz="2800"/>
              <a:t> Certoparin		Sandoparin  izoamylnit.  	 Sandoz  </a:t>
            </a:r>
          </a:p>
          <a:p>
            <a:pPr>
              <a:lnSpc>
                <a:spcPct val="90000"/>
              </a:lnSpc>
              <a:buFont typeface="Wingdings" panose="05000000000000000000" pitchFamily="2" charset="2"/>
              <a:buNone/>
            </a:pPr>
            <a:r>
              <a:rPr lang="cs-CZ" altLang="cs-CZ" sz="2800"/>
              <a:t> </a:t>
            </a:r>
          </a:p>
        </p:txBody>
      </p:sp>
      <p:sp>
        <p:nvSpPr>
          <p:cNvPr id="267268" name="Line 4"/>
          <p:cNvSpPr>
            <a:spLocks noChangeShapeType="1"/>
          </p:cNvSpPr>
          <p:nvPr/>
        </p:nvSpPr>
        <p:spPr bwMode="auto">
          <a:xfrm>
            <a:off x="679450" y="1371600"/>
            <a:ext cx="893445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7269" name="Line 5"/>
          <p:cNvSpPr>
            <a:spLocks noChangeShapeType="1"/>
          </p:cNvSpPr>
          <p:nvPr/>
        </p:nvSpPr>
        <p:spPr bwMode="auto">
          <a:xfrm>
            <a:off x="673100" y="1377950"/>
            <a:ext cx="0" cy="479425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7270" name="Line 6"/>
          <p:cNvSpPr>
            <a:spLocks noChangeShapeType="1"/>
          </p:cNvSpPr>
          <p:nvPr/>
        </p:nvSpPr>
        <p:spPr bwMode="auto">
          <a:xfrm>
            <a:off x="679450" y="6172200"/>
            <a:ext cx="893445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7271" name="Line 7"/>
          <p:cNvSpPr>
            <a:spLocks noChangeShapeType="1"/>
          </p:cNvSpPr>
          <p:nvPr/>
        </p:nvSpPr>
        <p:spPr bwMode="auto">
          <a:xfrm>
            <a:off x="9613900" y="1377950"/>
            <a:ext cx="0" cy="479425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7272" name="Line 8"/>
          <p:cNvSpPr>
            <a:spLocks noChangeShapeType="1"/>
          </p:cNvSpPr>
          <p:nvPr/>
        </p:nvSpPr>
        <p:spPr bwMode="auto">
          <a:xfrm>
            <a:off x="3044825" y="1377950"/>
            <a:ext cx="0" cy="479425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7273" name="Line 9"/>
          <p:cNvSpPr>
            <a:spLocks noChangeShapeType="1"/>
          </p:cNvSpPr>
          <p:nvPr/>
        </p:nvSpPr>
        <p:spPr bwMode="auto">
          <a:xfrm>
            <a:off x="5524500" y="1377950"/>
            <a:ext cx="0" cy="479425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7274" name="Line 10"/>
          <p:cNvSpPr>
            <a:spLocks noChangeShapeType="1"/>
          </p:cNvSpPr>
          <p:nvPr/>
        </p:nvSpPr>
        <p:spPr bwMode="auto">
          <a:xfrm>
            <a:off x="7967663" y="1377950"/>
            <a:ext cx="0" cy="479425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7275" name="Line 11"/>
          <p:cNvSpPr>
            <a:spLocks noChangeShapeType="1"/>
          </p:cNvSpPr>
          <p:nvPr/>
        </p:nvSpPr>
        <p:spPr bwMode="auto">
          <a:xfrm>
            <a:off x="679450" y="2133600"/>
            <a:ext cx="893445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64700" y="6235700"/>
            <a:ext cx="406400" cy="406400"/>
          </a:xfrm>
          <a:prstGeom prst="rect">
            <a:avLst/>
          </a:prstGeom>
        </p:spPr>
      </p:pic>
    </p:spTree>
    <p:extLst>
      <p:ext uri="{BB962C8B-B14F-4D97-AF65-F5344CB8AC3E}">
        <p14:creationId xmlns:p14="http://schemas.microsoft.com/office/powerpoint/2010/main" val="3014575332"/>
      </p:ext>
    </p:extLst>
  </p:cSld>
  <p:clrMapOvr>
    <a:masterClrMapping/>
  </p:clrMapOvr>
  <mc:AlternateContent xmlns:mc="http://schemas.openxmlformats.org/markup-compatibility/2006" xmlns:p14="http://schemas.microsoft.com/office/powerpoint/2010/main">
    <mc:Choice Requires="p14">
      <p:transition spd="slow" p14:dur="2000" advTm="31930"/>
    </mc:Choice>
    <mc:Fallback xmlns="">
      <p:transition spd="slow" advTm="31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xfrm>
            <a:off x="655638" y="228600"/>
            <a:ext cx="8996362" cy="685800"/>
          </a:xfrm>
          <a:noFill/>
          <a:ln/>
        </p:spPr>
        <p:txBody>
          <a:bodyPr vert="horz" wrap="square" lIns="84878" tIns="42441" rIns="84878" bIns="42441" numCol="1" anchor="ctr" anchorCtr="0" compatLnSpc="1">
            <a:prstTxWarp prst="textNoShape">
              <a:avLst/>
            </a:prstTxWarp>
          </a:bodyPr>
          <a:lstStyle/>
          <a:p>
            <a:r>
              <a:rPr lang="cs-CZ" altLang="cs-CZ" sz="3400" b="1">
                <a:solidFill>
                  <a:srgbClr val="FFFF66"/>
                </a:solidFill>
                <a:latin typeface="Arial Black" panose="020B0A04020102020204" pitchFamily="34" charset="0"/>
              </a:rPr>
              <a:t>Schéma plazmatické koagulace a fibrinolýzy</a:t>
            </a:r>
            <a:endParaRPr lang="cs-CZ" altLang="cs-CZ" b="1">
              <a:solidFill>
                <a:srgbClr val="FFFF66"/>
              </a:solidFill>
              <a:latin typeface="Arial Black" panose="020B0A04020102020204" pitchFamily="34" charset="0"/>
            </a:endParaRPr>
          </a:p>
        </p:txBody>
      </p:sp>
      <p:sp>
        <p:nvSpPr>
          <p:cNvPr id="271363" name="Rectangle 3"/>
          <p:cNvSpPr>
            <a:spLocks noGrp="1" noChangeArrowheads="1"/>
          </p:cNvSpPr>
          <p:nvPr>
            <p:ph type="body" idx="1"/>
          </p:nvPr>
        </p:nvSpPr>
        <p:spPr>
          <a:xfrm>
            <a:off x="774700" y="990600"/>
            <a:ext cx="8667750" cy="5638800"/>
          </a:xfrm>
          <a:noFill/>
          <a:ln/>
        </p:spPr>
        <p:txBody>
          <a:bodyPr vert="horz" wrap="square" lIns="84878" tIns="42441" rIns="84878" bIns="42441" numCol="1" anchor="t" anchorCtr="0" compatLnSpc="1">
            <a:prstTxWarp prst="textNoShape">
              <a:avLst/>
            </a:prstTxWarp>
          </a:bodyPr>
          <a:lstStyle/>
          <a:p>
            <a:pPr>
              <a:buFont typeface="Wingdings" panose="05000000000000000000" pitchFamily="2" charset="2"/>
              <a:buNone/>
            </a:pPr>
            <a:r>
              <a:rPr lang="cs-CZ" altLang="cs-CZ"/>
              <a:t>  </a:t>
            </a:r>
            <a:r>
              <a:rPr lang="cs-CZ" altLang="cs-CZ" sz="2000" b="1"/>
              <a:t>XII         XIIa                                                      TF        </a:t>
            </a:r>
            <a:r>
              <a:rPr lang="cs-CZ" altLang="cs-CZ" sz="2000" b="1">
                <a:solidFill>
                  <a:schemeClr val="tx2"/>
                </a:solidFill>
              </a:rPr>
              <a:t>TFPI</a:t>
            </a:r>
            <a:r>
              <a:rPr lang="cs-CZ" altLang="cs-CZ" sz="2000" b="1"/>
              <a:t>         VII</a:t>
            </a:r>
            <a:endParaRPr lang="cs-CZ" altLang="cs-CZ" b="1"/>
          </a:p>
          <a:p>
            <a:pPr>
              <a:buFont typeface="Wingdings" panose="05000000000000000000" pitchFamily="2" charset="2"/>
              <a:buNone/>
            </a:pPr>
            <a:r>
              <a:rPr lang="cs-CZ" altLang="cs-CZ" b="1"/>
              <a:t>     </a:t>
            </a:r>
            <a:r>
              <a:rPr lang="cs-CZ" altLang="cs-CZ" sz="2000" b="1"/>
              <a:t>XI             XIa                                                              VIIa         </a:t>
            </a:r>
          </a:p>
          <a:p>
            <a:pPr>
              <a:buFont typeface="Wingdings" panose="05000000000000000000" pitchFamily="2" charset="2"/>
              <a:buNone/>
            </a:pPr>
            <a:r>
              <a:rPr lang="cs-CZ" altLang="cs-CZ" b="1"/>
              <a:t>          </a:t>
            </a:r>
            <a:r>
              <a:rPr lang="cs-CZ" altLang="cs-CZ" sz="2000" b="1"/>
              <a:t>IX                IXa                                 </a:t>
            </a:r>
          </a:p>
          <a:p>
            <a:pPr>
              <a:buFont typeface="Wingdings" panose="05000000000000000000" pitchFamily="2" charset="2"/>
              <a:buNone/>
            </a:pPr>
            <a:r>
              <a:rPr lang="cs-CZ" altLang="cs-CZ" sz="2000" b="1"/>
              <a:t>							     	                                                      </a:t>
            </a:r>
          </a:p>
          <a:p>
            <a:pPr>
              <a:buFont typeface="Wingdings" panose="05000000000000000000" pitchFamily="2" charset="2"/>
              <a:buNone/>
            </a:pPr>
            <a:r>
              <a:rPr lang="cs-CZ" altLang="cs-CZ" sz="2000" b="1"/>
              <a:t>                            X                                               X </a:t>
            </a:r>
          </a:p>
          <a:p>
            <a:pPr>
              <a:buFont typeface="Wingdings" panose="05000000000000000000" pitchFamily="2" charset="2"/>
              <a:buNone/>
            </a:pPr>
            <a:r>
              <a:rPr lang="cs-CZ" altLang="cs-CZ" sz="2000" b="1"/>
              <a:t>                                                                                                 XIII   </a:t>
            </a:r>
          </a:p>
          <a:p>
            <a:pPr>
              <a:buFont typeface="Wingdings" panose="05000000000000000000" pitchFamily="2" charset="2"/>
              <a:buNone/>
            </a:pPr>
            <a:r>
              <a:rPr lang="cs-CZ" altLang="cs-CZ" sz="2000" b="1"/>
              <a:t>                                          II                                                        </a:t>
            </a:r>
          </a:p>
          <a:p>
            <a:pPr>
              <a:buFont typeface="Wingdings" panose="05000000000000000000" pitchFamily="2" charset="2"/>
              <a:buNone/>
            </a:pPr>
            <a:r>
              <a:rPr lang="cs-CZ" altLang="cs-CZ" sz="2000" b="1"/>
              <a:t>                                                                                        XIIIa</a:t>
            </a:r>
          </a:p>
          <a:p>
            <a:pPr>
              <a:buFont typeface="Wingdings" panose="05000000000000000000" pitchFamily="2" charset="2"/>
              <a:buNone/>
            </a:pPr>
            <a:r>
              <a:rPr lang="cs-CZ" altLang="cs-CZ" sz="2000" b="1"/>
              <a:t>                                       </a:t>
            </a:r>
            <a:r>
              <a:rPr lang="cs-CZ" altLang="cs-CZ" sz="2000" b="1">
                <a:solidFill>
                  <a:schemeClr val="accent1"/>
                </a:solidFill>
              </a:rPr>
              <a:t>    </a:t>
            </a:r>
            <a:r>
              <a:rPr lang="cs-CZ" altLang="cs-CZ" sz="2400" b="1">
                <a:solidFill>
                  <a:schemeClr val="accent1"/>
                </a:solidFill>
              </a:rPr>
              <a:t>FBG</a:t>
            </a:r>
            <a:r>
              <a:rPr lang="cs-CZ" altLang="cs-CZ" sz="2000" b="1">
                <a:solidFill>
                  <a:schemeClr val="accent1"/>
                </a:solidFill>
              </a:rPr>
              <a:t>   </a:t>
            </a:r>
            <a:r>
              <a:rPr lang="cs-CZ" altLang="cs-CZ" sz="2000" b="1"/>
              <a:t>               Fs                      Fi                                                                       					  Plg           PL     </a:t>
            </a:r>
          </a:p>
          <a:p>
            <a:pPr>
              <a:buFont typeface="Wingdings" panose="05000000000000000000" pitchFamily="2" charset="2"/>
              <a:buNone/>
            </a:pPr>
            <a:r>
              <a:rPr lang="cs-CZ" altLang="cs-CZ" sz="2000" b="1"/>
              <a:t>                                                                   t-PA    </a:t>
            </a:r>
            <a:r>
              <a:rPr lang="cs-CZ" altLang="cs-CZ" sz="2000" b="1">
                <a:solidFill>
                  <a:schemeClr val="tx2"/>
                </a:solidFill>
              </a:rPr>
              <a:t> PAI </a:t>
            </a:r>
            <a:r>
              <a:rPr lang="cs-CZ" altLang="cs-CZ" sz="2000" b="1"/>
              <a:t>  </a:t>
            </a:r>
            <a:r>
              <a:rPr lang="cs-CZ" altLang="cs-CZ" sz="2000" b="1">
                <a:solidFill>
                  <a:schemeClr val="tx2"/>
                </a:solidFill>
              </a:rPr>
              <a:t>AP</a:t>
            </a:r>
            <a:r>
              <a:rPr lang="cs-CZ" altLang="cs-CZ" sz="2000" b="1"/>
              <a:t>  FDP (DD)</a:t>
            </a:r>
          </a:p>
        </p:txBody>
      </p:sp>
      <p:sp>
        <p:nvSpPr>
          <p:cNvPr id="271364" name="Line 4"/>
          <p:cNvSpPr>
            <a:spLocks noChangeShapeType="1"/>
          </p:cNvSpPr>
          <p:nvPr/>
        </p:nvSpPr>
        <p:spPr bwMode="auto">
          <a:xfrm>
            <a:off x="1520825" y="1371600"/>
            <a:ext cx="331788" cy="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365" name="Line 5"/>
          <p:cNvSpPr>
            <a:spLocks noChangeShapeType="1"/>
          </p:cNvSpPr>
          <p:nvPr/>
        </p:nvSpPr>
        <p:spPr bwMode="auto">
          <a:xfrm>
            <a:off x="1858963" y="1905000"/>
            <a:ext cx="398462" cy="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366" name="Line 6"/>
          <p:cNvSpPr>
            <a:spLocks noChangeShapeType="1"/>
          </p:cNvSpPr>
          <p:nvPr/>
        </p:nvSpPr>
        <p:spPr bwMode="auto">
          <a:xfrm>
            <a:off x="2333626" y="2514600"/>
            <a:ext cx="671513" cy="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367" name="Line 7"/>
          <p:cNvSpPr>
            <a:spLocks noChangeShapeType="1"/>
          </p:cNvSpPr>
          <p:nvPr/>
        </p:nvSpPr>
        <p:spPr bwMode="auto">
          <a:xfrm>
            <a:off x="2941638" y="3276600"/>
            <a:ext cx="677862" cy="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368" name="Line 8"/>
          <p:cNvSpPr>
            <a:spLocks noChangeShapeType="1"/>
          </p:cNvSpPr>
          <p:nvPr/>
        </p:nvSpPr>
        <p:spPr bwMode="auto">
          <a:xfrm>
            <a:off x="4575176" y="3276600"/>
            <a:ext cx="1281113" cy="0"/>
          </a:xfrm>
          <a:prstGeom prst="line">
            <a:avLst/>
          </a:prstGeom>
          <a:noFill/>
          <a:ln w="12700">
            <a:solidFill>
              <a:schemeClr val="tx1"/>
            </a:solidFill>
            <a:round/>
            <a:headEnd type="stealth" w="med" len="me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369" name="Line 9"/>
          <p:cNvSpPr>
            <a:spLocks noChangeShapeType="1"/>
          </p:cNvSpPr>
          <p:nvPr/>
        </p:nvSpPr>
        <p:spPr bwMode="auto">
          <a:xfrm flipV="1">
            <a:off x="3754438" y="4038600"/>
            <a:ext cx="679450" cy="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370" name="Line 10"/>
          <p:cNvSpPr>
            <a:spLocks noChangeShapeType="1"/>
          </p:cNvSpPr>
          <p:nvPr/>
        </p:nvSpPr>
        <p:spPr bwMode="auto">
          <a:xfrm flipV="1">
            <a:off x="4297363" y="4800600"/>
            <a:ext cx="1085850" cy="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371" name="Line 11"/>
          <p:cNvSpPr>
            <a:spLocks noChangeShapeType="1"/>
          </p:cNvSpPr>
          <p:nvPr/>
        </p:nvSpPr>
        <p:spPr bwMode="auto">
          <a:xfrm flipV="1">
            <a:off x="5989638" y="4800600"/>
            <a:ext cx="1154112" cy="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372" name="Line 12"/>
          <p:cNvSpPr>
            <a:spLocks noChangeShapeType="1"/>
          </p:cNvSpPr>
          <p:nvPr/>
        </p:nvSpPr>
        <p:spPr bwMode="auto">
          <a:xfrm flipV="1">
            <a:off x="5176839" y="4038600"/>
            <a:ext cx="1698625" cy="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373" name="Line 13"/>
          <p:cNvSpPr>
            <a:spLocks noChangeShapeType="1"/>
          </p:cNvSpPr>
          <p:nvPr/>
        </p:nvSpPr>
        <p:spPr bwMode="auto">
          <a:xfrm flipH="1">
            <a:off x="4770438" y="2057400"/>
            <a:ext cx="2032000" cy="45720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374" name="Line 14"/>
          <p:cNvSpPr>
            <a:spLocks noChangeShapeType="1"/>
          </p:cNvSpPr>
          <p:nvPr/>
        </p:nvSpPr>
        <p:spPr bwMode="auto">
          <a:xfrm>
            <a:off x="5856288" y="1524000"/>
            <a:ext cx="1173162" cy="22860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375" name="Line 15"/>
          <p:cNvSpPr>
            <a:spLocks noChangeShapeType="1"/>
          </p:cNvSpPr>
          <p:nvPr/>
        </p:nvSpPr>
        <p:spPr bwMode="auto">
          <a:xfrm flipH="1">
            <a:off x="7412039" y="1466850"/>
            <a:ext cx="427037" cy="28575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376" name="Line 16"/>
          <p:cNvSpPr>
            <a:spLocks noChangeShapeType="1"/>
          </p:cNvSpPr>
          <p:nvPr/>
        </p:nvSpPr>
        <p:spPr bwMode="auto">
          <a:xfrm>
            <a:off x="2130425" y="1530350"/>
            <a:ext cx="0" cy="22225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377" name="Line 17"/>
          <p:cNvSpPr>
            <a:spLocks noChangeShapeType="1"/>
          </p:cNvSpPr>
          <p:nvPr/>
        </p:nvSpPr>
        <p:spPr bwMode="auto">
          <a:xfrm>
            <a:off x="2670175" y="2209800"/>
            <a:ext cx="0" cy="22225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378" name="Line 18"/>
          <p:cNvSpPr>
            <a:spLocks noChangeShapeType="1"/>
          </p:cNvSpPr>
          <p:nvPr/>
        </p:nvSpPr>
        <p:spPr bwMode="auto">
          <a:xfrm>
            <a:off x="3279775" y="2743200"/>
            <a:ext cx="0" cy="37465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379" name="Line 19"/>
          <p:cNvSpPr>
            <a:spLocks noChangeShapeType="1"/>
          </p:cNvSpPr>
          <p:nvPr/>
        </p:nvSpPr>
        <p:spPr bwMode="auto">
          <a:xfrm>
            <a:off x="4092575" y="3816350"/>
            <a:ext cx="0" cy="14605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380" name="Line 20"/>
          <p:cNvSpPr>
            <a:spLocks noChangeShapeType="1"/>
          </p:cNvSpPr>
          <p:nvPr/>
        </p:nvSpPr>
        <p:spPr bwMode="auto">
          <a:xfrm flipH="1">
            <a:off x="6938963" y="3816350"/>
            <a:ext cx="400050" cy="37465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381" name="Line 21"/>
          <p:cNvSpPr>
            <a:spLocks noChangeShapeType="1"/>
          </p:cNvSpPr>
          <p:nvPr/>
        </p:nvSpPr>
        <p:spPr bwMode="auto">
          <a:xfrm flipV="1">
            <a:off x="5856289" y="5181600"/>
            <a:ext cx="542925" cy="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382" name="Line 22"/>
          <p:cNvSpPr>
            <a:spLocks noChangeShapeType="1"/>
          </p:cNvSpPr>
          <p:nvPr/>
        </p:nvSpPr>
        <p:spPr bwMode="auto">
          <a:xfrm flipH="1">
            <a:off x="7412038" y="5029201"/>
            <a:ext cx="0" cy="295275"/>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383" name="Line 23"/>
          <p:cNvSpPr>
            <a:spLocks noChangeShapeType="1"/>
          </p:cNvSpPr>
          <p:nvPr/>
        </p:nvSpPr>
        <p:spPr bwMode="auto">
          <a:xfrm flipV="1">
            <a:off x="6802438" y="5181600"/>
            <a:ext cx="474662" cy="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384" name="Line 24"/>
          <p:cNvSpPr>
            <a:spLocks noChangeShapeType="1"/>
          </p:cNvSpPr>
          <p:nvPr/>
        </p:nvSpPr>
        <p:spPr bwMode="auto">
          <a:xfrm flipH="1">
            <a:off x="4770438" y="4572000"/>
            <a:ext cx="0" cy="15240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385" name="Line 25"/>
          <p:cNvSpPr>
            <a:spLocks noChangeShapeType="1"/>
          </p:cNvSpPr>
          <p:nvPr/>
        </p:nvSpPr>
        <p:spPr bwMode="auto">
          <a:xfrm flipH="1">
            <a:off x="6464300" y="4572000"/>
            <a:ext cx="134938" cy="115888"/>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386" name="Oval 26"/>
          <p:cNvSpPr>
            <a:spLocks noChangeArrowheads="1"/>
          </p:cNvSpPr>
          <p:nvPr/>
        </p:nvSpPr>
        <p:spPr bwMode="auto">
          <a:xfrm>
            <a:off x="3754438" y="2514600"/>
            <a:ext cx="666750" cy="1206500"/>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387" name="Rectangle 27"/>
          <p:cNvSpPr>
            <a:spLocks noChangeArrowheads="1"/>
          </p:cNvSpPr>
          <p:nvPr/>
        </p:nvSpPr>
        <p:spPr bwMode="auto">
          <a:xfrm>
            <a:off x="3897313" y="2584451"/>
            <a:ext cx="474662" cy="424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878" tIns="42441" rIns="84878" bIns="42441">
            <a:spAutoFit/>
          </a:bodyPr>
          <a:lstStyle>
            <a:lvl1pPr defTabSz="839788">
              <a:defRPr>
                <a:solidFill>
                  <a:schemeClr val="tx1"/>
                </a:solidFill>
                <a:latin typeface="Arial" panose="020B0604020202020204" pitchFamily="34" charset="0"/>
              </a:defRPr>
            </a:lvl1pPr>
            <a:lvl2pPr marL="422275" defTabSz="839788">
              <a:defRPr>
                <a:solidFill>
                  <a:schemeClr val="tx1"/>
                </a:solidFill>
                <a:latin typeface="Arial" panose="020B0604020202020204" pitchFamily="34" charset="0"/>
              </a:defRPr>
            </a:lvl2pPr>
            <a:lvl3pPr marL="839788" defTabSz="839788">
              <a:defRPr>
                <a:solidFill>
                  <a:schemeClr val="tx1"/>
                </a:solidFill>
                <a:latin typeface="Arial" panose="020B0604020202020204" pitchFamily="34" charset="0"/>
              </a:defRPr>
            </a:lvl3pPr>
            <a:lvl4pPr marL="1265238" defTabSz="839788">
              <a:defRPr>
                <a:solidFill>
                  <a:schemeClr val="tx1"/>
                </a:solidFill>
                <a:latin typeface="Arial" panose="020B0604020202020204" pitchFamily="34" charset="0"/>
              </a:defRPr>
            </a:lvl4pPr>
            <a:lvl5pPr marL="1687513" defTabSz="839788">
              <a:defRPr>
                <a:solidFill>
                  <a:schemeClr val="tx1"/>
                </a:solidFill>
                <a:latin typeface="Arial" panose="020B0604020202020204" pitchFamily="34" charset="0"/>
              </a:defRPr>
            </a:lvl5pPr>
            <a:lvl6pPr marL="2144713" defTabSz="839788" fontAlgn="base">
              <a:spcBef>
                <a:spcPct val="0"/>
              </a:spcBef>
              <a:spcAft>
                <a:spcPct val="0"/>
              </a:spcAft>
              <a:defRPr>
                <a:solidFill>
                  <a:schemeClr val="tx1"/>
                </a:solidFill>
                <a:latin typeface="Arial" panose="020B0604020202020204" pitchFamily="34" charset="0"/>
              </a:defRPr>
            </a:lvl6pPr>
            <a:lvl7pPr marL="2601913" defTabSz="839788" fontAlgn="base">
              <a:spcBef>
                <a:spcPct val="0"/>
              </a:spcBef>
              <a:spcAft>
                <a:spcPct val="0"/>
              </a:spcAft>
              <a:defRPr>
                <a:solidFill>
                  <a:schemeClr val="tx1"/>
                </a:solidFill>
                <a:latin typeface="Arial" panose="020B0604020202020204" pitchFamily="34" charset="0"/>
              </a:defRPr>
            </a:lvl7pPr>
            <a:lvl8pPr marL="3059113" defTabSz="839788" fontAlgn="base">
              <a:spcBef>
                <a:spcPct val="0"/>
              </a:spcBef>
              <a:spcAft>
                <a:spcPct val="0"/>
              </a:spcAft>
              <a:defRPr>
                <a:solidFill>
                  <a:schemeClr val="tx1"/>
                </a:solidFill>
                <a:latin typeface="Arial" panose="020B0604020202020204" pitchFamily="34" charset="0"/>
              </a:defRPr>
            </a:lvl8pPr>
            <a:lvl9pPr marL="3516313" defTabSz="839788" fontAlgn="base">
              <a:spcBef>
                <a:spcPct val="0"/>
              </a:spcBef>
              <a:spcAft>
                <a:spcPct val="0"/>
              </a:spcAft>
              <a:defRPr>
                <a:solidFill>
                  <a:schemeClr val="tx1"/>
                </a:solidFill>
                <a:latin typeface="Arial" panose="020B0604020202020204" pitchFamily="34" charset="0"/>
              </a:defRPr>
            </a:lvl9pPr>
          </a:lstStyle>
          <a:p>
            <a:pPr eaLnBrk="0" hangingPunct="0"/>
            <a:r>
              <a:rPr lang="cs-CZ" altLang="cs-CZ" sz="2200" b="1">
                <a:solidFill>
                  <a:schemeClr val="bg1"/>
                </a:solidFill>
              </a:rPr>
              <a:t>Pl</a:t>
            </a:r>
          </a:p>
        </p:txBody>
      </p:sp>
      <p:sp>
        <p:nvSpPr>
          <p:cNvPr id="271388" name="Rectangle 28"/>
          <p:cNvSpPr>
            <a:spLocks noChangeArrowheads="1"/>
          </p:cNvSpPr>
          <p:nvPr/>
        </p:nvSpPr>
        <p:spPr bwMode="auto">
          <a:xfrm>
            <a:off x="3754439" y="2895601"/>
            <a:ext cx="866775" cy="424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878" tIns="42441" rIns="84878" bIns="42441">
            <a:spAutoFit/>
          </a:bodyPr>
          <a:lstStyle>
            <a:lvl1pPr defTabSz="839788">
              <a:defRPr>
                <a:solidFill>
                  <a:schemeClr val="tx1"/>
                </a:solidFill>
                <a:latin typeface="Arial" panose="020B0604020202020204" pitchFamily="34" charset="0"/>
              </a:defRPr>
            </a:lvl1pPr>
            <a:lvl2pPr marL="422275" defTabSz="839788">
              <a:defRPr>
                <a:solidFill>
                  <a:schemeClr val="tx1"/>
                </a:solidFill>
                <a:latin typeface="Arial" panose="020B0604020202020204" pitchFamily="34" charset="0"/>
              </a:defRPr>
            </a:lvl2pPr>
            <a:lvl3pPr marL="839788" defTabSz="839788">
              <a:defRPr>
                <a:solidFill>
                  <a:schemeClr val="tx1"/>
                </a:solidFill>
                <a:latin typeface="Arial" panose="020B0604020202020204" pitchFamily="34" charset="0"/>
              </a:defRPr>
            </a:lvl3pPr>
            <a:lvl4pPr marL="1265238" defTabSz="839788">
              <a:defRPr>
                <a:solidFill>
                  <a:schemeClr val="tx1"/>
                </a:solidFill>
                <a:latin typeface="Arial" panose="020B0604020202020204" pitchFamily="34" charset="0"/>
              </a:defRPr>
            </a:lvl4pPr>
            <a:lvl5pPr marL="1687513" defTabSz="839788">
              <a:defRPr>
                <a:solidFill>
                  <a:schemeClr val="tx1"/>
                </a:solidFill>
                <a:latin typeface="Arial" panose="020B0604020202020204" pitchFamily="34" charset="0"/>
              </a:defRPr>
            </a:lvl5pPr>
            <a:lvl6pPr marL="2144713" defTabSz="839788" fontAlgn="base">
              <a:spcBef>
                <a:spcPct val="0"/>
              </a:spcBef>
              <a:spcAft>
                <a:spcPct val="0"/>
              </a:spcAft>
              <a:defRPr>
                <a:solidFill>
                  <a:schemeClr val="tx1"/>
                </a:solidFill>
                <a:latin typeface="Arial" panose="020B0604020202020204" pitchFamily="34" charset="0"/>
              </a:defRPr>
            </a:lvl6pPr>
            <a:lvl7pPr marL="2601913" defTabSz="839788" fontAlgn="base">
              <a:spcBef>
                <a:spcPct val="0"/>
              </a:spcBef>
              <a:spcAft>
                <a:spcPct val="0"/>
              </a:spcAft>
              <a:defRPr>
                <a:solidFill>
                  <a:schemeClr val="tx1"/>
                </a:solidFill>
                <a:latin typeface="Arial" panose="020B0604020202020204" pitchFamily="34" charset="0"/>
              </a:defRPr>
            </a:lvl7pPr>
            <a:lvl8pPr marL="3059113" defTabSz="839788" fontAlgn="base">
              <a:spcBef>
                <a:spcPct val="0"/>
              </a:spcBef>
              <a:spcAft>
                <a:spcPct val="0"/>
              </a:spcAft>
              <a:defRPr>
                <a:solidFill>
                  <a:schemeClr val="tx1"/>
                </a:solidFill>
                <a:latin typeface="Arial" panose="020B0604020202020204" pitchFamily="34" charset="0"/>
              </a:defRPr>
            </a:lvl8pPr>
            <a:lvl9pPr marL="3516313" defTabSz="839788" fontAlgn="base">
              <a:spcBef>
                <a:spcPct val="0"/>
              </a:spcBef>
              <a:spcAft>
                <a:spcPct val="0"/>
              </a:spcAft>
              <a:defRPr>
                <a:solidFill>
                  <a:schemeClr val="tx1"/>
                </a:solidFill>
                <a:latin typeface="Arial" panose="020B0604020202020204" pitchFamily="34" charset="0"/>
              </a:defRPr>
            </a:lvl9pPr>
          </a:lstStyle>
          <a:p>
            <a:pPr eaLnBrk="0" hangingPunct="0"/>
            <a:r>
              <a:rPr lang="cs-CZ" altLang="cs-CZ" sz="2200" b="1">
                <a:solidFill>
                  <a:schemeClr val="bg1"/>
                </a:solidFill>
              </a:rPr>
              <a:t>VIIIa</a:t>
            </a:r>
          </a:p>
        </p:txBody>
      </p:sp>
      <p:sp>
        <p:nvSpPr>
          <p:cNvPr id="271389" name="Rectangle 29"/>
          <p:cNvSpPr>
            <a:spLocks noChangeArrowheads="1"/>
          </p:cNvSpPr>
          <p:nvPr/>
        </p:nvSpPr>
        <p:spPr bwMode="auto">
          <a:xfrm>
            <a:off x="3822700" y="3276601"/>
            <a:ext cx="508000" cy="762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878" tIns="42441" rIns="84878" bIns="42441">
            <a:spAutoFit/>
          </a:bodyPr>
          <a:lstStyle>
            <a:lvl1pPr defTabSz="839788">
              <a:defRPr>
                <a:solidFill>
                  <a:schemeClr val="tx1"/>
                </a:solidFill>
                <a:latin typeface="Arial" panose="020B0604020202020204" pitchFamily="34" charset="0"/>
              </a:defRPr>
            </a:lvl1pPr>
            <a:lvl2pPr marL="422275" defTabSz="839788">
              <a:defRPr>
                <a:solidFill>
                  <a:schemeClr val="tx1"/>
                </a:solidFill>
                <a:latin typeface="Arial" panose="020B0604020202020204" pitchFamily="34" charset="0"/>
              </a:defRPr>
            </a:lvl2pPr>
            <a:lvl3pPr marL="839788" defTabSz="839788">
              <a:defRPr>
                <a:solidFill>
                  <a:schemeClr val="tx1"/>
                </a:solidFill>
                <a:latin typeface="Arial" panose="020B0604020202020204" pitchFamily="34" charset="0"/>
              </a:defRPr>
            </a:lvl3pPr>
            <a:lvl4pPr marL="1265238" defTabSz="839788">
              <a:defRPr>
                <a:solidFill>
                  <a:schemeClr val="tx1"/>
                </a:solidFill>
                <a:latin typeface="Arial" panose="020B0604020202020204" pitchFamily="34" charset="0"/>
              </a:defRPr>
            </a:lvl4pPr>
            <a:lvl5pPr marL="1687513" defTabSz="839788">
              <a:defRPr>
                <a:solidFill>
                  <a:schemeClr val="tx1"/>
                </a:solidFill>
                <a:latin typeface="Arial" panose="020B0604020202020204" pitchFamily="34" charset="0"/>
              </a:defRPr>
            </a:lvl5pPr>
            <a:lvl6pPr marL="2144713" defTabSz="839788" fontAlgn="base">
              <a:spcBef>
                <a:spcPct val="0"/>
              </a:spcBef>
              <a:spcAft>
                <a:spcPct val="0"/>
              </a:spcAft>
              <a:defRPr>
                <a:solidFill>
                  <a:schemeClr val="tx1"/>
                </a:solidFill>
                <a:latin typeface="Arial" panose="020B0604020202020204" pitchFamily="34" charset="0"/>
              </a:defRPr>
            </a:lvl6pPr>
            <a:lvl7pPr marL="2601913" defTabSz="839788" fontAlgn="base">
              <a:spcBef>
                <a:spcPct val="0"/>
              </a:spcBef>
              <a:spcAft>
                <a:spcPct val="0"/>
              </a:spcAft>
              <a:defRPr>
                <a:solidFill>
                  <a:schemeClr val="tx1"/>
                </a:solidFill>
                <a:latin typeface="Arial" panose="020B0604020202020204" pitchFamily="34" charset="0"/>
              </a:defRPr>
            </a:lvl7pPr>
            <a:lvl8pPr marL="3059113" defTabSz="839788" fontAlgn="base">
              <a:spcBef>
                <a:spcPct val="0"/>
              </a:spcBef>
              <a:spcAft>
                <a:spcPct val="0"/>
              </a:spcAft>
              <a:defRPr>
                <a:solidFill>
                  <a:schemeClr val="tx1"/>
                </a:solidFill>
                <a:latin typeface="Arial" panose="020B0604020202020204" pitchFamily="34" charset="0"/>
              </a:defRPr>
            </a:lvl8pPr>
            <a:lvl9pPr marL="3516313" defTabSz="839788" fontAlgn="base">
              <a:spcBef>
                <a:spcPct val="0"/>
              </a:spcBef>
              <a:spcAft>
                <a:spcPct val="0"/>
              </a:spcAft>
              <a:defRPr>
                <a:solidFill>
                  <a:schemeClr val="tx1"/>
                </a:solidFill>
                <a:latin typeface="Arial" panose="020B0604020202020204" pitchFamily="34" charset="0"/>
              </a:defRPr>
            </a:lvl9pPr>
          </a:lstStyle>
          <a:p>
            <a:pPr eaLnBrk="0" hangingPunct="0"/>
            <a:r>
              <a:rPr lang="cs-CZ" altLang="cs-CZ" sz="2200" b="1">
                <a:solidFill>
                  <a:schemeClr val="bg1"/>
                </a:solidFill>
              </a:rPr>
              <a:t>Xa</a:t>
            </a:r>
          </a:p>
        </p:txBody>
      </p:sp>
      <p:sp>
        <p:nvSpPr>
          <p:cNvPr id="271390" name="Oval 30"/>
          <p:cNvSpPr>
            <a:spLocks noChangeArrowheads="1"/>
          </p:cNvSpPr>
          <p:nvPr/>
        </p:nvSpPr>
        <p:spPr bwMode="auto">
          <a:xfrm>
            <a:off x="4511676" y="3594100"/>
            <a:ext cx="530225" cy="901700"/>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391" name="Rectangle 31"/>
          <p:cNvSpPr>
            <a:spLocks noChangeArrowheads="1"/>
          </p:cNvSpPr>
          <p:nvPr/>
        </p:nvSpPr>
        <p:spPr bwMode="auto">
          <a:xfrm>
            <a:off x="4568826" y="3505201"/>
            <a:ext cx="555625" cy="424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878" tIns="42441" rIns="84878" bIns="42441">
            <a:spAutoFit/>
          </a:bodyPr>
          <a:lstStyle>
            <a:lvl1pPr defTabSz="839788">
              <a:defRPr>
                <a:solidFill>
                  <a:schemeClr val="tx1"/>
                </a:solidFill>
                <a:latin typeface="Arial" panose="020B0604020202020204" pitchFamily="34" charset="0"/>
              </a:defRPr>
            </a:lvl1pPr>
            <a:lvl2pPr marL="422275" defTabSz="839788">
              <a:defRPr>
                <a:solidFill>
                  <a:schemeClr val="tx1"/>
                </a:solidFill>
                <a:latin typeface="Arial" panose="020B0604020202020204" pitchFamily="34" charset="0"/>
              </a:defRPr>
            </a:lvl2pPr>
            <a:lvl3pPr marL="839788" defTabSz="839788">
              <a:defRPr>
                <a:solidFill>
                  <a:schemeClr val="tx1"/>
                </a:solidFill>
                <a:latin typeface="Arial" panose="020B0604020202020204" pitchFamily="34" charset="0"/>
              </a:defRPr>
            </a:lvl3pPr>
            <a:lvl4pPr marL="1265238" defTabSz="839788">
              <a:defRPr>
                <a:solidFill>
                  <a:schemeClr val="tx1"/>
                </a:solidFill>
                <a:latin typeface="Arial" panose="020B0604020202020204" pitchFamily="34" charset="0"/>
              </a:defRPr>
            </a:lvl4pPr>
            <a:lvl5pPr marL="1687513" defTabSz="839788">
              <a:defRPr>
                <a:solidFill>
                  <a:schemeClr val="tx1"/>
                </a:solidFill>
                <a:latin typeface="Arial" panose="020B0604020202020204" pitchFamily="34" charset="0"/>
              </a:defRPr>
            </a:lvl5pPr>
            <a:lvl6pPr marL="2144713" defTabSz="839788" fontAlgn="base">
              <a:spcBef>
                <a:spcPct val="0"/>
              </a:spcBef>
              <a:spcAft>
                <a:spcPct val="0"/>
              </a:spcAft>
              <a:defRPr>
                <a:solidFill>
                  <a:schemeClr val="tx1"/>
                </a:solidFill>
                <a:latin typeface="Arial" panose="020B0604020202020204" pitchFamily="34" charset="0"/>
              </a:defRPr>
            </a:lvl6pPr>
            <a:lvl7pPr marL="2601913" defTabSz="839788" fontAlgn="base">
              <a:spcBef>
                <a:spcPct val="0"/>
              </a:spcBef>
              <a:spcAft>
                <a:spcPct val="0"/>
              </a:spcAft>
              <a:defRPr>
                <a:solidFill>
                  <a:schemeClr val="tx1"/>
                </a:solidFill>
                <a:latin typeface="Arial" panose="020B0604020202020204" pitchFamily="34" charset="0"/>
              </a:defRPr>
            </a:lvl7pPr>
            <a:lvl8pPr marL="3059113" defTabSz="839788" fontAlgn="base">
              <a:spcBef>
                <a:spcPct val="0"/>
              </a:spcBef>
              <a:spcAft>
                <a:spcPct val="0"/>
              </a:spcAft>
              <a:defRPr>
                <a:solidFill>
                  <a:schemeClr val="tx1"/>
                </a:solidFill>
                <a:latin typeface="Arial" panose="020B0604020202020204" pitchFamily="34" charset="0"/>
              </a:defRPr>
            </a:lvl8pPr>
            <a:lvl9pPr marL="3516313" defTabSz="839788" fontAlgn="base">
              <a:spcBef>
                <a:spcPct val="0"/>
              </a:spcBef>
              <a:spcAft>
                <a:spcPct val="0"/>
              </a:spcAft>
              <a:defRPr>
                <a:solidFill>
                  <a:schemeClr val="tx1"/>
                </a:solidFill>
                <a:latin typeface="Arial" panose="020B0604020202020204" pitchFamily="34" charset="0"/>
              </a:defRPr>
            </a:lvl9pPr>
          </a:lstStyle>
          <a:p>
            <a:pPr eaLnBrk="0" hangingPunct="0"/>
            <a:r>
              <a:rPr lang="cs-CZ" altLang="cs-CZ" sz="2200" b="1">
                <a:solidFill>
                  <a:schemeClr val="bg1"/>
                </a:solidFill>
              </a:rPr>
              <a:t>Pl</a:t>
            </a:r>
          </a:p>
        </p:txBody>
      </p:sp>
      <p:sp>
        <p:nvSpPr>
          <p:cNvPr id="271392" name="Rectangle 32"/>
          <p:cNvSpPr>
            <a:spLocks noChangeArrowheads="1"/>
          </p:cNvSpPr>
          <p:nvPr/>
        </p:nvSpPr>
        <p:spPr bwMode="auto">
          <a:xfrm>
            <a:off x="4568825" y="3733801"/>
            <a:ext cx="744538" cy="424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878" tIns="42441" rIns="84878" bIns="42441">
            <a:spAutoFit/>
          </a:bodyPr>
          <a:lstStyle>
            <a:lvl1pPr defTabSz="839788">
              <a:defRPr>
                <a:solidFill>
                  <a:schemeClr val="tx1"/>
                </a:solidFill>
                <a:latin typeface="Arial" panose="020B0604020202020204" pitchFamily="34" charset="0"/>
              </a:defRPr>
            </a:lvl1pPr>
            <a:lvl2pPr marL="422275" defTabSz="839788">
              <a:defRPr>
                <a:solidFill>
                  <a:schemeClr val="tx1"/>
                </a:solidFill>
                <a:latin typeface="Arial" panose="020B0604020202020204" pitchFamily="34" charset="0"/>
              </a:defRPr>
            </a:lvl2pPr>
            <a:lvl3pPr marL="839788" defTabSz="839788">
              <a:defRPr>
                <a:solidFill>
                  <a:schemeClr val="tx1"/>
                </a:solidFill>
                <a:latin typeface="Arial" panose="020B0604020202020204" pitchFamily="34" charset="0"/>
              </a:defRPr>
            </a:lvl3pPr>
            <a:lvl4pPr marL="1265238" defTabSz="839788">
              <a:defRPr>
                <a:solidFill>
                  <a:schemeClr val="tx1"/>
                </a:solidFill>
                <a:latin typeface="Arial" panose="020B0604020202020204" pitchFamily="34" charset="0"/>
              </a:defRPr>
            </a:lvl4pPr>
            <a:lvl5pPr marL="1687513" defTabSz="839788">
              <a:defRPr>
                <a:solidFill>
                  <a:schemeClr val="tx1"/>
                </a:solidFill>
                <a:latin typeface="Arial" panose="020B0604020202020204" pitchFamily="34" charset="0"/>
              </a:defRPr>
            </a:lvl5pPr>
            <a:lvl6pPr marL="2144713" defTabSz="839788" fontAlgn="base">
              <a:spcBef>
                <a:spcPct val="0"/>
              </a:spcBef>
              <a:spcAft>
                <a:spcPct val="0"/>
              </a:spcAft>
              <a:defRPr>
                <a:solidFill>
                  <a:schemeClr val="tx1"/>
                </a:solidFill>
                <a:latin typeface="Arial" panose="020B0604020202020204" pitchFamily="34" charset="0"/>
              </a:defRPr>
            </a:lvl6pPr>
            <a:lvl7pPr marL="2601913" defTabSz="839788" fontAlgn="base">
              <a:spcBef>
                <a:spcPct val="0"/>
              </a:spcBef>
              <a:spcAft>
                <a:spcPct val="0"/>
              </a:spcAft>
              <a:defRPr>
                <a:solidFill>
                  <a:schemeClr val="tx1"/>
                </a:solidFill>
                <a:latin typeface="Arial" panose="020B0604020202020204" pitchFamily="34" charset="0"/>
              </a:defRPr>
            </a:lvl7pPr>
            <a:lvl8pPr marL="3059113" defTabSz="839788" fontAlgn="base">
              <a:spcBef>
                <a:spcPct val="0"/>
              </a:spcBef>
              <a:spcAft>
                <a:spcPct val="0"/>
              </a:spcAft>
              <a:defRPr>
                <a:solidFill>
                  <a:schemeClr val="tx1"/>
                </a:solidFill>
                <a:latin typeface="Arial" panose="020B0604020202020204" pitchFamily="34" charset="0"/>
              </a:defRPr>
            </a:lvl8pPr>
            <a:lvl9pPr marL="3516313" defTabSz="839788" fontAlgn="base">
              <a:spcBef>
                <a:spcPct val="0"/>
              </a:spcBef>
              <a:spcAft>
                <a:spcPct val="0"/>
              </a:spcAft>
              <a:defRPr>
                <a:solidFill>
                  <a:schemeClr val="tx1"/>
                </a:solidFill>
                <a:latin typeface="Arial" panose="020B0604020202020204" pitchFamily="34" charset="0"/>
              </a:defRPr>
            </a:lvl9pPr>
          </a:lstStyle>
          <a:p>
            <a:pPr eaLnBrk="0" hangingPunct="0"/>
            <a:r>
              <a:rPr lang="cs-CZ" altLang="cs-CZ" sz="2200" b="1">
                <a:solidFill>
                  <a:schemeClr val="bg1"/>
                </a:solidFill>
              </a:rPr>
              <a:t>Va</a:t>
            </a:r>
          </a:p>
        </p:txBody>
      </p:sp>
      <p:sp>
        <p:nvSpPr>
          <p:cNvPr id="271393" name="Rectangle 33"/>
          <p:cNvSpPr>
            <a:spLocks noChangeArrowheads="1"/>
          </p:cNvSpPr>
          <p:nvPr/>
        </p:nvSpPr>
        <p:spPr bwMode="auto">
          <a:xfrm>
            <a:off x="4546601" y="4038601"/>
            <a:ext cx="563563" cy="424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878" tIns="42441" rIns="84878" bIns="42441">
            <a:spAutoFit/>
          </a:bodyPr>
          <a:lstStyle>
            <a:lvl1pPr defTabSz="839788">
              <a:defRPr>
                <a:solidFill>
                  <a:schemeClr val="tx1"/>
                </a:solidFill>
                <a:latin typeface="Arial" panose="020B0604020202020204" pitchFamily="34" charset="0"/>
              </a:defRPr>
            </a:lvl1pPr>
            <a:lvl2pPr marL="422275" defTabSz="839788">
              <a:defRPr>
                <a:solidFill>
                  <a:schemeClr val="tx1"/>
                </a:solidFill>
                <a:latin typeface="Arial" panose="020B0604020202020204" pitchFamily="34" charset="0"/>
              </a:defRPr>
            </a:lvl2pPr>
            <a:lvl3pPr marL="839788" defTabSz="839788">
              <a:defRPr>
                <a:solidFill>
                  <a:schemeClr val="tx1"/>
                </a:solidFill>
                <a:latin typeface="Arial" panose="020B0604020202020204" pitchFamily="34" charset="0"/>
              </a:defRPr>
            </a:lvl3pPr>
            <a:lvl4pPr marL="1265238" defTabSz="839788">
              <a:defRPr>
                <a:solidFill>
                  <a:schemeClr val="tx1"/>
                </a:solidFill>
                <a:latin typeface="Arial" panose="020B0604020202020204" pitchFamily="34" charset="0"/>
              </a:defRPr>
            </a:lvl4pPr>
            <a:lvl5pPr marL="1687513" defTabSz="839788">
              <a:defRPr>
                <a:solidFill>
                  <a:schemeClr val="tx1"/>
                </a:solidFill>
                <a:latin typeface="Arial" panose="020B0604020202020204" pitchFamily="34" charset="0"/>
              </a:defRPr>
            </a:lvl5pPr>
            <a:lvl6pPr marL="2144713" defTabSz="839788" fontAlgn="base">
              <a:spcBef>
                <a:spcPct val="0"/>
              </a:spcBef>
              <a:spcAft>
                <a:spcPct val="0"/>
              </a:spcAft>
              <a:defRPr>
                <a:solidFill>
                  <a:schemeClr val="tx1"/>
                </a:solidFill>
                <a:latin typeface="Arial" panose="020B0604020202020204" pitchFamily="34" charset="0"/>
              </a:defRPr>
            </a:lvl6pPr>
            <a:lvl7pPr marL="2601913" defTabSz="839788" fontAlgn="base">
              <a:spcBef>
                <a:spcPct val="0"/>
              </a:spcBef>
              <a:spcAft>
                <a:spcPct val="0"/>
              </a:spcAft>
              <a:defRPr>
                <a:solidFill>
                  <a:schemeClr val="tx1"/>
                </a:solidFill>
                <a:latin typeface="Arial" panose="020B0604020202020204" pitchFamily="34" charset="0"/>
              </a:defRPr>
            </a:lvl7pPr>
            <a:lvl8pPr marL="3059113" defTabSz="839788" fontAlgn="base">
              <a:spcBef>
                <a:spcPct val="0"/>
              </a:spcBef>
              <a:spcAft>
                <a:spcPct val="0"/>
              </a:spcAft>
              <a:defRPr>
                <a:solidFill>
                  <a:schemeClr val="tx1"/>
                </a:solidFill>
                <a:latin typeface="Arial" panose="020B0604020202020204" pitchFamily="34" charset="0"/>
              </a:defRPr>
            </a:lvl8pPr>
            <a:lvl9pPr marL="3516313" defTabSz="839788" fontAlgn="base">
              <a:spcBef>
                <a:spcPct val="0"/>
              </a:spcBef>
              <a:spcAft>
                <a:spcPct val="0"/>
              </a:spcAft>
              <a:defRPr>
                <a:solidFill>
                  <a:schemeClr val="tx1"/>
                </a:solidFill>
                <a:latin typeface="Arial" panose="020B0604020202020204" pitchFamily="34" charset="0"/>
              </a:defRPr>
            </a:lvl9pPr>
          </a:lstStyle>
          <a:p>
            <a:pPr eaLnBrk="0" hangingPunct="0"/>
            <a:r>
              <a:rPr lang="cs-CZ" altLang="cs-CZ" sz="2200" b="1">
                <a:solidFill>
                  <a:schemeClr val="bg1"/>
                </a:solidFill>
              </a:rPr>
              <a:t>IIa</a:t>
            </a:r>
          </a:p>
        </p:txBody>
      </p:sp>
      <p:sp>
        <p:nvSpPr>
          <p:cNvPr id="271394" name="Line 34"/>
          <p:cNvSpPr>
            <a:spLocks noChangeShapeType="1"/>
          </p:cNvSpPr>
          <p:nvPr/>
        </p:nvSpPr>
        <p:spPr bwMode="auto">
          <a:xfrm>
            <a:off x="3213101" y="4419600"/>
            <a:ext cx="1349375" cy="228600"/>
          </a:xfrm>
          <a:prstGeom prst="line">
            <a:avLst/>
          </a:prstGeom>
          <a:noFill/>
          <a:ln w="12700">
            <a:solidFill>
              <a:schemeClr val="tx1"/>
            </a:solidFill>
            <a:prstDash val="lgDash"/>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395" name="Line 35"/>
          <p:cNvSpPr>
            <a:spLocks noChangeShapeType="1"/>
          </p:cNvSpPr>
          <p:nvPr/>
        </p:nvSpPr>
        <p:spPr bwMode="auto">
          <a:xfrm flipV="1">
            <a:off x="3078164" y="3810000"/>
            <a:ext cx="744537" cy="152400"/>
          </a:xfrm>
          <a:prstGeom prst="line">
            <a:avLst/>
          </a:prstGeom>
          <a:noFill/>
          <a:ln w="12700">
            <a:solidFill>
              <a:schemeClr val="tx1"/>
            </a:solidFill>
            <a:prstDash val="lgDash"/>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396" name="Line 36"/>
          <p:cNvSpPr>
            <a:spLocks noChangeShapeType="1"/>
          </p:cNvSpPr>
          <p:nvPr/>
        </p:nvSpPr>
        <p:spPr bwMode="auto">
          <a:xfrm flipV="1">
            <a:off x="2806700" y="2667000"/>
            <a:ext cx="203200" cy="1219200"/>
          </a:xfrm>
          <a:prstGeom prst="line">
            <a:avLst/>
          </a:prstGeom>
          <a:noFill/>
          <a:ln w="12700">
            <a:solidFill>
              <a:schemeClr val="tx1"/>
            </a:solidFill>
            <a:prstDash val="lgDash"/>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397" name="Line 37"/>
          <p:cNvSpPr>
            <a:spLocks noChangeShapeType="1"/>
          </p:cNvSpPr>
          <p:nvPr/>
        </p:nvSpPr>
        <p:spPr bwMode="auto">
          <a:xfrm flipH="1">
            <a:off x="4575176" y="2978150"/>
            <a:ext cx="195263" cy="146050"/>
          </a:xfrm>
          <a:prstGeom prst="line">
            <a:avLst/>
          </a:prstGeom>
          <a:noFill/>
          <a:ln w="12700">
            <a:solidFill>
              <a:schemeClr val="tx1"/>
            </a:solidFill>
            <a:prstDash val="lgDash"/>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398" name="Line 38"/>
          <p:cNvSpPr>
            <a:spLocks noChangeShapeType="1"/>
          </p:cNvSpPr>
          <p:nvPr/>
        </p:nvSpPr>
        <p:spPr bwMode="auto">
          <a:xfrm flipH="1">
            <a:off x="4770439" y="2978150"/>
            <a:ext cx="130175" cy="527050"/>
          </a:xfrm>
          <a:prstGeom prst="line">
            <a:avLst/>
          </a:prstGeom>
          <a:noFill/>
          <a:ln w="12700">
            <a:solidFill>
              <a:schemeClr val="tx1"/>
            </a:solidFill>
            <a:prstDash val="lgDash"/>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399" name="Line 39"/>
          <p:cNvSpPr>
            <a:spLocks noChangeShapeType="1"/>
          </p:cNvSpPr>
          <p:nvPr/>
        </p:nvSpPr>
        <p:spPr bwMode="auto">
          <a:xfrm flipV="1">
            <a:off x="5922964" y="5334000"/>
            <a:ext cx="134937" cy="15240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400" name="Line 40"/>
          <p:cNvSpPr>
            <a:spLocks noChangeShapeType="1"/>
          </p:cNvSpPr>
          <p:nvPr/>
        </p:nvSpPr>
        <p:spPr bwMode="auto">
          <a:xfrm>
            <a:off x="2197101" y="4572000"/>
            <a:ext cx="3116263" cy="927100"/>
          </a:xfrm>
          <a:prstGeom prst="line">
            <a:avLst/>
          </a:prstGeom>
          <a:noFill/>
          <a:ln w="28575">
            <a:solidFill>
              <a:schemeClr val="tx2"/>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401" name="Line 41"/>
          <p:cNvSpPr>
            <a:spLocks noChangeShapeType="1"/>
          </p:cNvSpPr>
          <p:nvPr/>
        </p:nvSpPr>
        <p:spPr bwMode="auto">
          <a:xfrm flipH="1" flipV="1">
            <a:off x="2197100" y="2057400"/>
            <a:ext cx="338138" cy="1905000"/>
          </a:xfrm>
          <a:prstGeom prst="line">
            <a:avLst/>
          </a:prstGeom>
          <a:noFill/>
          <a:ln w="12700">
            <a:solidFill>
              <a:schemeClr val="tx1"/>
            </a:solidFill>
            <a:prstDash val="lgDash"/>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402" name="Oval 42"/>
          <p:cNvSpPr>
            <a:spLocks noChangeArrowheads="1"/>
          </p:cNvSpPr>
          <p:nvPr/>
        </p:nvSpPr>
        <p:spPr bwMode="auto">
          <a:xfrm>
            <a:off x="2506664" y="4038600"/>
            <a:ext cx="600075" cy="520700"/>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403" name="Rectangle 43"/>
          <p:cNvSpPr>
            <a:spLocks noChangeArrowheads="1"/>
          </p:cNvSpPr>
          <p:nvPr/>
        </p:nvSpPr>
        <p:spPr bwMode="auto">
          <a:xfrm>
            <a:off x="2471739" y="4133851"/>
            <a:ext cx="655637" cy="424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878" tIns="42441" rIns="84878" bIns="42441">
            <a:spAutoFit/>
          </a:bodyPr>
          <a:lstStyle>
            <a:lvl1pPr defTabSz="839788">
              <a:defRPr>
                <a:solidFill>
                  <a:schemeClr val="tx1"/>
                </a:solidFill>
                <a:latin typeface="Arial" panose="020B0604020202020204" pitchFamily="34" charset="0"/>
              </a:defRPr>
            </a:lvl1pPr>
            <a:lvl2pPr marL="422275" defTabSz="839788">
              <a:defRPr>
                <a:solidFill>
                  <a:schemeClr val="tx1"/>
                </a:solidFill>
                <a:latin typeface="Arial" panose="020B0604020202020204" pitchFamily="34" charset="0"/>
              </a:defRPr>
            </a:lvl2pPr>
            <a:lvl3pPr marL="839788" defTabSz="839788">
              <a:defRPr>
                <a:solidFill>
                  <a:schemeClr val="tx1"/>
                </a:solidFill>
                <a:latin typeface="Arial" panose="020B0604020202020204" pitchFamily="34" charset="0"/>
              </a:defRPr>
            </a:lvl3pPr>
            <a:lvl4pPr marL="1265238" defTabSz="839788">
              <a:defRPr>
                <a:solidFill>
                  <a:schemeClr val="tx1"/>
                </a:solidFill>
                <a:latin typeface="Arial" panose="020B0604020202020204" pitchFamily="34" charset="0"/>
              </a:defRPr>
            </a:lvl4pPr>
            <a:lvl5pPr marL="1687513" defTabSz="839788">
              <a:defRPr>
                <a:solidFill>
                  <a:schemeClr val="tx1"/>
                </a:solidFill>
                <a:latin typeface="Arial" panose="020B0604020202020204" pitchFamily="34" charset="0"/>
              </a:defRPr>
            </a:lvl5pPr>
            <a:lvl6pPr marL="2144713" defTabSz="839788" fontAlgn="base">
              <a:spcBef>
                <a:spcPct val="0"/>
              </a:spcBef>
              <a:spcAft>
                <a:spcPct val="0"/>
              </a:spcAft>
              <a:defRPr>
                <a:solidFill>
                  <a:schemeClr val="tx1"/>
                </a:solidFill>
                <a:latin typeface="Arial" panose="020B0604020202020204" pitchFamily="34" charset="0"/>
              </a:defRPr>
            </a:lvl6pPr>
            <a:lvl7pPr marL="2601913" defTabSz="839788" fontAlgn="base">
              <a:spcBef>
                <a:spcPct val="0"/>
              </a:spcBef>
              <a:spcAft>
                <a:spcPct val="0"/>
              </a:spcAft>
              <a:defRPr>
                <a:solidFill>
                  <a:schemeClr val="tx1"/>
                </a:solidFill>
                <a:latin typeface="Arial" panose="020B0604020202020204" pitchFamily="34" charset="0"/>
              </a:defRPr>
            </a:lvl7pPr>
            <a:lvl8pPr marL="3059113" defTabSz="839788" fontAlgn="base">
              <a:spcBef>
                <a:spcPct val="0"/>
              </a:spcBef>
              <a:spcAft>
                <a:spcPct val="0"/>
              </a:spcAft>
              <a:defRPr>
                <a:solidFill>
                  <a:schemeClr val="tx1"/>
                </a:solidFill>
                <a:latin typeface="Arial" panose="020B0604020202020204" pitchFamily="34" charset="0"/>
              </a:defRPr>
            </a:lvl8pPr>
            <a:lvl9pPr marL="3516313" defTabSz="839788" fontAlgn="base">
              <a:spcBef>
                <a:spcPct val="0"/>
              </a:spcBef>
              <a:spcAft>
                <a:spcPct val="0"/>
              </a:spcAft>
              <a:defRPr>
                <a:solidFill>
                  <a:schemeClr val="tx1"/>
                </a:solidFill>
                <a:latin typeface="Arial" panose="020B0604020202020204" pitchFamily="34" charset="0"/>
              </a:defRPr>
            </a:lvl9pPr>
          </a:lstStyle>
          <a:p>
            <a:pPr eaLnBrk="0" hangingPunct="0"/>
            <a:r>
              <a:rPr lang="cs-CZ" altLang="cs-CZ" sz="2200" b="1">
                <a:latin typeface="Times New Roman" panose="02020603050405020304" pitchFamily="18" charset="0"/>
              </a:rPr>
              <a:t> </a:t>
            </a:r>
            <a:r>
              <a:rPr lang="cs-CZ" altLang="cs-CZ" sz="2200" b="1">
                <a:solidFill>
                  <a:schemeClr val="bg1"/>
                </a:solidFill>
                <a:latin typeface="Arial Black" panose="020B0A04020102020204" pitchFamily="34" charset="0"/>
              </a:rPr>
              <a:t>AT</a:t>
            </a:r>
            <a:endParaRPr lang="cs-CZ" altLang="cs-CZ" sz="2200" b="1">
              <a:latin typeface="Arial Black" panose="020B0A04020102020204" pitchFamily="34" charset="0"/>
            </a:endParaRPr>
          </a:p>
        </p:txBody>
      </p:sp>
      <p:sp>
        <p:nvSpPr>
          <p:cNvPr id="271404" name="Line 44"/>
          <p:cNvSpPr>
            <a:spLocks noChangeShapeType="1"/>
          </p:cNvSpPr>
          <p:nvPr/>
        </p:nvSpPr>
        <p:spPr bwMode="auto">
          <a:xfrm flipV="1">
            <a:off x="2197101" y="1981200"/>
            <a:ext cx="2365375" cy="1898650"/>
          </a:xfrm>
          <a:prstGeom prst="line">
            <a:avLst/>
          </a:prstGeom>
          <a:noFill/>
          <a:ln w="28575">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405" name="Line 45"/>
          <p:cNvSpPr>
            <a:spLocks noChangeShapeType="1"/>
          </p:cNvSpPr>
          <p:nvPr/>
        </p:nvSpPr>
        <p:spPr bwMode="auto">
          <a:xfrm flipV="1">
            <a:off x="4568826" y="1447801"/>
            <a:ext cx="1858963" cy="530225"/>
          </a:xfrm>
          <a:prstGeom prst="line">
            <a:avLst/>
          </a:prstGeom>
          <a:noFill/>
          <a:ln w="28575">
            <a:solidFill>
              <a:schemeClr val="tx2"/>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406" name="Line 46"/>
          <p:cNvSpPr>
            <a:spLocks noChangeShapeType="1"/>
          </p:cNvSpPr>
          <p:nvPr/>
        </p:nvSpPr>
        <p:spPr bwMode="auto">
          <a:xfrm flipH="1">
            <a:off x="2806700" y="1981200"/>
            <a:ext cx="3995738" cy="381000"/>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407" name="Oval 47"/>
          <p:cNvSpPr>
            <a:spLocks noChangeArrowheads="1"/>
          </p:cNvSpPr>
          <p:nvPr/>
        </p:nvSpPr>
        <p:spPr bwMode="auto">
          <a:xfrm>
            <a:off x="1600200" y="3886200"/>
            <a:ext cx="596900" cy="749300"/>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408" name="Rectangle 48"/>
          <p:cNvSpPr>
            <a:spLocks noChangeArrowheads="1"/>
          </p:cNvSpPr>
          <p:nvPr/>
        </p:nvSpPr>
        <p:spPr bwMode="auto">
          <a:xfrm>
            <a:off x="1714501" y="4038601"/>
            <a:ext cx="415925" cy="424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878" tIns="42441" rIns="84878" bIns="42441">
            <a:spAutoFit/>
          </a:bodyPr>
          <a:lstStyle>
            <a:lvl1pPr defTabSz="839788">
              <a:defRPr>
                <a:solidFill>
                  <a:schemeClr val="tx1"/>
                </a:solidFill>
                <a:latin typeface="Arial" panose="020B0604020202020204" pitchFamily="34" charset="0"/>
              </a:defRPr>
            </a:lvl1pPr>
            <a:lvl2pPr marL="422275" defTabSz="839788">
              <a:defRPr>
                <a:solidFill>
                  <a:schemeClr val="tx1"/>
                </a:solidFill>
                <a:latin typeface="Arial" panose="020B0604020202020204" pitchFamily="34" charset="0"/>
              </a:defRPr>
            </a:lvl2pPr>
            <a:lvl3pPr marL="839788" defTabSz="839788">
              <a:defRPr>
                <a:solidFill>
                  <a:schemeClr val="tx1"/>
                </a:solidFill>
                <a:latin typeface="Arial" panose="020B0604020202020204" pitchFamily="34" charset="0"/>
              </a:defRPr>
            </a:lvl3pPr>
            <a:lvl4pPr marL="1265238" defTabSz="839788">
              <a:defRPr>
                <a:solidFill>
                  <a:schemeClr val="tx1"/>
                </a:solidFill>
                <a:latin typeface="Arial" panose="020B0604020202020204" pitchFamily="34" charset="0"/>
              </a:defRPr>
            </a:lvl4pPr>
            <a:lvl5pPr marL="1687513" defTabSz="839788">
              <a:defRPr>
                <a:solidFill>
                  <a:schemeClr val="tx1"/>
                </a:solidFill>
                <a:latin typeface="Arial" panose="020B0604020202020204" pitchFamily="34" charset="0"/>
              </a:defRPr>
            </a:lvl5pPr>
            <a:lvl6pPr marL="2144713" defTabSz="839788" fontAlgn="base">
              <a:spcBef>
                <a:spcPct val="0"/>
              </a:spcBef>
              <a:spcAft>
                <a:spcPct val="0"/>
              </a:spcAft>
              <a:defRPr>
                <a:solidFill>
                  <a:schemeClr val="tx1"/>
                </a:solidFill>
                <a:latin typeface="Arial" panose="020B0604020202020204" pitchFamily="34" charset="0"/>
              </a:defRPr>
            </a:lvl6pPr>
            <a:lvl7pPr marL="2601913" defTabSz="839788" fontAlgn="base">
              <a:spcBef>
                <a:spcPct val="0"/>
              </a:spcBef>
              <a:spcAft>
                <a:spcPct val="0"/>
              </a:spcAft>
              <a:defRPr>
                <a:solidFill>
                  <a:schemeClr val="tx1"/>
                </a:solidFill>
                <a:latin typeface="Arial" panose="020B0604020202020204" pitchFamily="34" charset="0"/>
              </a:defRPr>
            </a:lvl7pPr>
            <a:lvl8pPr marL="3059113" defTabSz="839788" fontAlgn="base">
              <a:spcBef>
                <a:spcPct val="0"/>
              </a:spcBef>
              <a:spcAft>
                <a:spcPct val="0"/>
              </a:spcAft>
              <a:defRPr>
                <a:solidFill>
                  <a:schemeClr val="tx1"/>
                </a:solidFill>
                <a:latin typeface="Arial" panose="020B0604020202020204" pitchFamily="34" charset="0"/>
              </a:defRPr>
            </a:lvl8pPr>
            <a:lvl9pPr marL="3516313" defTabSz="839788" fontAlgn="base">
              <a:spcBef>
                <a:spcPct val="0"/>
              </a:spcBef>
              <a:spcAft>
                <a:spcPct val="0"/>
              </a:spcAft>
              <a:defRPr>
                <a:solidFill>
                  <a:schemeClr val="tx1"/>
                </a:solidFill>
                <a:latin typeface="Arial" panose="020B0604020202020204" pitchFamily="34" charset="0"/>
              </a:defRPr>
            </a:lvl9pPr>
          </a:lstStyle>
          <a:p>
            <a:pPr eaLnBrk="0" hangingPunct="0"/>
            <a:r>
              <a:rPr lang="cs-CZ" altLang="cs-CZ" sz="2200" b="1">
                <a:solidFill>
                  <a:schemeClr val="bg1"/>
                </a:solidFill>
                <a:latin typeface="Arial Black" panose="020B0A04020102020204" pitchFamily="34" charset="0"/>
              </a:rPr>
              <a:t>H</a:t>
            </a:r>
          </a:p>
        </p:txBody>
      </p:sp>
      <p:sp>
        <p:nvSpPr>
          <p:cNvPr id="271409" name="Line 49"/>
          <p:cNvSpPr>
            <a:spLocks noChangeShapeType="1"/>
          </p:cNvSpPr>
          <p:nvPr/>
        </p:nvSpPr>
        <p:spPr bwMode="auto">
          <a:xfrm flipH="1">
            <a:off x="2166939" y="4267200"/>
            <a:ext cx="333375"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410" name="Line 50"/>
          <p:cNvSpPr>
            <a:spLocks noChangeShapeType="1"/>
          </p:cNvSpPr>
          <p:nvPr/>
        </p:nvSpPr>
        <p:spPr bwMode="auto">
          <a:xfrm flipH="1" flipV="1">
            <a:off x="1655763" y="1447800"/>
            <a:ext cx="812800" cy="2590800"/>
          </a:xfrm>
          <a:prstGeom prst="line">
            <a:avLst/>
          </a:prstGeom>
          <a:noFill/>
          <a:ln w="12700">
            <a:solidFill>
              <a:schemeClr val="tx1"/>
            </a:solidFill>
            <a:prstDash val="lgDash"/>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411" name="Oval 51"/>
          <p:cNvSpPr>
            <a:spLocks noChangeArrowheads="1"/>
          </p:cNvSpPr>
          <p:nvPr/>
        </p:nvSpPr>
        <p:spPr bwMode="auto">
          <a:xfrm>
            <a:off x="7751764" y="2362200"/>
            <a:ext cx="530225" cy="673100"/>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4878" tIns="42441" rIns="84878" bIns="42441" anchor="ctr"/>
          <a:lstStyle>
            <a:lvl1pPr defTabSz="839788">
              <a:defRPr>
                <a:solidFill>
                  <a:schemeClr val="tx1"/>
                </a:solidFill>
                <a:latin typeface="Arial" panose="020B0604020202020204" pitchFamily="34" charset="0"/>
              </a:defRPr>
            </a:lvl1pPr>
            <a:lvl2pPr marL="422275" defTabSz="839788">
              <a:defRPr>
                <a:solidFill>
                  <a:schemeClr val="tx1"/>
                </a:solidFill>
                <a:latin typeface="Arial" panose="020B0604020202020204" pitchFamily="34" charset="0"/>
              </a:defRPr>
            </a:lvl2pPr>
            <a:lvl3pPr marL="839788" defTabSz="839788">
              <a:defRPr>
                <a:solidFill>
                  <a:schemeClr val="tx1"/>
                </a:solidFill>
                <a:latin typeface="Arial" panose="020B0604020202020204" pitchFamily="34" charset="0"/>
              </a:defRPr>
            </a:lvl3pPr>
            <a:lvl4pPr marL="1265238" defTabSz="839788">
              <a:defRPr>
                <a:solidFill>
                  <a:schemeClr val="tx1"/>
                </a:solidFill>
                <a:latin typeface="Arial" panose="020B0604020202020204" pitchFamily="34" charset="0"/>
              </a:defRPr>
            </a:lvl4pPr>
            <a:lvl5pPr marL="1687513" defTabSz="839788">
              <a:defRPr>
                <a:solidFill>
                  <a:schemeClr val="tx1"/>
                </a:solidFill>
                <a:latin typeface="Arial" panose="020B0604020202020204" pitchFamily="34" charset="0"/>
              </a:defRPr>
            </a:lvl5pPr>
            <a:lvl6pPr marL="2144713" defTabSz="839788" fontAlgn="base">
              <a:spcBef>
                <a:spcPct val="0"/>
              </a:spcBef>
              <a:spcAft>
                <a:spcPct val="0"/>
              </a:spcAft>
              <a:defRPr>
                <a:solidFill>
                  <a:schemeClr val="tx1"/>
                </a:solidFill>
                <a:latin typeface="Arial" panose="020B0604020202020204" pitchFamily="34" charset="0"/>
              </a:defRPr>
            </a:lvl6pPr>
            <a:lvl7pPr marL="2601913" defTabSz="839788" fontAlgn="base">
              <a:spcBef>
                <a:spcPct val="0"/>
              </a:spcBef>
              <a:spcAft>
                <a:spcPct val="0"/>
              </a:spcAft>
              <a:defRPr>
                <a:solidFill>
                  <a:schemeClr val="tx1"/>
                </a:solidFill>
                <a:latin typeface="Arial" panose="020B0604020202020204" pitchFamily="34" charset="0"/>
              </a:defRPr>
            </a:lvl7pPr>
            <a:lvl8pPr marL="3059113" defTabSz="839788" fontAlgn="base">
              <a:spcBef>
                <a:spcPct val="0"/>
              </a:spcBef>
              <a:spcAft>
                <a:spcPct val="0"/>
              </a:spcAft>
              <a:defRPr>
                <a:solidFill>
                  <a:schemeClr val="tx1"/>
                </a:solidFill>
                <a:latin typeface="Arial" panose="020B0604020202020204" pitchFamily="34" charset="0"/>
              </a:defRPr>
            </a:lvl8pPr>
            <a:lvl9pPr marL="3516313" defTabSz="839788" fontAlgn="base">
              <a:spcBef>
                <a:spcPct val="0"/>
              </a:spcBef>
              <a:spcAft>
                <a:spcPct val="0"/>
              </a:spcAft>
              <a:defRPr>
                <a:solidFill>
                  <a:schemeClr val="tx1"/>
                </a:solidFill>
                <a:latin typeface="Arial" panose="020B0604020202020204" pitchFamily="34" charset="0"/>
              </a:defRPr>
            </a:lvl9pPr>
          </a:lstStyle>
          <a:p>
            <a:pPr algn="ctr" eaLnBrk="0" hangingPunct="0"/>
            <a:r>
              <a:rPr lang="cs-CZ" altLang="cs-CZ" sz="2200" b="1">
                <a:solidFill>
                  <a:schemeClr val="bg1"/>
                </a:solidFill>
                <a:latin typeface="Arial Black" panose="020B0A04020102020204" pitchFamily="34" charset="0"/>
              </a:rPr>
              <a:t>K</a:t>
            </a:r>
          </a:p>
        </p:txBody>
      </p:sp>
      <p:sp>
        <p:nvSpPr>
          <p:cNvPr id="271412" name="Rectangle 52"/>
          <p:cNvSpPr>
            <a:spLocks noChangeArrowheads="1"/>
          </p:cNvSpPr>
          <p:nvPr/>
        </p:nvSpPr>
        <p:spPr bwMode="auto">
          <a:xfrm>
            <a:off x="7905751" y="3413125"/>
            <a:ext cx="163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413" name="Line 53"/>
          <p:cNvSpPr>
            <a:spLocks noChangeShapeType="1"/>
          </p:cNvSpPr>
          <p:nvPr/>
        </p:nvSpPr>
        <p:spPr bwMode="auto">
          <a:xfrm flipV="1">
            <a:off x="8021638" y="1600200"/>
            <a:ext cx="0" cy="603250"/>
          </a:xfrm>
          <a:prstGeom prst="line">
            <a:avLst/>
          </a:prstGeom>
          <a:noFill/>
          <a:ln w="12700">
            <a:solidFill>
              <a:schemeClr val="tx1"/>
            </a:solidFill>
            <a:prstDash val="lgDash"/>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414" name="Line 54"/>
          <p:cNvSpPr>
            <a:spLocks noChangeShapeType="1"/>
          </p:cNvSpPr>
          <p:nvPr/>
        </p:nvSpPr>
        <p:spPr bwMode="auto">
          <a:xfrm flipH="1">
            <a:off x="5554663" y="3124200"/>
            <a:ext cx="2062162" cy="755650"/>
          </a:xfrm>
          <a:prstGeom prst="line">
            <a:avLst/>
          </a:prstGeom>
          <a:noFill/>
          <a:ln w="12700">
            <a:solidFill>
              <a:schemeClr val="tx1"/>
            </a:solidFill>
            <a:prstDash val="lgDash"/>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415" name="Line 55"/>
          <p:cNvSpPr>
            <a:spLocks noChangeShapeType="1"/>
          </p:cNvSpPr>
          <p:nvPr/>
        </p:nvSpPr>
        <p:spPr bwMode="auto">
          <a:xfrm flipV="1">
            <a:off x="6332539" y="2901950"/>
            <a:ext cx="1284287" cy="298450"/>
          </a:xfrm>
          <a:prstGeom prst="line">
            <a:avLst/>
          </a:prstGeom>
          <a:noFill/>
          <a:ln w="12700">
            <a:solidFill>
              <a:schemeClr val="tx1"/>
            </a:solidFill>
            <a:prstDash val="lgDash"/>
            <a:round/>
            <a:headEnd type="stealth" w="med" len="me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416" name="Line 56"/>
          <p:cNvSpPr>
            <a:spLocks noChangeShapeType="1"/>
          </p:cNvSpPr>
          <p:nvPr/>
        </p:nvSpPr>
        <p:spPr bwMode="auto">
          <a:xfrm flipH="1">
            <a:off x="6127751" y="2667000"/>
            <a:ext cx="1489075" cy="76200"/>
          </a:xfrm>
          <a:prstGeom prst="line">
            <a:avLst/>
          </a:prstGeom>
          <a:noFill/>
          <a:ln w="12700">
            <a:solidFill>
              <a:schemeClr val="tx1"/>
            </a:solidFill>
            <a:prstDash val="lgDash"/>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417" name="Rectangle 57"/>
          <p:cNvSpPr>
            <a:spLocks noChangeArrowheads="1"/>
          </p:cNvSpPr>
          <p:nvPr/>
        </p:nvSpPr>
        <p:spPr bwMode="auto">
          <a:xfrm>
            <a:off x="4568825" y="2590800"/>
            <a:ext cx="666750" cy="381000"/>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418" name="Rectangle 58"/>
          <p:cNvSpPr>
            <a:spLocks noChangeArrowheads="1"/>
          </p:cNvSpPr>
          <p:nvPr/>
        </p:nvSpPr>
        <p:spPr bwMode="auto">
          <a:xfrm>
            <a:off x="4554538" y="2514601"/>
            <a:ext cx="1841500" cy="424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878" tIns="42441" rIns="84878" bIns="42441">
            <a:spAutoFit/>
          </a:bodyPr>
          <a:lstStyle>
            <a:lvl1pPr defTabSz="839788">
              <a:defRPr>
                <a:solidFill>
                  <a:schemeClr val="tx1"/>
                </a:solidFill>
                <a:latin typeface="Arial" panose="020B0604020202020204" pitchFamily="34" charset="0"/>
              </a:defRPr>
            </a:lvl1pPr>
            <a:lvl2pPr marL="422275" defTabSz="839788">
              <a:defRPr>
                <a:solidFill>
                  <a:schemeClr val="tx1"/>
                </a:solidFill>
                <a:latin typeface="Arial" panose="020B0604020202020204" pitchFamily="34" charset="0"/>
              </a:defRPr>
            </a:lvl2pPr>
            <a:lvl3pPr marL="839788" defTabSz="839788">
              <a:defRPr>
                <a:solidFill>
                  <a:schemeClr val="tx1"/>
                </a:solidFill>
                <a:latin typeface="Arial" panose="020B0604020202020204" pitchFamily="34" charset="0"/>
              </a:defRPr>
            </a:lvl3pPr>
            <a:lvl4pPr marL="1265238" defTabSz="839788">
              <a:defRPr>
                <a:solidFill>
                  <a:schemeClr val="tx1"/>
                </a:solidFill>
                <a:latin typeface="Arial" panose="020B0604020202020204" pitchFamily="34" charset="0"/>
              </a:defRPr>
            </a:lvl4pPr>
            <a:lvl5pPr marL="1687513" defTabSz="839788">
              <a:defRPr>
                <a:solidFill>
                  <a:schemeClr val="tx1"/>
                </a:solidFill>
                <a:latin typeface="Arial" panose="020B0604020202020204" pitchFamily="34" charset="0"/>
              </a:defRPr>
            </a:lvl5pPr>
            <a:lvl6pPr marL="2144713" defTabSz="839788" fontAlgn="base">
              <a:spcBef>
                <a:spcPct val="0"/>
              </a:spcBef>
              <a:spcAft>
                <a:spcPct val="0"/>
              </a:spcAft>
              <a:defRPr>
                <a:solidFill>
                  <a:schemeClr val="tx1"/>
                </a:solidFill>
                <a:latin typeface="Arial" panose="020B0604020202020204" pitchFamily="34" charset="0"/>
              </a:defRPr>
            </a:lvl6pPr>
            <a:lvl7pPr marL="2601913" defTabSz="839788" fontAlgn="base">
              <a:spcBef>
                <a:spcPct val="0"/>
              </a:spcBef>
              <a:spcAft>
                <a:spcPct val="0"/>
              </a:spcAft>
              <a:defRPr>
                <a:solidFill>
                  <a:schemeClr val="tx1"/>
                </a:solidFill>
                <a:latin typeface="Arial" panose="020B0604020202020204" pitchFamily="34" charset="0"/>
              </a:defRPr>
            </a:lvl7pPr>
            <a:lvl8pPr marL="3059113" defTabSz="839788" fontAlgn="base">
              <a:spcBef>
                <a:spcPct val="0"/>
              </a:spcBef>
              <a:spcAft>
                <a:spcPct val="0"/>
              </a:spcAft>
              <a:defRPr>
                <a:solidFill>
                  <a:schemeClr val="tx1"/>
                </a:solidFill>
                <a:latin typeface="Arial" panose="020B0604020202020204" pitchFamily="34" charset="0"/>
              </a:defRPr>
            </a:lvl8pPr>
            <a:lvl9pPr marL="3516313" defTabSz="839788" fontAlgn="base">
              <a:spcBef>
                <a:spcPct val="0"/>
              </a:spcBef>
              <a:spcAft>
                <a:spcPct val="0"/>
              </a:spcAft>
              <a:defRPr>
                <a:solidFill>
                  <a:schemeClr val="tx1"/>
                </a:solidFill>
                <a:latin typeface="Arial" panose="020B0604020202020204" pitchFamily="34" charset="0"/>
              </a:defRPr>
            </a:lvl9pPr>
          </a:lstStyle>
          <a:p>
            <a:pPr eaLnBrk="0" hangingPunct="0"/>
            <a:r>
              <a:rPr lang="cs-CZ" altLang="cs-CZ" sz="2200" b="1">
                <a:solidFill>
                  <a:schemeClr val="bg1"/>
                </a:solidFill>
              </a:rPr>
              <a:t>APC      </a:t>
            </a:r>
            <a:r>
              <a:rPr lang="cs-CZ" altLang="cs-CZ" sz="2200" b="1"/>
              <a:t>PC</a:t>
            </a:r>
            <a:r>
              <a:rPr lang="cs-CZ" altLang="cs-CZ" sz="2200" b="1">
                <a:solidFill>
                  <a:schemeClr val="bg1"/>
                </a:solidFill>
              </a:rPr>
              <a:t>      </a:t>
            </a:r>
            <a:endParaRPr lang="cs-CZ" altLang="cs-CZ" sz="2200" b="1"/>
          </a:p>
        </p:txBody>
      </p:sp>
      <p:sp>
        <p:nvSpPr>
          <p:cNvPr id="271419" name="Line 59"/>
          <p:cNvSpPr>
            <a:spLocks noChangeShapeType="1"/>
          </p:cNvSpPr>
          <p:nvPr/>
        </p:nvSpPr>
        <p:spPr bwMode="auto">
          <a:xfrm flipH="1">
            <a:off x="6532564" y="1524001"/>
            <a:ext cx="134937" cy="295275"/>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959" tIns="48980" rIns="97959" bIns="48980"/>
          <a:lstStyle/>
          <a:p>
            <a:endParaRPr lang="cs-CZ"/>
          </a:p>
        </p:txBody>
      </p:sp>
      <p:sp>
        <p:nvSpPr>
          <p:cNvPr id="271420" name="Line 60"/>
          <p:cNvSpPr>
            <a:spLocks noChangeShapeType="1"/>
          </p:cNvSpPr>
          <p:nvPr/>
        </p:nvSpPr>
        <p:spPr bwMode="auto">
          <a:xfrm flipH="1">
            <a:off x="5313363" y="2743200"/>
            <a:ext cx="271462" cy="0"/>
          </a:xfrm>
          <a:prstGeom prst="line">
            <a:avLst/>
          </a:prstGeom>
          <a:noFill/>
          <a:ln w="127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421" name="Line 61"/>
          <p:cNvSpPr>
            <a:spLocks noChangeShapeType="1"/>
          </p:cNvSpPr>
          <p:nvPr/>
        </p:nvSpPr>
        <p:spPr bwMode="auto">
          <a:xfrm flipV="1">
            <a:off x="5041900" y="2895600"/>
            <a:ext cx="406400" cy="685800"/>
          </a:xfrm>
          <a:prstGeom prst="line">
            <a:avLst/>
          </a:prstGeom>
          <a:noFill/>
          <a:ln w="12700">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1422" name="Line 62"/>
          <p:cNvSpPr>
            <a:spLocks noChangeShapeType="1"/>
          </p:cNvSpPr>
          <p:nvPr/>
        </p:nvSpPr>
        <p:spPr bwMode="auto">
          <a:xfrm flipH="1">
            <a:off x="6261100" y="5029200"/>
            <a:ext cx="0" cy="30480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959" tIns="48980" rIns="97959" bIns="48980"/>
          <a:lstStyle/>
          <a:p>
            <a:endParaRPr lang="cs-CZ"/>
          </a:p>
        </p:txBody>
      </p:sp>
      <p:sp>
        <p:nvSpPr>
          <p:cNvPr id="271423" name="Line 63"/>
          <p:cNvSpPr>
            <a:spLocks noChangeShapeType="1"/>
          </p:cNvSpPr>
          <p:nvPr/>
        </p:nvSpPr>
        <p:spPr bwMode="auto">
          <a:xfrm flipH="1">
            <a:off x="6870700" y="5029200"/>
            <a:ext cx="0" cy="30480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959" tIns="48980" rIns="97959" bIns="48980"/>
          <a:lstStyle/>
          <a:p>
            <a:endParaRPr lang="cs-CZ"/>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64700" y="6235700"/>
            <a:ext cx="406400" cy="406400"/>
          </a:xfrm>
          <a:prstGeom prst="rect">
            <a:avLst/>
          </a:prstGeom>
        </p:spPr>
      </p:pic>
    </p:spTree>
    <p:extLst>
      <p:ext uri="{BB962C8B-B14F-4D97-AF65-F5344CB8AC3E}">
        <p14:creationId xmlns:p14="http://schemas.microsoft.com/office/powerpoint/2010/main" val="2756477666"/>
      </p:ext>
    </p:extLst>
  </p:cSld>
  <p:clrMapOvr>
    <a:masterClrMapping/>
  </p:clrMapOvr>
  <mc:AlternateContent xmlns:mc="http://schemas.openxmlformats.org/markup-compatibility/2006" xmlns:p14="http://schemas.microsoft.com/office/powerpoint/2010/main">
    <mc:Choice Requires="p14">
      <p:transition spd="slow" p14:dur="2000" advTm="16742"/>
    </mc:Choice>
    <mc:Fallback xmlns="">
      <p:transition spd="slow" advTm="16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ChangeArrowheads="1"/>
          </p:cNvSpPr>
          <p:nvPr/>
        </p:nvSpPr>
        <p:spPr bwMode="auto">
          <a:xfrm>
            <a:off x="12573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5459" name="Rectangle 3"/>
          <p:cNvSpPr>
            <a:spLocks noChangeArrowheads="1"/>
          </p:cNvSpPr>
          <p:nvPr/>
        </p:nvSpPr>
        <p:spPr bwMode="auto">
          <a:xfrm>
            <a:off x="36957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5460" name="Rectangle 4"/>
          <p:cNvSpPr>
            <a:spLocks noGrp="1" noChangeArrowheads="1"/>
          </p:cNvSpPr>
          <p:nvPr>
            <p:ph type="title"/>
          </p:nvPr>
        </p:nvSpPr>
        <p:spPr>
          <a:xfrm>
            <a:off x="571500" y="609600"/>
            <a:ext cx="9144000" cy="1143000"/>
          </a:xfrm>
          <a:noFill/>
          <a:ln/>
        </p:spPr>
        <p:txBody>
          <a:bodyPr vert="horz" wrap="square" lIns="83466" tIns="41001" rIns="83466" bIns="41001" numCol="1" anchor="ctr" anchorCtr="0" compatLnSpc="1">
            <a:prstTxWarp prst="textNoShape">
              <a:avLst/>
            </a:prstTxWarp>
          </a:bodyPr>
          <a:lstStyle/>
          <a:p>
            <a:r>
              <a:rPr lang="cs-CZ" altLang="cs-CZ" sz="4100" b="1">
                <a:latin typeface="Arial Black" panose="020B0A04020102020204" pitchFamily="34" charset="0"/>
              </a:rPr>
              <a:t>Indikace antikoagulační léčby</a:t>
            </a:r>
            <a:br>
              <a:rPr lang="cs-CZ" altLang="cs-CZ" sz="4100" b="1">
                <a:latin typeface="Arial Black" panose="020B0A04020102020204" pitchFamily="34" charset="0"/>
              </a:rPr>
            </a:br>
            <a:r>
              <a:rPr lang="cs-CZ" altLang="cs-CZ" sz="3000" b="1">
                <a:latin typeface="Arial Black" panose="020B0A04020102020204" pitchFamily="34" charset="0"/>
              </a:rPr>
              <a:t>(injekční - hepariny a perorální - kumariny)</a:t>
            </a:r>
            <a:endParaRPr lang="cs-CZ" altLang="cs-CZ" b="1">
              <a:latin typeface="Arial CE" panose="020B0604020202020204" pitchFamily="34" charset="0"/>
            </a:endParaRPr>
          </a:p>
        </p:txBody>
      </p:sp>
      <p:sp>
        <p:nvSpPr>
          <p:cNvPr id="275461" name="Rectangle 5"/>
          <p:cNvSpPr>
            <a:spLocks noGrp="1" noChangeArrowheads="1"/>
          </p:cNvSpPr>
          <p:nvPr>
            <p:ph type="body" idx="1"/>
          </p:nvPr>
        </p:nvSpPr>
        <p:spPr>
          <a:xfrm>
            <a:off x="2346326" y="2101850"/>
            <a:ext cx="6911975" cy="3854450"/>
          </a:xfrm>
          <a:noFill/>
          <a:ln/>
        </p:spPr>
        <p:txBody>
          <a:bodyPr vert="horz" wrap="square" lIns="83466" tIns="41001" rIns="83466" bIns="41001" numCol="1" anchor="t" anchorCtr="0" compatLnSpc="1">
            <a:prstTxWarp prst="textNoShape">
              <a:avLst/>
            </a:prstTxWarp>
          </a:bodyPr>
          <a:lstStyle/>
          <a:p>
            <a:r>
              <a:rPr lang="cs-CZ" altLang="cs-CZ" b="1"/>
              <a:t>žilní trombóza a embólie</a:t>
            </a:r>
          </a:p>
          <a:p>
            <a:r>
              <a:rPr lang="cs-CZ" altLang="cs-CZ" b="1"/>
              <a:t>fibrilace síní</a:t>
            </a:r>
          </a:p>
          <a:p>
            <a:r>
              <a:rPr lang="cs-CZ" altLang="cs-CZ" b="1"/>
              <a:t>chlopňové srdeční náhrady</a:t>
            </a:r>
          </a:p>
          <a:p>
            <a:r>
              <a:rPr lang="cs-CZ" altLang="cs-CZ" b="1"/>
              <a:t>umělé povrchy</a:t>
            </a:r>
          </a:p>
          <a:p>
            <a:r>
              <a:rPr lang="cs-CZ" altLang="cs-CZ" b="1" i="1"/>
              <a:t>DIC, APS, MAHA</a:t>
            </a:r>
            <a:r>
              <a:rPr lang="cs-CZ" altLang="cs-CZ" b="1"/>
              <a:t> </a:t>
            </a:r>
            <a:endParaRPr lang="cs-CZ" altLang="cs-CZ" b="1">
              <a:latin typeface="Arial CE" panose="020B0604020202020204" pitchFamily="34" charset="0"/>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64700" y="6235700"/>
            <a:ext cx="406400" cy="406400"/>
          </a:xfrm>
          <a:prstGeom prst="rect">
            <a:avLst/>
          </a:prstGeom>
        </p:spPr>
      </p:pic>
    </p:spTree>
    <p:extLst>
      <p:ext uri="{BB962C8B-B14F-4D97-AF65-F5344CB8AC3E}">
        <p14:creationId xmlns:p14="http://schemas.microsoft.com/office/powerpoint/2010/main" val="3921133753"/>
      </p:ext>
    </p:extLst>
  </p:cSld>
  <p:clrMapOvr>
    <a:masterClrMapping/>
  </p:clrMapOvr>
  <p:transition spd="slow" advTm="15486">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p:txBody>
          <a:bodyPr/>
          <a:lstStyle/>
          <a:p>
            <a:pPr defTabSz="841375"/>
            <a:r>
              <a:rPr lang="cs-CZ" altLang="cs-CZ" sz="4100">
                <a:latin typeface="Arial Black" panose="020B0A04020102020204" pitchFamily="34" charset="0"/>
              </a:rPr>
              <a:t>Dlouhodobá léčba</a:t>
            </a:r>
            <a:r>
              <a:rPr lang="en-US" altLang="cs-CZ" sz="4100">
                <a:latin typeface="Arial Black" panose="020B0A04020102020204" pitchFamily="34" charset="0"/>
              </a:rPr>
              <a:t> </a:t>
            </a:r>
            <a:r>
              <a:rPr lang="cs-CZ" altLang="cs-CZ" sz="4100">
                <a:latin typeface="Arial Black" panose="020B0A04020102020204" pitchFamily="34" charset="0"/>
              </a:rPr>
              <a:t>p</a:t>
            </a:r>
            <a:r>
              <a:rPr lang="en-US" altLang="cs-CZ" sz="4100">
                <a:latin typeface="Arial Black" panose="020B0A04020102020204" pitchFamily="34" charset="0"/>
              </a:rPr>
              <a:t>a</a:t>
            </a:r>
            <a:r>
              <a:rPr lang="cs-CZ" altLang="cs-CZ" sz="4100">
                <a:latin typeface="Arial Black" panose="020B0A04020102020204" pitchFamily="34" charset="0"/>
              </a:rPr>
              <a:t>c</a:t>
            </a:r>
            <a:r>
              <a:rPr lang="en-US" altLang="cs-CZ" sz="4100">
                <a:latin typeface="Arial Black" panose="020B0A04020102020204" pitchFamily="34" charset="0"/>
              </a:rPr>
              <a:t>ient</a:t>
            </a:r>
            <a:r>
              <a:rPr lang="cs-CZ" altLang="cs-CZ" sz="4100">
                <a:latin typeface="Arial Black" panose="020B0A04020102020204" pitchFamily="34" charset="0"/>
              </a:rPr>
              <a:t>ů</a:t>
            </a:r>
            <a:r>
              <a:rPr lang="en-US" altLang="cs-CZ" sz="4100">
                <a:latin typeface="Arial Black" panose="020B0A04020102020204" pitchFamily="34" charset="0"/>
              </a:rPr>
              <a:t> </a:t>
            </a:r>
            <a:r>
              <a:rPr lang="cs-CZ" altLang="cs-CZ" sz="4100">
                <a:latin typeface="Arial Black" panose="020B0A04020102020204" pitchFamily="34" charset="0"/>
              </a:rPr>
              <a:t>s </a:t>
            </a:r>
            <a:r>
              <a:rPr lang="en-US" altLang="cs-CZ" sz="4100">
                <a:latin typeface="Arial Black" panose="020B0A04020102020204" pitchFamily="34" charset="0"/>
              </a:rPr>
              <a:t>VTE: LMWH v</a:t>
            </a:r>
            <a:r>
              <a:rPr lang="cs-CZ" altLang="cs-CZ" sz="4100">
                <a:latin typeface="Arial Black" panose="020B0A04020102020204" pitchFamily="34" charset="0"/>
              </a:rPr>
              <a:t>s</a:t>
            </a:r>
            <a:r>
              <a:rPr lang="en-US" altLang="cs-CZ" sz="4100">
                <a:latin typeface="Arial Black" panose="020B0A04020102020204" pitchFamily="34" charset="0"/>
              </a:rPr>
              <a:t> warfarin</a:t>
            </a:r>
            <a:endParaRPr lang="en-GB" altLang="cs-CZ" sz="4100">
              <a:latin typeface="Arial Black" panose="020B0A04020102020204" pitchFamily="34" charset="0"/>
            </a:endParaRPr>
          </a:p>
        </p:txBody>
      </p:sp>
      <p:sp>
        <p:nvSpPr>
          <p:cNvPr id="312323" name="Rectangle 3"/>
          <p:cNvSpPr>
            <a:spLocks noGrp="1" noChangeArrowheads="1"/>
          </p:cNvSpPr>
          <p:nvPr>
            <p:ph type="body" idx="1"/>
          </p:nvPr>
        </p:nvSpPr>
        <p:spPr>
          <a:xfrm>
            <a:off x="962026" y="2016126"/>
            <a:ext cx="7940675" cy="3484563"/>
          </a:xfrm>
          <a:noFill/>
          <a:ln/>
        </p:spPr>
        <p:txBody>
          <a:bodyPr/>
          <a:lstStyle/>
          <a:p>
            <a:pPr marL="0" indent="0" defTabSz="446088">
              <a:lnSpc>
                <a:spcPct val="120000"/>
              </a:lnSpc>
              <a:buNone/>
              <a:tabLst>
                <a:tab pos="879475" algn="l"/>
                <a:tab pos="3963988" algn="ctr"/>
                <a:tab pos="6624638" algn="ctr"/>
              </a:tabLst>
            </a:pPr>
            <a:r>
              <a:rPr lang="en-US" altLang="cs-CZ" sz="2500"/>
              <a:t>	</a:t>
            </a:r>
            <a:r>
              <a:rPr lang="cs-CZ" altLang="cs-CZ" sz="2900" b="1"/>
              <a:t>Výsledek</a:t>
            </a:r>
            <a:r>
              <a:rPr lang="en-US" altLang="cs-CZ" sz="2900" b="1"/>
              <a:t>	Warfarin	LMWH*</a:t>
            </a:r>
          </a:p>
          <a:p>
            <a:pPr marL="0" indent="0" defTabSz="446088">
              <a:buNone/>
              <a:tabLst>
                <a:tab pos="879475" algn="l"/>
                <a:tab pos="3963988" algn="ctr"/>
                <a:tab pos="6624638" algn="ctr"/>
              </a:tabLst>
            </a:pPr>
            <a:r>
              <a:rPr lang="en-US" altLang="cs-CZ" sz="2900" b="1"/>
              <a:t>	3 </a:t>
            </a:r>
            <a:r>
              <a:rPr lang="cs-CZ" altLang="cs-CZ" sz="2900" b="1"/>
              <a:t>měsíců</a:t>
            </a:r>
            <a:r>
              <a:rPr lang="en-US" altLang="cs-CZ" sz="2900" b="1"/>
              <a:t>	n=71 (%)	n=67 (%)</a:t>
            </a:r>
          </a:p>
          <a:p>
            <a:pPr marL="0" indent="0" defTabSz="446088">
              <a:buNone/>
              <a:tabLst>
                <a:tab pos="879475" algn="l"/>
                <a:tab pos="3963988" algn="ctr"/>
                <a:tab pos="6624638" algn="ctr"/>
              </a:tabLst>
            </a:pPr>
            <a:r>
              <a:rPr lang="en-US" altLang="cs-CZ" sz="2500"/>
              <a:t>	</a:t>
            </a:r>
            <a:endParaRPr lang="en-US" altLang="cs-CZ" sz="2500" baseline="30000">
              <a:cs typeface="Arial" panose="020B0604020202020204" pitchFamily="34" charset="0"/>
            </a:endParaRPr>
          </a:p>
          <a:p>
            <a:pPr marL="0" indent="0" defTabSz="446088">
              <a:lnSpc>
                <a:spcPct val="30000"/>
              </a:lnSpc>
              <a:buNone/>
              <a:tabLst>
                <a:tab pos="879475" algn="l"/>
                <a:tab pos="3963988" algn="ctr"/>
                <a:tab pos="6624638" algn="ctr"/>
              </a:tabLst>
            </a:pPr>
            <a:r>
              <a:rPr lang="en-US" altLang="cs-CZ" sz="2500" b="1"/>
              <a:t>	</a:t>
            </a:r>
            <a:r>
              <a:rPr lang="cs-CZ" altLang="cs-CZ" sz="2500"/>
              <a:t>Větší krvácení</a:t>
            </a:r>
            <a:r>
              <a:rPr lang="en-US" altLang="cs-CZ" sz="2500"/>
              <a:t> 	12 (16.9)	5 (7.5)</a:t>
            </a:r>
          </a:p>
          <a:p>
            <a:pPr marL="0" indent="0" defTabSz="446088">
              <a:buNone/>
              <a:tabLst>
                <a:tab pos="879475" algn="l"/>
                <a:tab pos="3963988" algn="ctr"/>
                <a:tab pos="6624638" algn="ctr"/>
              </a:tabLst>
            </a:pPr>
            <a:r>
              <a:rPr lang="en-US" altLang="cs-CZ" sz="2500"/>
              <a:t>	VTE 	3 (4.2)	2 (3.0)</a:t>
            </a:r>
          </a:p>
          <a:p>
            <a:pPr marL="0" indent="0" defTabSz="446088">
              <a:buNone/>
              <a:tabLst>
                <a:tab pos="879475" algn="l"/>
                <a:tab pos="3963988" algn="ctr"/>
                <a:tab pos="6624638" algn="ctr"/>
              </a:tabLst>
            </a:pPr>
            <a:r>
              <a:rPr lang="en-US" altLang="cs-CZ" sz="2500"/>
              <a:t>	Total	15 (21.1)	7 (10.5)</a:t>
            </a:r>
            <a:r>
              <a:rPr lang="en-US" altLang="cs-CZ" sz="2500" baseline="30000">
                <a:cs typeface="Arial" panose="020B0604020202020204" pitchFamily="34" charset="0"/>
              </a:rPr>
              <a:t>†</a:t>
            </a:r>
            <a:endParaRPr lang="en-GB" altLang="cs-CZ" sz="2500" baseline="30000">
              <a:cs typeface="Arial" panose="020B0604020202020204" pitchFamily="34" charset="0"/>
            </a:endParaRPr>
          </a:p>
        </p:txBody>
      </p:sp>
      <p:sp>
        <p:nvSpPr>
          <p:cNvPr id="312324" name="Rectangle 4"/>
          <p:cNvSpPr>
            <a:spLocks noChangeArrowheads="1"/>
          </p:cNvSpPr>
          <p:nvPr/>
        </p:nvSpPr>
        <p:spPr bwMode="auto">
          <a:xfrm>
            <a:off x="1485900" y="2070100"/>
            <a:ext cx="7772400" cy="28717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12325" name="Rectangle 5"/>
          <p:cNvSpPr>
            <a:spLocks noChangeArrowheads="1"/>
          </p:cNvSpPr>
          <p:nvPr/>
        </p:nvSpPr>
        <p:spPr bwMode="auto">
          <a:xfrm>
            <a:off x="1485901" y="5943600"/>
            <a:ext cx="6354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9" tIns="45674" rIns="91349" bIns="45674"/>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marL="1370013">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0" hangingPunct="0">
              <a:spcBef>
                <a:spcPct val="20000"/>
              </a:spcBef>
            </a:pPr>
            <a:r>
              <a:rPr lang="en-US" altLang="cs-CZ" sz="1200"/>
              <a:t>*Enoxaparin 1.5 mg/kg; </a:t>
            </a:r>
            <a:r>
              <a:rPr lang="en-US" altLang="cs-CZ" sz="1200" baseline="30000">
                <a:cs typeface="Arial" panose="020B0604020202020204" pitchFamily="34" charset="0"/>
              </a:rPr>
              <a:t>†</a:t>
            </a:r>
            <a:r>
              <a:rPr lang="en-US" altLang="cs-CZ" sz="1200" i="1"/>
              <a:t>P</a:t>
            </a:r>
            <a:r>
              <a:rPr lang="en-US" altLang="cs-CZ" sz="1200"/>
              <a:t>=0.09</a:t>
            </a:r>
          </a:p>
          <a:p>
            <a:pPr eaLnBrk="0" hangingPunct="0">
              <a:spcBef>
                <a:spcPct val="20000"/>
              </a:spcBef>
            </a:pPr>
            <a:r>
              <a:rPr lang="en-GB" altLang="cs-CZ" sz="1200"/>
              <a:t>Meyer G et al. </a:t>
            </a:r>
            <a:r>
              <a:rPr lang="en-GB" altLang="cs-CZ" sz="1200" i="1"/>
              <a:t>Arch Intern Med.</a:t>
            </a:r>
            <a:r>
              <a:rPr lang="en-GB" altLang="cs-CZ" sz="1200"/>
              <a:t> 2002;162:1729–35.</a:t>
            </a:r>
            <a:endParaRPr lang="en-US" altLang="cs-CZ" sz="1200"/>
          </a:p>
        </p:txBody>
      </p:sp>
      <p:sp>
        <p:nvSpPr>
          <p:cNvPr id="312326" name="Line 6"/>
          <p:cNvSpPr>
            <a:spLocks noChangeShapeType="1"/>
          </p:cNvSpPr>
          <p:nvPr/>
        </p:nvSpPr>
        <p:spPr bwMode="auto">
          <a:xfrm>
            <a:off x="1487488" y="3252788"/>
            <a:ext cx="777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64700" y="6235700"/>
            <a:ext cx="406400" cy="406400"/>
          </a:xfrm>
          <a:prstGeom prst="rect">
            <a:avLst/>
          </a:prstGeom>
        </p:spPr>
      </p:pic>
    </p:spTree>
    <p:extLst>
      <p:ext uri="{BB962C8B-B14F-4D97-AF65-F5344CB8AC3E}">
        <p14:creationId xmlns:p14="http://schemas.microsoft.com/office/powerpoint/2010/main" val="511961072"/>
      </p:ext>
    </p:extLst>
  </p:cSld>
  <p:clrMapOvr>
    <a:masterClrMapping/>
  </p:clrMapOvr>
  <mc:AlternateContent xmlns:mc="http://schemas.openxmlformats.org/markup-compatibility/2006" xmlns:p14="http://schemas.microsoft.com/office/powerpoint/2010/main">
    <mc:Choice Requires="p14">
      <p:transition spd="slow" p14:dur="2000" advTm="37328"/>
    </mc:Choice>
    <mc:Fallback xmlns="">
      <p:transition spd="slow" advTm="37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a:xfrm>
            <a:off x="1257300" y="419100"/>
            <a:ext cx="7772400" cy="877888"/>
          </a:xfrm>
        </p:spPr>
        <p:txBody>
          <a:bodyPr/>
          <a:lstStyle/>
          <a:p>
            <a:pPr defTabSz="841375"/>
            <a:r>
              <a:rPr lang="cs-CZ" altLang="cs-CZ" sz="4100">
                <a:latin typeface="Arial Black" panose="020B0A04020102020204" pitchFamily="34" charset="0"/>
              </a:rPr>
              <a:t>Algoritmus AT opatření</a:t>
            </a:r>
          </a:p>
        </p:txBody>
      </p:sp>
      <p:sp>
        <p:nvSpPr>
          <p:cNvPr id="319491" name="Rectangle 3"/>
          <p:cNvSpPr>
            <a:spLocks noGrp="1" noChangeArrowheads="1"/>
          </p:cNvSpPr>
          <p:nvPr>
            <p:ph type="body" idx="1"/>
          </p:nvPr>
        </p:nvSpPr>
        <p:spPr>
          <a:xfrm>
            <a:off x="815976" y="1357314"/>
            <a:ext cx="8899525" cy="4662487"/>
          </a:xfrm>
        </p:spPr>
        <p:txBody>
          <a:bodyPr/>
          <a:lstStyle/>
          <a:p>
            <a:pPr marL="315913" indent="-315913" defTabSz="841375">
              <a:lnSpc>
                <a:spcPct val="90000"/>
              </a:lnSpc>
              <a:buNone/>
            </a:pPr>
            <a:r>
              <a:rPr lang="cs-CZ" altLang="cs-CZ" sz="2900" b="1">
                <a:solidFill>
                  <a:srgbClr val="00FFFF"/>
                </a:solidFill>
                <a:latin typeface="Arial Black" panose="020B0A04020102020204" pitchFamily="34" charset="0"/>
              </a:rPr>
              <a:t>nekomplikovaný nemocný</a:t>
            </a:r>
            <a:r>
              <a:rPr lang="cs-CZ" altLang="cs-CZ" sz="2900"/>
              <a:t> (</a:t>
            </a:r>
            <a:r>
              <a:rPr lang="cs-CZ" altLang="cs-CZ" sz="2900" i="1"/>
              <a:t>solitární proces, bez známek aktivity a progrese choroby, bez komplikací a patologického koagulogramu) </a:t>
            </a:r>
          </a:p>
          <a:p>
            <a:pPr marL="315913" indent="-315913" defTabSz="841375">
              <a:lnSpc>
                <a:spcPct val="90000"/>
              </a:lnSpc>
              <a:buNone/>
            </a:pPr>
            <a:r>
              <a:rPr lang="cs-CZ" altLang="cs-CZ" sz="2900"/>
              <a:t>– profylaktická dávka H* s event. pokračováním warfarinem v paušální dávce nebo INR do 1.8</a:t>
            </a:r>
          </a:p>
          <a:p>
            <a:pPr marL="315913" indent="-315913" defTabSz="841375">
              <a:lnSpc>
                <a:spcPct val="90000"/>
              </a:lnSpc>
              <a:buNone/>
            </a:pPr>
            <a:endParaRPr lang="cs-CZ" altLang="cs-CZ" sz="1200" b="1">
              <a:solidFill>
                <a:srgbClr val="00FFFF"/>
              </a:solidFill>
            </a:endParaRPr>
          </a:p>
          <a:p>
            <a:pPr marL="315913" indent="-315913" defTabSz="841375">
              <a:lnSpc>
                <a:spcPct val="90000"/>
              </a:lnSpc>
              <a:buNone/>
            </a:pPr>
            <a:r>
              <a:rPr lang="cs-CZ" altLang="cs-CZ" sz="2900" b="1">
                <a:solidFill>
                  <a:srgbClr val="00FFFF"/>
                </a:solidFill>
                <a:latin typeface="Arial Black" panose="020B0A04020102020204" pitchFamily="34" charset="0"/>
              </a:rPr>
              <a:t>komplikovaný nemocný</a:t>
            </a:r>
            <a:r>
              <a:rPr lang="cs-CZ" altLang="cs-CZ" sz="2900"/>
              <a:t> </a:t>
            </a:r>
            <a:r>
              <a:rPr lang="cs-CZ" altLang="cs-CZ" sz="2900" i="1"/>
              <a:t>(diseminovaný proces, progresivní průběh, s přídatnými komplikacemi)</a:t>
            </a:r>
            <a:r>
              <a:rPr lang="cs-CZ" altLang="cs-CZ" sz="2900"/>
              <a:t> </a:t>
            </a:r>
          </a:p>
          <a:p>
            <a:pPr marL="315913" indent="-315913" defTabSz="841375">
              <a:lnSpc>
                <a:spcPct val="90000"/>
              </a:lnSpc>
              <a:buNone/>
            </a:pPr>
            <a:r>
              <a:rPr lang="cs-CZ" altLang="cs-CZ" sz="2900"/>
              <a:t>– terapeutická dávka LMWH** nebo war-INR 2.0–2.5 </a:t>
            </a:r>
          </a:p>
          <a:p>
            <a:pPr marL="315913" indent="-315913" defTabSz="841375">
              <a:lnSpc>
                <a:spcPct val="90000"/>
              </a:lnSpc>
              <a:buNone/>
            </a:pPr>
            <a:r>
              <a:rPr lang="cs-CZ" altLang="cs-CZ" sz="2900" i="1"/>
              <a:t>KI: destičky pod 50 (40) x 10</a:t>
            </a:r>
            <a:r>
              <a:rPr lang="cs-CZ" altLang="cs-CZ" sz="2900" i="1" baseline="30000"/>
              <a:t>9</a:t>
            </a:r>
            <a:r>
              <a:rPr lang="cs-CZ" altLang="cs-CZ" sz="2900" i="1"/>
              <a:t>/l </a:t>
            </a:r>
            <a:r>
              <a:rPr lang="cs-CZ" altLang="cs-CZ" sz="2900" i="1">
                <a:cs typeface="Arial" panose="020B0604020202020204" pitchFamily="34" charset="0"/>
              </a:rPr>
              <a:t>~</a:t>
            </a:r>
            <a:r>
              <a:rPr lang="cs-CZ" altLang="cs-CZ" sz="2900"/>
              <a:t> </a:t>
            </a:r>
            <a:r>
              <a:rPr lang="cs-CZ" altLang="cs-CZ" sz="2900" i="1"/>
              <a:t>modifikace AT</a:t>
            </a:r>
          </a:p>
          <a:p>
            <a:pPr marL="315913" indent="-315913" defTabSz="841375">
              <a:lnSpc>
                <a:spcPct val="90000"/>
              </a:lnSpc>
              <a:buNone/>
            </a:pPr>
            <a:endParaRPr lang="cs-CZ" altLang="cs-CZ" sz="1200" i="1"/>
          </a:p>
          <a:p>
            <a:pPr marL="315913" indent="-315913" defTabSz="841375">
              <a:lnSpc>
                <a:spcPct val="90000"/>
              </a:lnSpc>
              <a:buNone/>
            </a:pPr>
            <a:r>
              <a:rPr lang="cs-CZ" altLang="cs-CZ" sz="1900" i="1"/>
              <a:t>	  * 2 – 3 x 5000 j.s.c.</a:t>
            </a:r>
          </a:p>
          <a:p>
            <a:pPr marL="315913" indent="-315913" defTabSz="841375">
              <a:lnSpc>
                <a:spcPct val="90000"/>
              </a:lnSpc>
              <a:buNone/>
            </a:pPr>
            <a:r>
              <a:rPr lang="cs-CZ" altLang="cs-CZ" sz="1900" i="1"/>
              <a:t>	** 100 IU/kg a 24 hod. </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64700" y="6235700"/>
            <a:ext cx="406400" cy="406400"/>
          </a:xfrm>
          <a:prstGeom prst="rect">
            <a:avLst/>
          </a:prstGeom>
        </p:spPr>
      </p:pic>
    </p:spTree>
    <p:extLst>
      <p:ext uri="{BB962C8B-B14F-4D97-AF65-F5344CB8AC3E}">
        <p14:creationId xmlns:p14="http://schemas.microsoft.com/office/powerpoint/2010/main" val="912527249"/>
      </p:ext>
    </p:extLst>
  </p:cSld>
  <p:clrMapOvr>
    <a:masterClrMapping/>
  </p:clrMapOvr>
  <mc:AlternateContent xmlns:mc="http://schemas.openxmlformats.org/markup-compatibility/2006" xmlns:p14="http://schemas.microsoft.com/office/powerpoint/2010/main">
    <mc:Choice Requires="p14">
      <p:transition spd="slow" p14:dur="2000" advTm="21300"/>
    </mc:Choice>
    <mc:Fallback xmlns="">
      <p:transition spd="slow" advTm="21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p:txBody>
          <a:bodyPr/>
          <a:lstStyle/>
          <a:p>
            <a:r>
              <a:rPr lang="cs-CZ" altLang="cs-CZ">
                <a:latin typeface="Arial Black" panose="020B0A04020102020204" pitchFamily="34" charset="0"/>
              </a:rPr>
              <a:t>Kumariny - antivitaminy K</a:t>
            </a:r>
            <a:endParaRPr lang="cs-CZ" altLang="cs-CZ"/>
          </a:p>
        </p:txBody>
      </p:sp>
      <p:sp>
        <p:nvSpPr>
          <p:cNvPr id="324611" name="Rectangle 3"/>
          <p:cNvSpPr>
            <a:spLocks noGrp="1" noChangeArrowheads="1"/>
          </p:cNvSpPr>
          <p:nvPr>
            <p:ph type="body" idx="1"/>
          </p:nvPr>
        </p:nvSpPr>
        <p:spPr/>
        <p:txBody>
          <a:bodyPr/>
          <a:lstStyle/>
          <a:p>
            <a:r>
              <a:rPr lang="cs-CZ" altLang="cs-CZ"/>
              <a:t>Zasahují do metabolismu K-vitamin dependentních působků ovlivněním redukčních pochodů blokádou epoxid reduktázy a reduktázy. </a:t>
            </a:r>
          </a:p>
          <a:p>
            <a:r>
              <a:rPr lang="cs-CZ" altLang="cs-CZ"/>
              <a:t>Brání karboxylaci gama glutamátových zbytků - faktorů II, VII, IX a X a             			inhibitorů - proteinu C a S</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64700" y="6235700"/>
            <a:ext cx="406400" cy="406400"/>
          </a:xfrm>
          <a:prstGeom prst="rect">
            <a:avLst/>
          </a:prstGeom>
        </p:spPr>
      </p:pic>
    </p:spTree>
    <p:extLst>
      <p:ext uri="{BB962C8B-B14F-4D97-AF65-F5344CB8AC3E}">
        <p14:creationId xmlns:p14="http://schemas.microsoft.com/office/powerpoint/2010/main" val="4284479696"/>
      </p:ext>
    </p:extLst>
  </p:cSld>
  <p:clrMapOvr>
    <a:masterClrMapping/>
  </p:clrMapOvr>
  <mc:AlternateContent xmlns:mc="http://schemas.openxmlformats.org/markup-compatibility/2006" xmlns:p14="http://schemas.microsoft.com/office/powerpoint/2010/main">
    <mc:Choice Requires="p14">
      <p:transition spd="slow" p14:dur="2000" advTm="47516"/>
    </mc:Choice>
    <mc:Fallback xmlns="">
      <p:transition spd="slow" advTm="47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a:xfrm>
            <a:off x="571500" y="295276"/>
            <a:ext cx="9144000" cy="885825"/>
          </a:xfrm>
        </p:spPr>
        <p:txBody>
          <a:bodyPr/>
          <a:lstStyle/>
          <a:p>
            <a:r>
              <a:rPr lang="cs-CZ" altLang="cs-CZ" sz="3700">
                <a:latin typeface="Arial Black" panose="020B0A04020102020204" pitchFamily="34" charset="0"/>
              </a:rPr>
              <a:t>Indikace PAK kumariny</a:t>
            </a:r>
            <a:br>
              <a:rPr lang="cs-CZ" altLang="cs-CZ" sz="3700">
                <a:latin typeface="Arial Black" panose="020B0A04020102020204" pitchFamily="34" charset="0"/>
              </a:rPr>
            </a:br>
            <a:r>
              <a:rPr lang="cs-CZ" altLang="cs-CZ" sz="2200"/>
              <a:t>(Guidelines on oral anticoagulation, BJH, 1998, 101, 374 – 387, BCSH)</a:t>
            </a:r>
            <a:br>
              <a:rPr lang="cs-CZ" altLang="cs-CZ" sz="2200"/>
            </a:br>
            <a:endParaRPr lang="cs-CZ" altLang="cs-CZ" sz="2200"/>
          </a:p>
        </p:txBody>
      </p:sp>
      <p:sp>
        <p:nvSpPr>
          <p:cNvPr id="329731" name="Rectangle 3"/>
          <p:cNvSpPr>
            <a:spLocks noGrp="1" noChangeArrowheads="1"/>
          </p:cNvSpPr>
          <p:nvPr>
            <p:ph type="body" idx="1"/>
          </p:nvPr>
        </p:nvSpPr>
        <p:spPr>
          <a:xfrm>
            <a:off x="571500" y="1255713"/>
            <a:ext cx="9144000" cy="5092700"/>
          </a:xfrm>
        </p:spPr>
        <p:txBody>
          <a:bodyPr/>
          <a:lstStyle/>
          <a:p>
            <a:pPr>
              <a:lnSpc>
                <a:spcPct val="90000"/>
              </a:lnSpc>
              <a:buFont typeface="Wingdings" panose="05000000000000000000" pitchFamily="2" charset="2"/>
              <a:buNone/>
            </a:pPr>
            <a:r>
              <a:rPr lang="cs-CZ" altLang="cs-CZ" sz="2300" b="1">
                <a:cs typeface="Times New Roman" panose="02020603050405020304" pitchFamily="18" charset="0"/>
              </a:rPr>
              <a:t>1)	</a:t>
            </a:r>
            <a:r>
              <a:rPr lang="cs-CZ" altLang="cs-CZ" sz="2300" b="1"/>
              <a:t>VTE u netěhotných (INR 2.5)</a:t>
            </a:r>
          </a:p>
          <a:p>
            <a:pPr>
              <a:lnSpc>
                <a:spcPct val="90000"/>
              </a:lnSpc>
              <a:buFont typeface="Wingdings" panose="05000000000000000000" pitchFamily="2" charset="2"/>
              <a:buNone/>
            </a:pPr>
            <a:r>
              <a:rPr lang="cs-CZ" altLang="cs-CZ" sz="2300" b="1">
                <a:cs typeface="Times New Roman" panose="02020603050405020304" pitchFamily="18" charset="0"/>
              </a:rPr>
              <a:t>2)	</a:t>
            </a:r>
            <a:r>
              <a:rPr lang="cs-CZ" altLang="cs-CZ" sz="2300" b="1"/>
              <a:t>Vrozená trombofilie (INR 2.5)</a:t>
            </a:r>
          </a:p>
          <a:p>
            <a:pPr>
              <a:lnSpc>
                <a:spcPct val="90000"/>
              </a:lnSpc>
              <a:buFont typeface="Wingdings" panose="05000000000000000000" pitchFamily="2" charset="2"/>
              <a:buNone/>
            </a:pPr>
            <a:r>
              <a:rPr lang="cs-CZ" altLang="cs-CZ" sz="2300" b="1">
                <a:cs typeface="Times New Roman" panose="02020603050405020304" pitchFamily="18" charset="0"/>
              </a:rPr>
              <a:t>3)	</a:t>
            </a:r>
            <a:r>
              <a:rPr lang="cs-CZ" altLang="cs-CZ" sz="2300" b="1"/>
              <a:t>Antifosfolipidový syndrom (INR 2.5 – 3.5)</a:t>
            </a:r>
          </a:p>
          <a:p>
            <a:pPr>
              <a:lnSpc>
                <a:spcPct val="90000"/>
              </a:lnSpc>
              <a:buFont typeface="Wingdings" panose="05000000000000000000" pitchFamily="2" charset="2"/>
              <a:buNone/>
            </a:pPr>
            <a:r>
              <a:rPr lang="cs-CZ" altLang="cs-CZ" sz="2300" b="1">
                <a:cs typeface="Times New Roman" panose="02020603050405020304" pitchFamily="18" charset="0"/>
              </a:rPr>
              <a:t>4)	</a:t>
            </a:r>
            <a:r>
              <a:rPr lang="cs-CZ" altLang="cs-CZ" sz="2300" b="1"/>
              <a:t>Fibrilace síní (INR 2.5)</a:t>
            </a:r>
          </a:p>
          <a:p>
            <a:pPr>
              <a:lnSpc>
                <a:spcPct val="90000"/>
              </a:lnSpc>
              <a:buFont typeface="Wingdings" panose="05000000000000000000" pitchFamily="2" charset="2"/>
              <a:buNone/>
            </a:pPr>
            <a:r>
              <a:rPr lang="cs-CZ" altLang="cs-CZ" sz="2300" b="1">
                <a:cs typeface="Times New Roman" panose="02020603050405020304" pitchFamily="18" charset="0"/>
              </a:rPr>
              <a:t>5)	</a:t>
            </a:r>
            <a:r>
              <a:rPr lang="cs-CZ" altLang="cs-CZ" sz="2300" b="1"/>
              <a:t>Mitrální stenóza (INR 2.5)</a:t>
            </a:r>
          </a:p>
          <a:p>
            <a:pPr>
              <a:lnSpc>
                <a:spcPct val="90000"/>
              </a:lnSpc>
              <a:buFont typeface="Wingdings" panose="05000000000000000000" pitchFamily="2" charset="2"/>
              <a:buNone/>
            </a:pPr>
            <a:r>
              <a:rPr lang="cs-CZ" altLang="cs-CZ" sz="2300" b="1">
                <a:cs typeface="Times New Roman" panose="02020603050405020304" pitchFamily="18" charset="0"/>
              </a:rPr>
              <a:t>6)	</a:t>
            </a:r>
            <a:r>
              <a:rPr lang="cs-CZ" altLang="cs-CZ" sz="2300" b="1"/>
              <a:t>Kardiomyopatie (INR 2.5)</a:t>
            </a:r>
          </a:p>
          <a:p>
            <a:pPr>
              <a:lnSpc>
                <a:spcPct val="90000"/>
              </a:lnSpc>
              <a:buFont typeface="Wingdings" panose="05000000000000000000" pitchFamily="2" charset="2"/>
              <a:buNone/>
            </a:pPr>
            <a:r>
              <a:rPr lang="cs-CZ" altLang="cs-CZ" sz="2300" b="1">
                <a:cs typeface="Times New Roman" panose="02020603050405020304" pitchFamily="18" charset="0"/>
              </a:rPr>
              <a:t>7)	</a:t>
            </a:r>
            <a:r>
              <a:rPr lang="cs-CZ" altLang="cs-CZ" sz="2300" b="1"/>
              <a:t>Valvulární protéza (INR 2.5, mechanická – 3.5)</a:t>
            </a:r>
          </a:p>
          <a:p>
            <a:pPr>
              <a:lnSpc>
                <a:spcPct val="90000"/>
              </a:lnSpc>
              <a:buFont typeface="Wingdings" panose="05000000000000000000" pitchFamily="2" charset="2"/>
              <a:buNone/>
            </a:pPr>
            <a:r>
              <a:rPr lang="cs-CZ" altLang="cs-CZ" sz="2300" b="1">
                <a:cs typeface="Times New Roman" panose="02020603050405020304" pitchFamily="18" charset="0"/>
              </a:rPr>
              <a:t>8)	</a:t>
            </a:r>
            <a:r>
              <a:rPr lang="cs-CZ" altLang="cs-CZ" sz="2300" b="1"/>
              <a:t>Ischemická cévní mozková příhoda (INR 2.5, sekund. profyl. ASA)</a:t>
            </a:r>
          </a:p>
          <a:p>
            <a:pPr>
              <a:lnSpc>
                <a:spcPct val="90000"/>
              </a:lnSpc>
              <a:buFont typeface="Wingdings" panose="05000000000000000000" pitchFamily="2" charset="2"/>
              <a:buNone/>
            </a:pPr>
            <a:r>
              <a:rPr lang="cs-CZ" altLang="cs-CZ" sz="2300" b="1">
                <a:cs typeface="Times New Roman" panose="02020603050405020304" pitchFamily="18" charset="0"/>
              </a:rPr>
              <a:t>9)	</a:t>
            </a:r>
            <a:r>
              <a:rPr lang="cs-CZ" altLang="cs-CZ" sz="2300" b="1"/>
              <a:t>Trombóza v. centralis retinae (INR 2.5)</a:t>
            </a:r>
          </a:p>
          <a:p>
            <a:pPr>
              <a:lnSpc>
                <a:spcPct val="90000"/>
              </a:lnSpc>
              <a:buFont typeface="Wingdings" panose="05000000000000000000" pitchFamily="2" charset="2"/>
              <a:buNone/>
            </a:pPr>
            <a:r>
              <a:rPr lang="cs-CZ" altLang="cs-CZ" sz="2300" b="1">
                <a:cs typeface="Times New Roman" panose="02020603050405020304" pitchFamily="18" charset="0"/>
              </a:rPr>
              <a:t>10)</a:t>
            </a:r>
            <a:r>
              <a:rPr lang="cs-CZ" altLang="cs-CZ" sz="2300" b="1"/>
              <a:t>Periferní arteriální tromboza a rekonstrukce (INR 2.5, sek. pr. ASA)</a:t>
            </a:r>
          </a:p>
          <a:p>
            <a:pPr>
              <a:lnSpc>
                <a:spcPct val="90000"/>
              </a:lnSpc>
              <a:buFont typeface="Wingdings" panose="05000000000000000000" pitchFamily="2" charset="2"/>
              <a:buNone/>
            </a:pPr>
            <a:r>
              <a:rPr lang="cs-CZ" altLang="cs-CZ" sz="2300" b="1">
                <a:cs typeface="Times New Roman" panose="02020603050405020304" pitchFamily="18" charset="0"/>
              </a:rPr>
              <a:t>11)</a:t>
            </a:r>
            <a:r>
              <a:rPr lang="cs-CZ" altLang="cs-CZ" sz="2300" b="1"/>
              <a:t>Koronární trombóza (INR 2.5, sekund. profylaxe ASA)</a:t>
            </a:r>
          </a:p>
          <a:p>
            <a:pPr>
              <a:lnSpc>
                <a:spcPct val="90000"/>
              </a:lnSpc>
              <a:buFont typeface="Wingdings" panose="05000000000000000000" pitchFamily="2" charset="2"/>
              <a:buNone/>
            </a:pPr>
            <a:r>
              <a:rPr lang="cs-CZ" altLang="cs-CZ" sz="2300" b="1">
                <a:cs typeface="Times New Roman" panose="02020603050405020304" pitchFamily="18" charset="0"/>
              </a:rPr>
              <a:t>12)</a:t>
            </a:r>
            <a:r>
              <a:rPr lang="cs-CZ" altLang="cs-CZ" sz="2300" b="1"/>
              <a:t>Koronární angioplastika (ASA - prim. léčba – PAK zpochybněno)</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64700" y="6235700"/>
            <a:ext cx="406400" cy="406400"/>
          </a:xfrm>
          <a:prstGeom prst="rect">
            <a:avLst/>
          </a:prstGeom>
        </p:spPr>
      </p:pic>
    </p:spTree>
    <p:extLst>
      <p:ext uri="{BB962C8B-B14F-4D97-AF65-F5344CB8AC3E}">
        <p14:creationId xmlns:p14="http://schemas.microsoft.com/office/powerpoint/2010/main" val="123062200"/>
      </p:ext>
    </p:extLst>
  </p:cSld>
  <p:clrMapOvr>
    <a:masterClrMapping/>
  </p:clrMapOvr>
  <mc:AlternateContent xmlns:mc="http://schemas.openxmlformats.org/markup-compatibility/2006" xmlns:p14="http://schemas.microsoft.com/office/powerpoint/2010/main">
    <mc:Choice Requires="p14">
      <p:transition spd="slow" p14:dur="2000" advTm="74534"/>
    </mc:Choice>
    <mc:Fallback xmlns="">
      <p:transition spd="slow" advTm="74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a:xfrm>
            <a:off x="719139" y="609600"/>
            <a:ext cx="8848725" cy="1143000"/>
          </a:xfrm>
        </p:spPr>
        <p:txBody>
          <a:bodyPr/>
          <a:lstStyle/>
          <a:p>
            <a:r>
              <a:rPr lang="cs-CZ" altLang="cs-CZ" sz="3700">
                <a:latin typeface="Arial Black" panose="020B0A04020102020204" pitchFamily="34" charset="0"/>
              </a:rPr>
              <a:t>Jaké hodnoty INR lze připustit ?</a:t>
            </a:r>
          </a:p>
        </p:txBody>
      </p:sp>
      <p:sp>
        <p:nvSpPr>
          <p:cNvPr id="338947" name="Rectangle 3"/>
          <p:cNvSpPr>
            <a:spLocks noGrp="1" noChangeArrowheads="1"/>
          </p:cNvSpPr>
          <p:nvPr>
            <p:ph type="body" idx="1"/>
          </p:nvPr>
        </p:nvSpPr>
        <p:spPr>
          <a:xfrm>
            <a:off x="1039814" y="1981201"/>
            <a:ext cx="8207375" cy="4448175"/>
          </a:xfrm>
        </p:spPr>
        <p:txBody>
          <a:bodyPr/>
          <a:lstStyle/>
          <a:p>
            <a:pPr>
              <a:lnSpc>
                <a:spcPct val="80000"/>
              </a:lnSpc>
              <a:buFont typeface="Wingdings" panose="05000000000000000000" pitchFamily="2" charset="2"/>
              <a:buNone/>
            </a:pPr>
            <a:r>
              <a:rPr lang="cs-CZ" altLang="cs-CZ" sz="2600" b="1" i="1">
                <a:solidFill>
                  <a:schemeClr val="accent2"/>
                </a:solidFill>
              </a:rPr>
              <a:t>Klinická situace					cílové INR</a:t>
            </a:r>
          </a:p>
          <a:p>
            <a:pPr>
              <a:lnSpc>
                <a:spcPct val="80000"/>
              </a:lnSpc>
              <a:buFont typeface="Wingdings" panose="05000000000000000000" pitchFamily="2" charset="2"/>
              <a:buNone/>
            </a:pPr>
            <a:endParaRPr lang="cs-CZ" altLang="cs-CZ" sz="2600" b="1" i="1">
              <a:solidFill>
                <a:schemeClr val="accent2"/>
              </a:solidFill>
            </a:endParaRPr>
          </a:p>
          <a:p>
            <a:pPr>
              <a:lnSpc>
                <a:spcPct val="80000"/>
              </a:lnSpc>
              <a:buFont typeface="Wingdings" panose="05000000000000000000" pitchFamily="2" charset="2"/>
              <a:buNone/>
            </a:pPr>
            <a:r>
              <a:rPr lang="cs-CZ" altLang="cs-CZ" sz="2600"/>
              <a:t>Mírné krvácení + vysoké riziko VTE		2.0 – 2.1 </a:t>
            </a:r>
          </a:p>
          <a:p>
            <a:pPr>
              <a:lnSpc>
                <a:spcPct val="80000"/>
              </a:lnSpc>
              <a:buFont typeface="Wingdings" panose="05000000000000000000" pitchFamily="2" charset="2"/>
              <a:buNone/>
            </a:pPr>
            <a:endParaRPr lang="cs-CZ" altLang="cs-CZ" sz="2600"/>
          </a:p>
          <a:p>
            <a:pPr>
              <a:lnSpc>
                <a:spcPct val="80000"/>
              </a:lnSpc>
              <a:buFont typeface="Wingdings" panose="05000000000000000000" pitchFamily="2" charset="2"/>
              <a:buNone/>
            </a:pPr>
            <a:r>
              <a:rPr lang="cs-CZ" altLang="cs-CZ" sz="2600"/>
              <a:t>Závažné krvácení + střední riziko VTE		1.5</a:t>
            </a:r>
          </a:p>
          <a:p>
            <a:pPr>
              <a:lnSpc>
                <a:spcPct val="80000"/>
              </a:lnSpc>
              <a:buFont typeface="Wingdings" panose="05000000000000000000" pitchFamily="2" charset="2"/>
              <a:buNone/>
            </a:pPr>
            <a:endParaRPr lang="cs-CZ" altLang="cs-CZ" sz="2600"/>
          </a:p>
          <a:p>
            <a:pPr>
              <a:lnSpc>
                <a:spcPct val="80000"/>
              </a:lnSpc>
              <a:buFont typeface="Wingdings" panose="05000000000000000000" pitchFamily="2" charset="2"/>
              <a:buNone/>
            </a:pPr>
            <a:r>
              <a:rPr lang="cs-CZ" altLang="cs-CZ" sz="2600"/>
              <a:t>Život ohrožující krvácení a nízké riziko VTE		1.0</a:t>
            </a:r>
          </a:p>
          <a:p>
            <a:pPr>
              <a:lnSpc>
                <a:spcPct val="80000"/>
              </a:lnSpc>
              <a:buFont typeface="Wingdings" panose="05000000000000000000" pitchFamily="2" charset="2"/>
              <a:buNone/>
            </a:pPr>
            <a:endParaRPr lang="cs-CZ" altLang="cs-CZ" sz="2600"/>
          </a:p>
          <a:p>
            <a:pPr>
              <a:lnSpc>
                <a:spcPct val="80000"/>
              </a:lnSpc>
              <a:buFont typeface="Wingdings" panose="05000000000000000000" pitchFamily="2" charset="2"/>
              <a:buNone/>
            </a:pPr>
            <a:r>
              <a:rPr lang="cs-CZ" altLang="cs-CZ" sz="1700" b="1" i="1">
                <a:solidFill>
                  <a:srgbClr val="66FF66"/>
                </a:solidFill>
              </a:rPr>
              <a:t>						</a:t>
            </a:r>
          </a:p>
          <a:p>
            <a:pPr>
              <a:lnSpc>
                <a:spcPct val="80000"/>
              </a:lnSpc>
              <a:buFont typeface="Wingdings" panose="05000000000000000000" pitchFamily="2" charset="2"/>
              <a:buNone/>
            </a:pPr>
            <a:r>
              <a:rPr lang="cs-CZ" altLang="cs-CZ" sz="1700" b="1" i="1">
                <a:solidFill>
                  <a:srgbClr val="66FF66"/>
                </a:solidFill>
              </a:rPr>
              <a:t>						          Schulman S., NEJM, 2003</a:t>
            </a:r>
          </a:p>
          <a:p>
            <a:pPr>
              <a:lnSpc>
                <a:spcPct val="80000"/>
              </a:lnSpc>
              <a:buFont typeface="Wingdings" panose="05000000000000000000" pitchFamily="2" charset="2"/>
              <a:buNone/>
            </a:pPr>
            <a:r>
              <a:rPr lang="cs-CZ" altLang="cs-CZ" sz="1700" b="1" i="1">
                <a:solidFill>
                  <a:srgbClr val="66FF66"/>
                </a:solidFill>
              </a:rPr>
              <a:t>				</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64700" y="6235700"/>
            <a:ext cx="406400" cy="406400"/>
          </a:xfrm>
          <a:prstGeom prst="rect">
            <a:avLst/>
          </a:prstGeom>
        </p:spPr>
      </p:pic>
    </p:spTree>
    <p:extLst>
      <p:ext uri="{BB962C8B-B14F-4D97-AF65-F5344CB8AC3E}">
        <p14:creationId xmlns:p14="http://schemas.microsoft.com/office/powerpoint/2010/main" val="3540978721"/>
      </p:ext>
    </p:extLst>
  </p:cSld>
  <p:clrMapOvr>
    <a:masterClrMapping/>
  </p:clrMapOvr>
  <mc:AlternateContent xmlns:mc="http://schemas.openxmlformats.org/markup-compatibility/2006" xmlns:p14="http://schemas.microsoft.com/office/powerpoint/2010/main">
    <mc:Choice Requires="p14">
      <p:transition spd="slow" p14:dur="2000" advTm="22097"/>
    </mc:Choice>
    <mc:Fallback xmlns="">
      <p:transition spd="slow" advTm="22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1257300" y="228600"/>
            <a:ext cx="4966320" cy="320080"/>
          </a:xfrm>
        </p:spPr>
        <p:txBody>
          <a:bodyPr/>
          <a:lstStyle/>
          <a:p>
            <a:r>
              <a:rPr lang="cs-CZ" altLang="cs-CZ" sz="2800" dirty="0"/>
              <a:t>Nedostatek krevních elementů</a:t>
            </a:r>
          </a:p>
        </p:txBody>
      </p:sp>
      <p:sp>
        <p:nvSpPr>
          <p:cNvPr id="189443" name="Rectangle 3"/>
          <p:cNvSpPr>
            <a:spLocks noGrp="1" noChangeArrowheads="1"/>
          </p:cNvSpPr>
          <p:nvPr>
            <p:ph type="body" idx="1"/>
          </p:nvPr>
        </p:nvSpPr>
        <p:spPr>
          <a:xfrm>
            <a:off x="823020" y="557529"/>
            <a:ext cx="3454152" cy="1456184"/>
          </a:xfrm>
        </p:spPr>
        <p:txBody>
          <a:bodyPr/>
          <a:lstStyle/>
          <a:p>
            <a:r>
              <a:rPr lang="cs-CZ" altLang="cs-CZ" sz="2400" dirty="0"/>
              <a:t>Anémie</a:t>
            </a:r>
          </a:p>
          <a:p>
            <a:r>
              <a:rPr lang="cs-CZ" altLang="cs-CZ" sz="2400" dirty="0"/>
              <a:t>Leukopenie</a:t>
            </a:r>
          </a:p>
          <a:p>
            <a:r>
              <a:rPr lang="cs-CZ" altLang="cs-CZ" sz="2400" dirty="0"/>
              <a:t>Trombocytopenie</a:t>
            </a:r>
          </a:p>
        </p:txBody>
      </p:sp>
      <p:sp>
        <p:nvSpPr>
          <p:cNvPr id="4" name="Rectangle 2"/>
          <p:cNvSpPr txBox="1">
            <a:spLocks noChangeArrowheads="1"/>
          </p:cNvSpPr>
          <p:nvPr/>
        </p:nvSpPr>
        <p:spPr bwMode="auto">
          <a:xfrm>
            <a:off x="3847356" y="1429273"/>
            <a:ext cx="5542384" cy="6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644" tIns="49323" rIns="98644" bIns="49323" numCol="1" anchor="ctr" anchorCtr="0" compatLnSpc="1">
            <a:prstTxWarp prst="textNoShape">
              <a:avLst/>
            </a:prstTxWarp>
          </a:bodyPr>
          <a:lstStyle>
            <a:lvl1pPr algn="ctr" defTabSz="979488" rtl="0" eaLnBrk="0" fontAlgn="base" hangingPunct="0">
              <a:spcBef>
                <a:spcPct val="0"/>
              </a:spcBef>
              <a:spcAft>
                <a:spcPct val="0"/>
              </a:spcAft>
              <a:defRPr sz="4700" kern="1200">
                <a:solidFill>
                  <a:schemeClr val="tx2"/>
                </a:solidFill>
                <a:effectLst>
                  <a:outerShdw blurRad="38100" dist="38100" dir="2700000" algn="tl">
                    <a:srgbClr val="000000"/>
                  </a:outerShdw>
                </a:effectLst>
                <a:latin typeface="+mj-lt"/>
                <a:ea typeface="+mj-ea"/>
                <a:cs typeface="+mj-cs"/>
              </a:defRPr>
            </a:lvl1pPr>
            <a:lvl2pPr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2pPr>
            <a:lvl3pPr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3pPr>
            <a:lvl4pPr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4pPr>
            <a:lvl5pPr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5pPr>
            <a:lvl6pPr marL="457200"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6pPr>
            <a:lvl7pPr marL="914400"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7pPr>
            <a:lvl8pPr marL="1371600"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8pPr>
            <a:lvl9pPr marL="1828800"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9pPr>
          </a:lstStyle>
          <a:p>
            <a:r>
              <a:rPr lang="cs-CZ" altLang="cs-CZ" sz="2800" dirty="0" smtClean="0"/>
              <a:t>Nadbytek krevních elementů</a:t>
            </a:r>
            <a:endParaRPr lang="cs-CZ" altLang="cs-CZ" sz="2800" dirty="0"/>
          </a:p>
        </p:txBody>
      </p:sp>
      <p:sp>
        <p:nvSpPr>
          <p:cNvPr id="5" name="Rectangle 3"/>
          <p:cNvSpPr txBox="1">
            <a:spLocks noChangeArrowheads="1"/>
          </p:cNvSpPr>
          <p:nvPr/>
        </p:nvSpPr>
        <p:spPr bwMode="auto">
          <a:xfrm>
            <a:off x="4557936" y="2037385"/>
            <a:ext cx="4822304" cy="23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644" tIns="49323" rIns="98644" bIns="49323" numCol="1" anchor="t" anchorCtr="0" compatLnSpc="1">
            <a:prstTxWarp prst="textNoShape">
              <a:avLst/>
            </a:prstTxWarp>
          </a:bodyPr>
          <a:lstStyle>
            <a:lvl1pPr marL="366713" indent="-366713" algn="l" defTabSz="979488" rtl="0" eaLnBrk="0" fontAlgn="base" hangingPunct="0">
              <a:spcBef>
                <a:spcPct val="20000"/>
              </a:spcBef>
              <a:spcAft>
                <a:spcPct val="0"/>
              </a:spcAft>
              <a:buClr>
                <a:schemeClr val="tx2"/>
              </a:buClr>
              <a:buSzPct val="75000"/>
              <a:buFont typeface="Monotype Sorts" pitchFamily="2" charset="2"/>
              <a:buChar char="n"/>
              <a:defRPr sz="3400" kern="1200">
                <a:solidFill>
                  <a:schemeClr val="tx1"/>
                </a:solidFill>
                <a:effectLst>
                  <a:outerShdw blurRad="38100" dist="38100" dir="2700000" algn="tl">
                    <a:srgbClr val="000000"/>
                  </a:outerShdw>
                </a:effectLst>
                <a:latin typeface="+mn-lt"/>
                <a:ea typeface="+mn-ea"/>
                <a:cs typeface="+mn-cs"/>
              </a:defRPr>
            </a:lvl1pPr>
            <a:lvl2pPr marL="796925" indent="-307975" algn="l" defTabSz="979488" rtl="0" eaLnBrk="0" fontAlgn="base" hangingPunct="0">
              <a:spcBef>
                <a:spcPct val="20000"/>
              </a:spcBef>
              <a:spcAft>
                <a:spcPct val="0"/>
              </a:spcAft>
              <a:buClr>
                <a:schemeClr val="tx1"/>
              </a:buClr>
              <a:buSzPct val="100000"/>
              <a:buChar char="–"/>
              <a:defRPr sz="3000" kern="1200">
                <a:solidFill>
                  <a:schemeClr val="tx1"/>
                </a:solidFill>
                <a:effectLst>
                  <a:outerShdw blurRad="38100" dist="38100" dir="2700000" algn="tl">
                    <a:srgbClr val="000000"/>
                  </a:outerShdw>
                </a:effectLst>
                <a:latin typeface="+mn-lt"/>
                <a:ea typeface="+mn-ea"/>
                <a:cs typeface="+mn-cs"/>
              </a:defRPr>
            </a:lvl2pPr>
            <a:lvl3pPr marL="1223963" indent="-244475" algn="l" defTabSz="979488" rtl="0" eaLnBrk="0" fontAlgn="base" hangingPunct="0">
              <a:spcBef>
                <a:spcPct val="20000"/>
              </a:spcBef>
              <a:spcAft>
                <a:spcPct val="0"/>
              </a:spcAft>
              <a:buClr>
                <a:schemeClr val="tx1"/>
              </a:buClr>
              <a:buSzPct val="100000"/>
              <a:buChar char="»"/>
              <a:defRPr sz="2500" kern="1200">
                <a:solidFill>
                  <a:schemeClr val="tx1"/>
                </a:solidFill>
                <a:effectLst>
                  <a:outerShdw blurRad="38100" dist="38100" dir="2700000" algn="tl">
                    <a:srgbClr val="000000"/>
                  </a:outerShdw>
                </a:effectLst>
                <a:latin typeface="+mn-lt"/>
                <a:ea typeface="+mn-ea"/>
                <a:cs typeface="+mn-cs"/>
              </a:defRPr>
            </a:lvl3pPr>
            <a:lvl4pPr marL="1714500" indent="-246063" algn="l" defTabSz="979488" rtl="0" eaLnBrk="0" fontAlgn="base" hangingPunct="0">
              <a:spcBef>
                <a:spcPct val="20000"/>
              </a:spcBef>
              <a:spcAft>
                <a:spcPct val="0"/>
              </a:spcAft>
              <a:buClr>
                <a:schemeClr val="tx2"/>
              </a:buClr>
              <a:buSzPct val="65000"/>
              <a:buFont typeface="Monotype Sorts" pitchFamily="2" charset="2"/>
              <a:buChar char="n"/>
              <a:defRPr sz="2100" kern="1200">
                <a:solidFill>
                  <a:schemeClr val="tx1"/>
                </a:solidFill>
                <a:effectLst>
                  <a:outerShdw blurRad="38100" dist="38100" dir="2700000" algn="tl">
                    <a:srgbClr val="000000"/>
                  </a:outerShdw>
                </a:effectLst>
                <a:latin typeface="+mn-lt"/>
                <a:ea typeface="+mn-ea"/>
                <a:cs typeface="+mn-cs"/>
              </a:defRPr>
            </a:lvl4pPr>
            <a:lvl5pPr marL="2205038" indent="-244475" algn="l" defTabSz="979488" rtl="0" eaLnBrk="0" fontAlgn="base" hangingPunct="0">
              <a:spcBef>
                <a:spcPct val="20000"/>
              </a:spcBef>
              <a:spcAft>
                <a:spcPct val="0"/>
              </a:spcAft>
              <a:buClr>
                <a:schemeClr val="tx1"/>
              </a:buClr>
              <a:buSzPct val="100000"/>
              <a:buChar char="–"/>
              <a:defRPr sz="21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400" dirty="0" err="1" smtClean="0"/>
              <a:t>Polycythaemia</a:t>
            </a:r>
            <a:r>
              <a:rPr lang="cs-CZ" altLang="cs-CZ" sz="2400" dirty="0" smtClean="0"/>
              <a:t> vera x </a:t>
            </a:r>
            <a:r>
              <a:rPr lang="cs-CZ" altLang="cs-CZ" sz="2400" dirty="0" err="1" smtClean="0"/>
              <a:t>polyglobulia</a:t>
            </a:r>
            <a:endParaRPr lang="cs-CZ" altLang="cs-CZ" sz="2400" dirty="0" smtClean="0"/>
          </a:p>
          <a:p>
            <a:r>
              <a:rPr lang="cs-CZ" altLang="cs-CZ" sz="2400" dirty="0" smtClean="0"/>
              <a:t>Myelofibróza</a:t>
            </a:r>
          </a:p>
          <a:p>
            <a:r>
              <a:rPr lang="cs-CZ" altLang="cs-CZ" sz="2400" dirty="0" smtClean="0"/>
              <a:t>Primární </a:t>
            </a:r>
            <a:r>
              <a:rPr lang="cs-CZ" altLang="cs-CZ" sz="2400" dirty="0" err="1" smtClean="0"/>
              <a:t>trombocytémie</a:t>
            </a:r>
            <a:endParaRPr lang="cs-CZ" altLang="cs-CZ" sz="2400" dirty="0" smtClean="0"/>
          </a:p>
          <a:p>
            <a:r>
              <a:rPr lang="cs-CZ" altLang="cs-CZ" sz="2400" dirty="0" smtClean="0"/>
              <a:t>Leukocytóza</a:t>
            </a:r>
          </a:p>
          <a:p>
            <a:r>
              <a:rPr lang="cs-CZ" altLang="cs-CZ" sz="2400" dirty="0" err="1" smtClean="0"/>
              <a:t>Leukemoidní</a:t>
            </a:r>
            <a:r>
              <a:rPr lang="cs-CZ" altLang="cs-CZ" sz="2400" dirty="0" smtClean="0"/>
              <a:t> reakce</a:t>
            </a:r>
            <a:endParaRPr lang="cs-CZ" altLang="cs-CZ" sz="2400" dirty="0"/>
          </a:p>
        </p:txBody>
      </p:sp>
      <p:sp>
        <p:nvSpPr>
          <p:cNvPr id="6" name="Rectangle 2"/>
          <p:cNvSpPr txBox="1">
            <a:spLocks noChangeArrowheads="1"/>
          </p:cNvSpPr>
          <p:nvPr/>
        </p:nvSpPr>
        <p:spPr bwMode="auto">
          <a:xfrm>
            <a:off x="534988" y="3861048"/>
            <a:ext cx="2590056" cy="3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644" tIns="49323" rIns="98644" bIns="49323" numCol="1" anchor="ctr" anchorCtr="0" compatLnSpc="1">
            <a:prstTxWarp prst="textNoShape">
              <a:avLst/>
            </a:prstTxWarp>
          </a:bodyPr>
          <a:lstStyle>
            <a:lvl1pPr algn="ctr" defTabSz="979488" rtl="0" eaLnBrk="0" fontAlgn="base" hangingPunct="0">
              <a:spcBef>
                <a:spcPct val="0"/>
              </a:spcBef>
              <a:spcAft>
                <a:spcPct val="0"/>
              </a:spcAft>
              <a:defRPr sz="4700" kern="1200">
                <a:solidFill>
                  <a:schemeClr val="tx2"/>
                </a:solidFill>
                <a:effectLst>
                  <a:outerShdw blurRad="38100" dist="38100" dir="2700000" algn="tl">
                    <a:srgbClr val="000000"/>
                  </a:outerShdw>
                </a:effectLst>
                <a:latin typeface="+mj-lt"/>
                <a:ea typeface="+mj-ea"/>
                <a:cs typeface="+mj-cs"/>
              </a:defRPr>
            </a:lvl1pPr>
            <a:lvl2pPr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2pPr>
            <a:lvl3pPr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3pPr>
            <a:lvl4pPr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4pPr>
            <a:lvl5pPr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5pPr>
            <a:lvl6pPr marL="457200"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6pPr>
            <a:lvl7pPr marL="914400"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7pPr>
            <a:lvl8pPr marL="1371600"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8pPr>
            <a:lvl9pPr marL="1828800"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9pPr>
          </a:lstStyle>
          <a:p>
            <a:r>
              <a:rPr lang="cs-CZ" altLang="cs-CZ" sz="2400" smtClean="0"/>
              <a:t>Krvácivé stavy</a:t>
            </a:r>
            <a:endParaRPr lang="cs-CZ" altLang="cs-CZ" sz="2400" dirty="0"/>
          </a:p>
        </p:txBody>
      </p:sp>
      <p:sp>
        <p:nvSpPr>
          <p:cNvPr id="7" name="Rectangle 3"/>
          <p:cNvSpPr txBox="1">
            <a:spLocks noChangeArrowheads="1"/>
          </p:cNvSpPr>
          <p:nvPr/>
        </p:nvSpPr>
        <p:spPr bwMode="auto">
          <a:xfrm>
            <a:off x="713818" y="4429673"/>
            <a:ext cx="5760640"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644" tIns="49323" rIns="98644" bIns="49323" numCol="1" anchor="t" anchorCtr="0" compatLnSpc="1">
            <a:prstTxWarp prst="textNoShape">
              <a:avLst/>
            </a:prstTxWarp>
          </a:bodyPr>
          <a:lstStyle>
            <a:lvl1pPr marL="366713" indent="-366713" algn="l" defTabSz="979488" rtl="0" eaLnBrk="0" fontAlgn="base" hangingPunct="0">
              <a:spcBef>
                <a:spcPct val="20000"/>
              </a:spcBef>
              <a:spcAft>
                <a:spcPct val="0"/>
              </a:spcAft>
              <a:buClr>
                <a:schemeClr val="tx2"/>
              </a:buClr>
              <a:buSzPct val="75000"/>
              <a:buFont typeface="Monotype Sorts" pitchFamily="2" charset="2"/>
              <a:buChar char="n"/>
              <a:defRPr sz="3400" kern="1200">
                <a:solidFill>
                  <a:schemeClr val="tx1"/>
                </a:solidFill>
                <a:effectLst>
                  <a:outerShdw blurRad="38100" dist="38100" dir="2700000" algn="tl">
                    <a:srgbClr val="000000"/>
                  </a:outerShdw>
                </a:effectLst>
                <a:latin typeface="+mn-lt"/>
                <a:ea typeface="+mn-ea"/>
                <a:cs typeface="+mn-cs"/>
              </a:defRPr>
            </a:lvl1pPr>
            <a:lvl2pPr marL="796925" indent="-307975" algn="l" defTabSz="979488" rtl="0" eaLnBrk="0" fontAlgn="base" hangingPunct="0">
              <a:spcBef>
                <a:spcPct val="20000"/>
              </a:spcBef>
              <a:spcAft>
                <a:spcPct val="0"/>
              </a:spcAft>
              <a:buClr>
                <a:schemeClr val="tx1"/>
              </a:buClr>
              <a:buSzPct val="100000"/>
              <a:buChar char="–"/>
              <a:defRPr sz="3000" kern="1200">
                <a:solidFill>
                  <a:schemeClr val="tx1"/>
                </a:solidFill>
                <a:effectLst>
                  <a:outerShdw blurRad="38100" dist="38100" dir="2700000" algn="tl">
                    <a:srgbClr val="000000"/>
                  </a:outerShdw>
                </a:effectLst>
                <a:latin typeface="+mn-lt"/>
                <a:ea typeface="+mn-ea"/>
                <a:cs typeface="+mn-cs"/>
              </a:defRPr>
            </a:lvl2pPr>
            <a:lvl3pPr marL="1223963" indent="-244475" algn="l" defTabSz="979488" rtl="0" eaLnBrk="0" fontAlgn="base" hangingPunct="0">
              <a:spcBef>
                <a:spcPct val="20000"/>
              </a:spcBef>
              <a:spcAft>
                <a:spcPct val="0"/>
              </a:spcAft>
              <a:buClr>
                <a:schemeClr val="tx1"/>
              </a:buClr>
              <a:buSzPct val="100000"/>
              <a:buChar char="»"/>
              <a:defRPr sz="2500" kern="1200">
                <a:solidFill>
                  <a:schemeClr val="tx1"/>
                </a:solidFill>
                <a:effectLst>
                  <a:outerShdw blurRad="38100" dist="38100" dir="2700000" algn="tl">
                    <a:srgbClr val="000000"/>
                  </a:outerShdw>
                </a:effectLst>
                <a:latin typeface="+mn-lt"/>
                <a:ea typeface="+mn-ea"/>
                <a:cs typeface="+mn-cs"/>
              </a:defRPr>
            </a:lvl3pPr>
            <a:lvl4pPr marL="1714500" indent="-246063" algn="l" defTabSz="979488" rtl="0" eaLnBrk="0" fontAlgn="base" hangingPunct="0">
              <a:spcBef>
                <a:spcPct val="20000"/>
              </a:spcBef>
              <a:spcAft>
                <a:spcPct val="0"/>
              </a:spcAft>
              <a:buClr>
                <a:schemeClr val="tx2"/>
              </a:buClr>
              <a:buSzPct val="65000"/>
              <a:buFont typeface="Monotype Sorts" pitchFamily="2" charset="2"/>
              <a:buChar char="n"/>
              <a:defRPr sz="2100" kern="1200">
                <a:solidFill>
                  <a:schemeClr val="tx1"/>
                </a:solidFill>
                <a:effectLst>
                  <a:outerShdw blurRad="38100" dist="38100" dir="2700000" algn="tl">
                    <a:srgbClr val="000000"/>
                  </a:outerShdw>
                </a:effectLst>
                <a:latin typeface="+mn-lt"/>
                <a:ea typeface="+mn-ea"/>
                <a:cs typeface="+mn-cs"/>
              </a:defRPr>
            </a:lvl4pPr>
            <a:lvl5pPr marL="2205038" indent="-244475" algn="l" defTabSz="979488" rtl="0" eaLnBrk="0" fontAlgn="base" hangingPunct="0">
              <a:spcBef>
                <a:spcPct val="20000"/>
              </a:spcBef>
              <a:spcAft>
                <a:spcPct val="0"/>
              </a:spcAft>
              <a:buClr>
                <a:schemeClr val="tx1"/>
              </a:buClr>
              <a:buSzPct val="100000"/>
              <a:buChar char="–"/>
              <a:defRPr sz="21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400" smtClean="0"/>
              <a:t>Koagulopatie</a:t>
            </a:r>
          </a:p>
          <a:p>
            <a:r>
              <a:rPr lang="cs-CZ" altLang="cs-CZ" sz="2400" smtClean="0"/>
              <a:t>Krvácivé stavy z cévních příčin</a:t>
            </a:r>
          </a:p>
          <a:p>
            <a:r>
              <a:rPr lang="cs-CZ" altLang="cs-CZ" sz="2400" smtClean="0"/>
              <a:t>Trombocytopatie, trombocytopenie</a:t>
            </a:r>
          </a:p>
          <a:p>
            <a:r>
              <a:rPr lang="cs-CZ" altLang="cs-CZ" sz="2400" smtClean="0"/>
              <a:t>Krvácivé stavy z jiných příčin (DIK)</a:t>
            </a:r>
            <a:endParaRPr lang="cs-CZ" altLang="cs-CZ" sz="2400" dirty="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64700" y="6235700"/>
            <a:ext cx="406400" cy="406400"/>
          </a:xfrm>
          <a:prstGeom prst="rect">
            <a:avLst/>
          </a:prstGeom>
        </p:spPr>
      </p:pic>
    </p:spTree>
    <p:extLst>
      <p:ext uri="{BB962C8B-B14F-4D97-AF65-F5344CB8AC3E}">
        <p14:creationId xmlns:p14="http://schemas.microsoft.com/office/powerpoint/2010/main" val="2056773642"/>
      </p:ext>
    </p:extLst>
  </p:cSld>
  <p:clrMapOvr>
    <a:masterClrMapping/>
  </p:clrMapOvr>
  <mc:AlternateContent xmlns:mc="http://schemas.openxmlformats.org/markup-compatibility/2006" xmlns:p14="http://schemas.microsoft.com/office/powerpoint/2010/main">
    <mc:Choice Requires="p14">
      <p:transition spd="slow" p14:dur="2000" advTm="85824"/>
    </mc:Choice>
    <mc:Fallback xmlns="">
      <p:transition spd="slow" advTm="85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p:txBody>
          <a:bodyPr/>
          <a:lstStyle/>
          <a:p>
            <a:r>
              <a:rPr lang="cs-CZ" altLang="cs-CZ" sz="3700">
                <a:latin typeface="Arial Black" panose="020B0A04020102020204" pitchFamily="34" charset="0"/>
              </a:rPr>
              <a:t>Možnosti korekce INR</a:t>
            </a:r>
          </a:p>
        </p:txBody>
      </p:sp>
      <p:sp>
        <p:nvSpPr>
          <p:cNvPr id="339971" name="Rectangle 3"/>
          <p:cNvSpPr>
            <a:spLocks noGrp="1" noChangeArrowheads="1"/>
          </p:cNvSpPr>
          <p:nvPr>
            <p:ph type="body" idx="1"/>
          </p:nvPr>
        </p:nvSpPr>
        <p:spPr/>
        <p:txBody>
          <a:bodyPr/>
          <a:lstStyle/>
          <a:p>
            <a:r>
              <a:rPr lang="cs-CZ" altLang="cs-CZ"/>
              <a:t>Snížení či vynechání dávky warfarinu</a:t>
            </a:r>
          </a:p>
          <a:p>
            <a:endParaRPr lang="cs-CZ" altLang="cs-CZ"/>
          </a:p>
          <a:p>
            <a:r>
              <a:rPr lang="cs-CZ" altLang="cs-CZ"/>
              <a:t>Aplikace ff. protrombinového komplexu (FFP, PCC, APCC)</a:t>
            </a:r>
          </a:p>
          <a:p>
            <a:endParaRPr lang="cs-CZ" altLang="cs-CZ"/>
          </a:p>
          <a:p>
            <a:r>
              <a:rPr lang="cs-CZ" altLang="cs-CZ"/>
              <a:t>Aplikace K – vitaminu</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64700" y="6235700"/>
            <a:ext cx="406400" cy="406400"/>
          </a:xfrm>
          <a:prstGeom prst="rect">
            <a:avLst/>
          </a:prstGeom>
        </p:spPr>
      </p:pic>
    </p:spTree>
    <p:extLst>
      <p:ext uri="{BB962C8B-B14F-4D97-AF65-F5344CB8AC3E}">
        <p14:creationId xmlns:p14="http://schemas.microsoft.com/office/powerpoint/2010/main" val="1287630154"/>
      </p:ext>
    </p:extLst>
  </p:cSld>
  <p:clrMapOvr>
    <a:masterClrMapping/>
  </p:clrMapOvr>
  <mc:AlternateContent xmlns:mc="http://schemas.openxmlformats.org/markup-compatibility/2006" xmlns:p14="http://schemas.microsoft.com/office/powerpoint/2010/main">
    <mc:Choice Requires="p14">
      <p:transition spd="slow" p14:dur="2000" advTm="1878"/>
    </mc:Choice>
    <mc:Fallback xmlns="">
      <p:transition spd="slow" advTm="1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ChangeArrowheads="1"/>
          </p:cNvSpPr>
          <p:nvPr/>
        </p:nvSpPr>
        <p:spPr bwMode="auto">
          <a:xfrm>
            <a:off x="12573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43043" name="Rectangle 3"/>
          <p:cNvSpPr>
            <a:spLocks noChangeArrowheads="1"/>
          </p:cNvSpPr>
          <p:nvPr/>
        </p:nvSpPr>
        <p:spPr bwMode="auto">
          <a:xfrm>
            <a:off x="36957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43044" name="Rectangle 4"/>
          <p:cNvSpPr>
            <a:spLocks noGrp="1" noChangeArrowheads="1"/>
          </p:cNvSpPr>
          <p:nvPr>
            <p:ph type="title"/>
          </p:nvPr>
        </p:nvSpPr>
        <p:spPr>
          <a:xfrm>
            <a:off x="1257300" y="222251"/>
            <a:ext cx="7772400" cy="1254125"/>
          </a:xfrm>
          <a:noFill/>
          <a:ln/>
        </p:spPr>
        <p:txBody>
          <a:bodyPr vert="horz" wrap="square" lIns="83466" tIns="41001" rIns="83466" bIns="41001" numCol="1" anchor="ctr" anchorCtr="0" compatLnSpc="1">
            <a:prstTxWarp prst="textNoShape">
              <a:avLst/>
            </a:prstTxWarp>
          </a:bodyPr>
          <a:lstStyle/>
          <a:p>
            <a:r>
              <a:rPr lang="cs-CZ" altLang="cs-CZ" b="1">
                <a:solidFill>
                  <a:srgbClr val="FFFF66"/>
                </a:solidFill>
                <a:latin typeface="Arial Black" panose="020B0A04020102020204" pitchFamily="34" charset="0"/>
              </a:rPr>
              <a:t>Doporučená opatření při předávkování kumarinů</a:t>
            </a:r>
            <a:endParaRPr lang="cs-CZ" altLang="cs-CZ" b="1">
              <a:solidFill>
                <a:srgbClr val="FFFF66"/>
              </a:solidFill>
              <a:latin typeface="Arial CE" panose="020B0604020202020204" pitchFamily="34" charset="0"/>
            </a:endParaRPr>
          </a:p>
        </p:txBody>
      </p:sp>
      <p:sp>
        <p:nvSpPr>
          <p:cNvPr id="343045" name="Rectangle 5"/>
          <p:cNvSpPr>
            <a:spLocks noGrp="1" noChangeArrowheads="1"/>
          </p:cNvSpPr>
          <p:nvPr>
            <p:ph type="body" idx="1"/>
          </p:nvPr>
        </p:nvSpPr>
        <p:spPr>
          <a:xfrm>
            <a:off x="774700" y="1993900"/>
            <a:ext cx="8686800" cy="4102100"/>
          </a:xfrm>
          <a:noFill/>
          <a:ln/>
        </p:spPr>
        <p:txBody>
          <a:bodyPr vert="horz" wrap="square" lIns="83466" tIns="41001" rIns="83466" bIns="41001" numCol="1" anchor="t" anchorCtr="0" compatLnSpc="1">
            <a:prstTxWarp prst="textNoShape">
              <a:avLst/>
            </a:prstTxWarp>
          </a:bodyPr>
          <a:lstStyle/>
          <a:p>
            <a:r>
              <a:rPr lang="cs-CZ" altLang="cs-CZ" sz="2600" b="1">
                <a:solidFill>
                  <a:srgbClr val="00FF99"/>
                </a:solidFill>
              </a:rPr>
              <a:t>INR 3.0 - 6.0</a:t>
            </a:r>
            <a:r>
              <a:rPr lang="cs-CZ" altLang="cs-CZ" sz="2600" b="1">
                <a:solidFill>
                  <a:schemeClr val="accent2"/>
                </a:solidFill>
              </a:rPr>
              <a:t>  </a:t>
            </a:r>
            <a:r>
              <a:rPr lang="cs-CZ" altLang="cs-CZ" sz="2600" b="1"/>
              <a:t>redukce či vynechání do INR &lt; 5.0</a:t>
            </a:r>
            <a:endParaRPr lang="cs-CZ" altLang="cs-CZ" sz="2600" b="1">
              <a:solidFill>
                <a:srgbClr val="00FF99"/>
              </a:solidFill>
            </a:endParaRPr>
          </a:p>
          <a:p>
            <a:r>
              <a:rPr lang="cs-CZ" altLang="cs-CZ" sz="2600" b="1">
                <a:solidFill>
                  <a:srgbClr val="00FF99"/>
                </a:solidFill>
              </a:rPr>
              <a:t>INR 6.0 - 8.0  </a:t>
            </a:r>
            <a:r>
              <a:rPr lang="cs-CZ" altLang="cs-CZ" sz="2600" b="1"/>
              <a:t>vynechání dávky do INR &lt; 5.0</a:t>
            </a:r>
          </a:p>
          <a:p>
            <a:r>
              <a:rPr lang="cs-CZ" altLang="cs-CZ" sz="2600" b="1">
                <a:solidFill>
                  <a:srgbClr val="00FF99"/>
                </a:solidFill>
              </a:rPr>
              <a:t>INR &gt; 8.0</a:t>
            </a:r>
            <a:r>
              <a:rPr lang="cs-CZ" altLang="cs-CZ" sz="2600" b="1"/>
              <a:t>	vynechání dávky a p.o. vitamin K      </a:t>
            </a:r>
            <a:endParaRPr lang="cs-CZ" altLang="cs-CZ" sz="2600" b="1">
              <a:solidFill>
                <a:srgbClr val="00FF99"/>
              </a:solidFill>
            </a:endParaRPr>
          </a:p>
          <a:p>
            <a:pPr>
              <a:buFont typeface="Wingdings" panose="05000000000000000000" pitchFamily="2" charset="2"/>
              <a:buNone/>
            </a:pPr>
            <a:r>
              <a:rPr lang="cs-CZ" altLang="cs-CZ" sz="2600" b="1"/>
              <a:t>					v dávce 0.5 - 2.5 mg</a:t>
            </a:r>
          </a:p>
          <a:p>
            <a:r>
              <a:rPr lang="cs-CZ" altLang="cs-CZ" sz="2600" b="1">
                <a:solidFill>
                  <a:srgbClr val="66FF66"/>
                </a:solidFill>
              </a:rPr>
              <a:t>velké krvácení</a:t>
            </a:r>
            <a:r>
              <a:rPr lang="cs-CZ" altLang="cs-CZ" sz="2600" b="1"/>
              <a:t> protrombinový komplex</a:t>
            </a:r>
          </a:p>
          <a:p>
            <a:pPr>
              <a:buFont typeface="Wingdings" panose="05000000000000000000" pitchFamily="2" charset="2"/>
              <a:buNone/>
            </a:pPr>
            <a:r>
              <a:rPr lang="cs-CZ" altLang="cs-CZ" sz="2600" b="1"/>
              <a:t>					vitamin K 5 mg p.o. či i.v.  </a:t>
            </a:r>
          </a:p>
          <a:p>
            <a:pPr>
              <a:buFont typeface="Wingdings" panose="05000000000000000000" pitchFamily="2" charset="2"/>
              <a:buNone/>
            </a:pPr>
            <a:r>
              <a:rPr lang="cs-CZ" altLang="cs-CZ" sz="2800" b="1" i="1"/>
              <a:t>                                                                                           </a:t>
            </a:r>
          </a:p>
          <a:p>
            <a:pPr>
              <a:buFont typeface="Wingdings" panose="05000000000000000000" pitchFamily="2" charset="2"/>
              <a:buNone/>
            </a:pPr>
            <a:r>
              <a:rPr lang="cs-CZ" altLang="cs-CZ" sz="1800" b="1" i="1"/>
              <a:t>                                                                                         		</a:t>
            </a:r>
            <a:endParaRPr lang="cs-CZ" altLang="cs-CZ" sz="2400">
              <a:latin typeface="Arial CE" panose="020B0604020202020204" pitchFamily="34" charset="0"/>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64700" y="6235700"/>
            <a:ext cx="406400" cy="406400"/>
          </a:xfrm>
          <a:prstGeom prst="rect">
            <a:avLst/>
          </a:prstGeom>
        </p:spPr>
      </p:pic>
    </p:spTree>
    <p:extLst>
      <p:ext uri="{BB962C8B-B14F-4D97-AF65-F5344CB8AC3E}">
        <p14:creationId xmlns:p14="http://schemas.microsoft.com/office/powerpoint/2010/main" val="372379156"/>
      </p:ext>
    </p:extLst>
  </p:cSld>
  <p:clrMapOvr>
    <a:masterClrMapping/>
  </p:clrMapOvr>
  <p:transition spd="slow" advTm="1075">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r>
              <a:rPr lang="cs-CZ" altLang="cs-CZ"/>
              <a:t>Hematologické malignity</a:t>
            </a:r>
          </a:p>
        </p:txBody>
      </p:sp>
      <p:sp>
        <p:nvSpPr>
          <p:cNvPr id="191491" name="Rectangle 3"/>
          <p:cNvSpPr>
            <a:spLocks noGrp="1" noChangeArrowheads="1"/>
          </p:cNvSpPr>
          <p:nvPr>
            <p:ph type="body" idx="1"/>
          </p:nvPr>
        </p:nvSpPr>
        <p:spPr/>
        <p:txBody>
          <a:bodyPr/>
          <a:lstStyle/>
          <a:p>
            <a:r>
              <a:rPr lang="cs-CZ" altLang="cs-CZ"/>
              <a:t>Leukémie akutní a chronické</a:t>
            </a:r>
          </a:p>
          <a:p>
            <a:endParaRPr lang="cs-CZ" altLang="cs-CZ"/>
          </a:p>
          <a:p>
            <a:r>
              <a:rPr lang="cs-CZ" altLang="cs-CZ"/>
              <a:t>Lymfomy</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64700" y="6235700"/>
            <a:ext cx="406400" cy="406400"/>
          </a:xfrm>
          <a:prstGeom prst="rect">
            <a:avLst/>
          </a:prstGeom>
        </p:spPr>
      </p:pic>
    </p:spTree>
    <p:extLst>
      <p:ext uri="{BB962C8B-B14F-4D97-AF65-F5344CB8AC3E}">
        <p14:creationId xmlns:p14="http://schemas.microsoft.com/office/powerpoint/2010/main" val="3894431798"/>
      </p:ext>
    </p:extLst>
  </p:cSld>
  <p:clrMapOvr>
    <a:masterClrMapping/>
  </p:clrMapOvr>
  <mc:AlternateContent xmlns:mc="http://schemas.openxmlformats.org/markup-compatibility/2006" xmlns:p14="http://schemas.microsoft.com/office/powerpoint/2010/main">
    <mc:Choice Requires="p14">
      <p:transition spd="slow" p14:dur="2000" advTm="500868"/>
    </mc:Choice>
    <mc:Fallback xmlns="">
      <p:transition spd="slow" advTm="500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64700" y="6235700"/>
            <a:ext cx="406400" cy="406400"/>
          </a:xfrm>
          <a:prstGeom prst="rect">
            <a:avLst/>
          </a:prstGeom>
        </p:spPr>
      </p:pic>
    </p:spTree>
    <p:extLst>
      <p:ext uri="{BB962C8B-B14F-4D97-AF65-F5344CB8AC3E}">
        <p14:creationId xmlns:p14="http://schemas.microsoft.com/office/powerpoint/2010/main" val="578375582"/>
      </p:ext>
    </p:extLst>
  </p:cSld>
  <p:clrMapOvr>
    <a:masterClrMapping/>
  </p:clrMapOvr>
  <mc:AlternateContent xmlns:mc="http://schemas.openxmlformats.org/markup-compatibility/2006" xmlns:p14="http://schemas.microsoft.com/office/powerpoint/2010/main">
    <mc:Choice Requires="p14">
      <p:transition spd="slow" p14:dur="2000" advTm="22747"/>
    </mc:Choice>
    <mc:Fallback xmlns="">
      <p:transition spd="slow" advTm="22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1257300" y="228600"/>
            <a:ext cx="4894312" cy="608112"/>
          </a:xfrm>
        </p:spPr>
        <p:txBody>
          <a:bodyPr/>
          <a:lstStyle/>
          <a:p>
            <a:r>
              <a:rPr lang="cs-CZ" altLang="cs-CZ" sz="3200" dirty="0"/>
              <a:t>Anémie</a:t>
            </a:r>
          </a:p>
        </p:txBody>
      </p:sp>
      <p:sp>
        <p:nvSpPr>
          <p:cNvPr id="193539" name="Rectangle 3"/>
          <p:cNvSpPr>
            <a:spLocks noGrp="1" noChangeArrowheads="1"/>
          </p:cNvSpPr>
          <p:nvPr>
            <p:ph type="body" idx="1"/>
          </p:nvPr>
        </p:nvSpPr>
        <p:spPr>
          <a:xfrm>
            <a:off x="0" y="678750"/>
            <a:ext cx="9505056" cy="2088232"/>
          </a:xfrm>
        </p:spPr>
        <p:txBody>
          <a:bodyPr/>
          <a:lstStyle/>
          <a:p>
            <a:r>
              <a:rPr lang="cs-CZ" altLang="cs-CZ" sz="2400" dirty="0"/>
              <a:t>Základní rysem anémie je snížení množství </a:t>
            </a:r>
            <a:r>
              <a:rPr lang="cs-CZ" altLang="cs-CZ" sz="2400" b="1" dirty="0">
                <a:solidFill>
                  <a:srgbClr val="FF0000"/>
                </a:solidFill>
              </a:rPr>
              <a:t>hemoglobinu</a:t>
            </a:r>
            <a:r>
              <a:rPr lang="cs-CZ" altLang="cs-CZ" sz="2400" dirty="0"/>
              <a:t> a zpravidla také hematokritu a počtu erytrocytů v jednotkovém objemu krve.</a:t>
            </a:r>
          </a:p>
          <a:p>
            <a:r>
              <a:rPr lang="cs-CZ" altLang="cs-CZ" sz="2400" dirty="0"/>
              <a:t>Na množství hemoglobinu závisí transportní kapacita krve pro kyslík.</a:t>
            </a:r>
          </a:p>
          <a:p>
            <a:r>
              <a:rPr lang="cs-CZ" altLang="cs-CZ" sz="2400" dirty="0"/>
              <a:t>Pozor na rozdíly mezi pohlavími</a:t>
            </a:r>
          </a:p>
          <a:p>
            <a:r>
              <a:rPr lang="cs-CZ" altLang="cs-CZ" sz="2400" dirty="0"/>
              <a:t>Nadmořská výška</a:t>
            </a:r>
          </a:p>
        </p:txBody>
      </p:sp>
      <p:sp>
        <p:nvSpPr>
          <p:cNvPr id="4" name="Rectangle 2"/>
          <p:cNvSpPr txBox="1">
            <a:spLocks noChangeArrowheads="1"/>
          </p:cNvSpPr>
          <p:nvPr/>
        </p:nvSpPr>
        <p:spPr bwMode="auto">
          <a:xfrm>
            <a:off x="-113084" y="3048980"/>
            <a:ext cx="4896544" cy="9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644" tIns="49323" rIns="98644" bIns="49323" numCol="1" anchor="ctr" anchorCtr="0" compatLnSpc="1">
            <a:prstTxWarp prst="textNoShape">
              <a:avLst/>
            </a:prstTxWarp>
          </a:bodyPr>
          <a:lstStyle>
            <a:lvl1pPr algn="ctr" defTabSz="979488" rtl="0" eaLnBrk="0" fontAlgn="base" hangingPunct="0">
              <a:spcBef>
                <a:spcPct val="0"/>
              </a:spcBef>
              <a:spcAft>
                <a:spcPct val="0"/>
              </a:spcAft>
              <a:defRPr sz="4700" kern="1200">
                <a:solidFill>
                  <a:schemeClr val="tx2"/>
                </a:solidFill>
                <a:effectLst>
                  <a:outerShdw blurRad="38100" dist="38100" dir="2700000" algn="tl">
                    <a:srgbClr val="000000"/>
                  </a:outerShdw>
                </a:effectLst>
                <a:latin typeface="+mj-lt"/>
                <a:ea typeface="+mj-ea"/>
                <a:cs typeface="+mj-cs"/>
              </a:defRPr>
            </a:lvl1pPr>
            <a:lvl2pPr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2pPr>
            <a:lvl3pPr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3pPr>
            <a:lvl4pPr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4pPr>
            <a:lvl5pPr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5pPr>
            <a:lvl6pPr marL="457200"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6pPr>
            <a:lvl7pPr marL="914400"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7pPr>
            <a:lvl8pPr marL="1371600"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8pPr>
            <a:lvl9pPr marL="1828800"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9pPr>
          </a:lstStyle>
          <a:p>
            <a:r>
              <a:rPr lang="cs-CZ" altLang="cs-CZ" sz="3200" dirty="0" smtClean="0"/>
              <a:t>Klasifikace anémií</a:t>
            </a:r>
            <a:endParaRPr lang="cs-CZ" altLang="cs-CZ" sz="3200" dirty="0"/>
          </a:p>
        </p:txBody>
      </p:sp>
      <p:sp>
        <p:nvSpPr>
          <p:cNvPr id="5" name="Rectangle 3"/>
          <p:cNvSpPr txBox="1">
            <a:spLocks noChangeArrowheads="1"/>
          </p:cNvSpPr>
          <p:nvPr/>
        </p:nvSpPr>
        <p:spPr bwMode="auto">
          <a:xfrm>
            <a:off x="534988" y="3933056"/>
            <a:ext cx="3238128" cy="12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644" tIns="49323" rIns="98644" bIns="49323" numCol="1" anchor="t" anchorCtr="0" compatLnSpc="1">
            <a:prstTxWarp prst="textNoShape">
              <a:avLst/>
            </a:prstTxWarp>
          </a:bodyPr>
          <a:lstStyle>
            <a:lvl1pPr marL="366713" indent="-366713" algn="l" defTabSz="979488" rtl="0" eaLnBrk="0" fontAlgn="base" hangingPunct="0">
              <a:spcBef>
                <a:spcPct val="20000"/>
              </a:spcBef>
              <a:spcAft>
                <a:spcPct val="0"/>
              </a:spcAft>
              <a:buClr>
                <a:schemeClr val="tx2"/>
              </a:buClr>
              <a:buSzPct val="75000"/>
              <a:buFont typeface="Monotype Sorts" pitchFamily="2" charset="2"/>
              <a:buChar char="n"/>
              <a:defRPr sz="3400" kern="1200">
                <a:solidFill>
                  <a:schemeClr val="tx1"/>
                </a:solidFill>
                <a:effectLst>
                  <a:outerShdw blurRad="38100" dist="38100" dir="2700000" algn="tl">
                    <a:srgbClr val="000000"/>
                  </a:outerShdw>
                </a:effectLst>
                <a:latin typeface="+mn-lt"/>
                <a:ea typeface="+mn-ea"/>
                <a:cs typeface="+mn-cs"/>
              </a:defRPr>
            </a:lvl1pPr>
            <a:lvl2pPr marL="796925" indent="-307975" algn="l" defTabSz="979488" rtl="0" eaLnBrk="0" fontAlgn="base" hangingPunct="0">
              <a:spcBef>
                <a:spcPct val="20000"/>
              </a:spcBef>
              <a:spcAft>
                <a:spcPct val="0"/>
              </a:spcAft>
              <a:buClr>
                <a:schemeClr val="tx1"/>
              </a:buClr>
              <a:buSzPct val="100000"/>
              <a:buChar char="–"/>
              <a:defRPr sz="3000" kern="1200">
                <a:solidFill>
                  <a:schemeClr val="tx1"/>
                </a:solidFill>
                <a:effectLst>
                  <a:outerShdw blurRad="38100" dist="38100" dir="2700000" algn="tl">
                    <a:srgbClr val="000000"/>
                  </a:outerShdw>
                </a:effectLst>
                <a:latin typeface="+mn-lt"/>
                <a:ea typeface="+mn-ea"/>
                <a:cs typeface="+mn-cs"/>
              </a:defRPr>
            </a:lvl2pPr>
            <a:lvl3pPr marL="1223963" indent="-244475" algn="l" defTabSz="979488" rtl="0" eaLnBrk="0" fontAlgn="base" hangingPunct="0">
              <a:spcBef>
                <a:spcPct val="20000"/>
              </a:spcBef>
              <a:spcAft>
                <a:spcPct val="0"/>
              </a:spcAft>
              <a:buClr>
                <a:schemeClr val="tx1"/>
              </a:buClr>
              <a:buSzPct val="100000"/>
              <a:buChar char="»"/>
              <a:defRPr sz="2500" kern="1200">
                <a:solidFill>
                  <a:schemeClr val="tx1"/>
                </a:solidFill>
                <a:effectLst>
                  <a:outerShdw blurRad="38100" dist="38100" dir="2700000" algn="tl">
                    <a:srgbClr val="000000"/>
                  </a:outerShdw>
                </a:effectLst>
                <a:latin typeface="+mn-lt"/>
                <a:ea typeface="+mn-ea"/>
                <a:cs typeface="+mn-cs"/>
              </a:defRPr>
            </a:lvl3pPr>
            <a:lvl4pPr marL="1714500" indent="-246063" algn="l" defTabSz="979488" rtl="0" eaLnBrk="0" fontAlgn="base" hangingPunct="0">
              <a:spcBef>
                <a:spcPct val="20000"/>
              </a:spcBef>
              <a:spcAft>
                <a:spcPct val="0"/>
              </a:spcAft>
              <a:buClr>
                <a:schemeClr val="tx2"/>
              </a:buClr>
              <a:buSzPct val="65000"/>
              <a:buFont typeface="Monotype Sorts" pitchFamily="2" charset="2"/>
              <a:buChar char="n"/>
              <a:defRPr sz="2100" kern="1200">
                <a:solidFill>
                  <a:schemeClr val="tx1"/>
                </a:solidFill>
                <a:effectLst>
                  <a:outerShdw blurRad="38100" dist="38100" dir="2700000" algn="tl">
                    <a:srgbClr val="000000"/>
                  </a:outerShdw>
                </a:effectLst>
                <a:latin typeface="+mn-lt"/>
                <a:ea typeface="+mn-ea"/>
                <a:cs typeface="+mn-cs"/>
              </a:defRPr>
            </a:lvl4pPr>
            <a:lvl5pPr marL="2205038" indent="-244475" algn="l" defTabSz="979488" rtl="0" eaLnBrk="0" fontAlgn="base" hangingPunct="0">
              <a:spcBef>
                <a:spcPct val="20000"/>
              </a:spcBef>
              <a:spcAft>
                <a:spcPct val="0"/>
              </a:spcAft>
              <a:buClr>
                <a:schemeClr val="tx1"/>
              </a:buClr>
              <a:buSzPct val="100000"/>
              <a:buChar char="–"/>
              <a:defRPr sz="21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800" dirty="0" smtClean="0"/>
              <a:t>Patofyziologická</a:t>
            </a:r>
          </a:p>
          <a:p>
            <a:r>
              <a:rPr lang="cs-CZ" altLang="cs-CZ" sz="2800" dirty="0" smtClean="0"/>
              <a:t>morfologická</a:t>
            </a:r>
            <a:endParaRPr lang="cs-CZ" altLang="cs-CZ" sz="2800" dirty="0"/>
          </a:p>
        </p:txBody>
      </p:sp>
      <p:sp>
        <p:nvSpPr>
          <p:cNvPr id="6" name="Rectangle 2"/>
          <p:cNvSpPr txBox="1">
            <a:spLocks noChangeArrowheads="1"/>
          </p:cNvSpPr>
          <p:nvPr/>
        </p:nvSpPr>
        <p:spPr bwMode="auto">
          <a:xfrm>
            <a:off x="5143500" y="2783146"/>
            <a:ext cx="4606280" cy="6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644" tIns="49323" rIns="98644" bIns="49323" numCol="1" anchor="ctr" anchorCtr="0" compatLnSpc="1">
            <a:prstTxWarp prst="textNoShape">
              <a:avLst/>
            </a:prstTxWarp>
          </a:bodyPr>
          <a:lstStyle>
            <a:lvl1pPr algn="ctr" defTabSz="979488" rtl="0" eaLnBrk="0" fontAlgn="base" hangingPunct="0">
              <a:spcBef>
                <a:spcPct val="0"/>
              </a:spcBef>
              <a:spcAft>
                <a:spcPct val="0"/>
              </a:spcAft>
              <a:defRPr sz="4700" kern="1200">
                <a:solidFill>
                  <a:schemeClr val="tx2"/>
                </a:solidFill>
                <a:effectLst>
                  <a:outerShdw blurRad="38100" dist="38100" dir="2700000" algn="tl">
                    <a:srgbClr val="000000"/>
                  </a:outerShdw>
                </a:effectLst>
                <a:latin typeface="+mj-lt"/>
                <a:ea typeface="+mj-ea"/>
                <a:cs typeface="+mj-cs"/>
              </a:defRPr>
            </a:lvl1pPr>
            <a:lvl2pPr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2pPr>
            <a:lvl3pPr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3pPr>
            <a:lvl4pPr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4pPr>
            <a:lvl5pPr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5pPr>
            <a:lvl6pPr marL="457200"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6pPr>
            <a:lvl7pPr marL="914400"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7pPr>
            <a:lvl8pPr marL="1371600"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8pPr>
            <a:lvl9pPr marL="1828800"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9pPr>
          </a:lstStyle>
          <a:p>
            <a:r>
              <a:rPr lang="cs-CZ" altLang="cs-CZ" sz="3200" dirty="0" smtClean="0"/>
              <a:t>Projevy anémií</a:t>
            </a:r>
            <a:endParaRPr lang="cs-CZ" altLang="cs-CZ" sz="3200" dirty="0"/>
          </a:p>
        </p:txBody>
      </p:sp>
      <p:sp>
        <p:nvSpPr>
          <p:cNvPr id="7" name="Rectangle 3"/>
          <p:cNvSpPr txBox="1">
            <a:spLocks noChangeArrowheads="1"/>
          </p:cNvSpPr>
          <p:nvPr/>
        </p:nvSpPr>
        <p:spPr bwMode="auto">
          <a:xfrm>
            <a:off x="5143500" y="3645024"/>
            <a:ext cx="5110336" cy="25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644" tIns="49323" rIns="98644" bIns="49323" numCol="1" anchor="t" anchorCtr="0" compatLnSpc="1">
            <a:prstTxWarp prst="textNoShape">
              <a:avLst/>
            </a:prstTxWarp>
          </a:bodyPr>
          <a:lstStyle>
            <a:lvl1pPr marL="366713" indent="-366713" algn="l" defTabSz="979488" rtl="0" eaLnBrk="0" fontAlgn="base" hangingPunct="0">
              <a:spcBef>
                <a:spcPct val="20000"/>
              </a:spcBef>
              <a:spcAft>
                <a:spcPct val="0"/>
              </a:spcAft>
              <a:buClr>
                <a:schemeClr val="tx2"/>
              </a:buClr>
              <a:buSzPct val="75000"/>
              <a:buFont typeface="Monotype Sorts" pitchFamily="2" charset="2"/>
              <a:buChar char="n"/>
              <a:defRPr sz="3400" kern="1200">
                <a:solidFill>
                  <a:schemeClr val="tx1"/>
                </a:solidFill>
                <a:effectLst>
                  <a:outerShdw blurRad="38100" dist="38100" dir="2700000" algn="tl">
                    <a:srgbClr val="000000"/>
                  </a:outerShdw>
                </a:effectLst>
                <a:latin typeface="+mn-lt"/>
                <a:ea typeface="+mn-ea"/>
                <a:cs typeface="+mn-cs"/>
              </a:defRPr>
            </a:lvl1pPr>
            <a:lvl2pPr marL="796925" indent="-307975" algn="l" defTabSz="979488" rtl="0" eaLnBrk="0" fontAlgn="base" hangingPunct="0">
              <a:spcBef>
                <a:spcPct val="20000"/>
              </a:spcBef>
              <a:spcAft>
                <a:spcPct val="0"/>
              </a:spcAft>
              <a:buClr>
                <a:schemeClr val="tx1"/>
              </a:buClr>
              <a:buSzPct val="100000"/>
              <a:buChar char="–"/>
              <a:defRPr sz="3000" kern="1200">
                <a:solidFill>
                  <a:schemeClr val="tx1"/>
                </a:solidFill>
                <a:effectLst>
                  <a:outerShdw blurRad="38100" dist="38100" dir="2700000" algn="tl">
                    <a:srgbClr val="000000"/>
                  </a:outerShdw>
                </a:effectLst>
                <a:latin typeface="+mn-lt"/>
                <a:ea typeface="+mn-ea"/>
                <a:cs typeface="+mn-cs"/>
              </a:defRPr>
            </a:lvl2pPr>
            <a:lvl3pPr marL="1223963" indent="-244475" algn="l" defTabSz="979488" rtl="0" eaLnBrk="0" fontAlgn="base" hangingPunct="0">
              <a:spcBef>
                <a:spcPct val="20000"/>
              </a:spcBef>
              <a:spcAft>
                <a:spcPct val="0"/>
              </a:spcAft>
              <a:buClr>
                <a:schemeClr val="tx1"/>
              </a:buClr>
              <a:buSzPct val="100000"/>
              <a:buChar char="»"/>
              <a:defRPr sz="2500" kern="1200">
                <a:solidFill>
                  <a:schemeClr val="tx1"/>
                </a:solidFill>
                <a:effectLst>
                  <a:outerShdw blurRad="38100" dist="38100" dir="2700000" algn="tl">
                    <a:srgbClr val="000000"/>
                  </a:outerShdw>
                </a:effectLst>
                <a:latin typeface="+mn-lt"/>
                <a:ea typeface="+mn-ea"/>
                <a:cs typeface="+mn-cs"/>
              </a:defRPr>
            </a:lvl3pPr>
            <a:lvl4pPr marL="1714500" indent="-246063" algn="l" defTabSz="979488" rtl="0" eaLnBrk="0" fontAlgn="base" hangingPunct="0">
              <a:spcBef>
                <a:spcPct val="20000"/>
              </a:spcBef>
              <a:spcAft>
                <a:spcPct val="0"/>
              </a:spcAft>
              <a:buClr>
                <a:schemeClr val="tx2"/>
              </a:buClr>
              <a:buSzPct val="65000"/>
              <a:buFont typeface="Monotype Sorts" pitchFamily="2" charset="2"/>
              <a:buChar char="n"/>
              <a:defRPr sz="2100" kern="1200">
                <a:solidFill>
                  <a:schemeClr val="tx1"/>
                </a:solidFill>
                <a:effectLst>
                  <a:outerShdw blurRad="38100" dist="38100" dir="2700000" algn="tl">
                    <a:srgbClr val="000000"/>
                  </a:outerShdw>
                </a:effectLst>
                <a:latin typeface="+mn-lt"/>
                <a:ea typeface="+mn-ea"/>
                <a:cs typeface="+mn-cs"/>
              </a:defRPr>
            </a:lvl4pPr>
            <a:lvl5pPr marL="2205038" indent="-244475" algn="l" defTabSz="979488" rtl="0" eaLnBrk="0" fontAlgn="base" hangingPunct="0">
              <a:spcBef>
                <a:spcPct val="20000"/>
              </a:spcBef>
              <a:spcAft>
                <a:spcPct val="0"/>
              </a:spcAft>
              <a:buClr>
                <a:schemeClr val="tx1"/>
              </a:buClr>
              <a:buSzPct val="100000"/>
              <a:buChar char="–"/>
              <a:defRPr sz="21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000" smtClean="0"/>
              <a:t>Závisí na etiologii, hloubce a rychlosti vzniku</a:t>
            </a:r>
          </a:p>
          <a:p>
            <a:r>
              <a:rPr lang="cs-CZ" altLang="cs-CZ" sz="2000" smtClean="0"/>
              <a:t>Únava, dušnost, palpitace, bolesti hlavy závratě a otoky</a:t>
            </a:r>
          </a:p>
          <a:p>
            <a:r>
              <a:rPr lang="cs-CZ" altLang="cs-CZ" sz="2000" smtClean="0"/>
              <a:t>Objektivně bledost kůže a sliznic, tachykardie, systolický šelest, splenomegalie, ikterus</a:t>
            </a:r>
            <a:endParaRPr lang="cs-CZ" altLang="cs-CZ" sz="2000" dirty="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64700" y="6235700"/>
            <a:ext cx="406400" cy="406400"/>
          </a:xfrm>
          <a:prstGeom prst="rect">
            <a:avLst/>
          </a:prstGeom>
        </p:spPr>
      </p:pic>
    </p:spTree>
    <p:extLst>
      <p:ext uri="{BB962C8B-B14F-4D97-AF65-F5344CB8AC3E}">
        <p14:creationId xmlns:p14="http://schemas.microsoft.com/office/powerpoint/2010/main" val="64869932"/>
      </p:ext>
    </p:extLst>
  </p:cSld>
  <p:clrMapOvr>
    <a:masterClrMapping/>
  </p:clrMapOvr>
  <mc:AlternateContent xmlns:mc="http://schemas.openxmlformats.org/markup-compatibility/2006" xmlns:p14="http://schemas.microsoft.com/office/powerpoint/2010/main">
    <mc:Choice Requires="p14">
      <p:transition spd="slow" p14:dur="2000" advTm="130841"/>
    </mc:Choice>
    <mc:Fallback xmlns="">
      <p:transition spd="slow" advTm="130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r>
              <a:rPr lang="cs-CZ" altLang="cs-CZ"/>
              <a:t>Fyziologické hodnoty erytrocytů</a:t>
            </a:r>
          </a:p>
        </p:txBody>
      </p:sp>
      <p:graphicFrame>
        <p:nvGraphicFramePr>
          <p:cNvPr id="195587" name="Group 3"/>
          <p:cNvGraphicFramePr>
            <a:graphicFrameLocks noGrp="1"/>
          </p:cNvGraphicFramePr>
          <p:nvPr>
            <p:ph type="tbl" idx="1"/>
          </p:nvPr>
        </p:nvGraphicFramePr>
        <p:xfrm>
          <a:off x="1028700" y="1600201"/>
          <a:ext cx="8229600" cy="4663440"/>
        </p:xfrm>
        <a:graphic>
          <a:graphicData uri="http://schemas.openxmlformats.org/drawingml/2006/table">
            <a:tbl>
              <a:tblPr/>
              <a:tblGrid>
                <a:gridCol w="2743200">
                  <a:extLst>
                    <a:ext uri="{9D8B030D-6E8A-4147-A177-3AD203B41FA5}">
                      <a16:colId xmlns:a16="http://schemas.microsoft.com/office/drawing/2014/main" val="589977697"/>
                    </a:ext>
                  </a:extLst>
                </a:gridCol>
                <a:gridCol w="2743200">
                  <a:extLst>
                    <a:ext uri="{9D8B030D-6E8A-4147-A177-3AD203B41FA5}">
                      <a16:colId xmlns:a16="http://schemas.microsoft.com/office/drawing/2014/main" val="1065309658"/>
                    </a:ext>
                  </a:extLst>
                </a:gridCol>
                <a:gridCol w="2743200">
                  <a:extLst>
                    <a:ext uri="{9D8B030D-6E8A-4147-A177-3AD203B41FA5}">
                      <a16:colId xmlns:a16="http://schemas.microsoft.com/office/drawing/2014/main" val="3284618329"/>
                    </a:ext>
                  </a:extLst>
                </a:gridCol>
              </a:tblGrid>
              <a:tr h="503238">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smtClean="0">
                        <a:ln>
                          <a:noFill/>
                        </a:ln>
                        <a:solidFill>
                          <a:schemeClr val="tx1"/>
                        </a:solidFill>
                        <a:effectLst>
                          <a:outerShdw blurRad="38100" dist="38100" dir="2700000" algn="tl">
                            <a:srgbClr val="000000"/>
                          </a:outerShdw>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smtClean="0">
                          <a:ln>
                            <a:noFill/>
                          </a:ln>
                          <a:solidFill>
                            <a:schemeClr val="tx1"/>
                          </a:solidFill>
                          <a:effectLst>
                            <a:outerShdw blurRad="38100" dist="38100" dir="2700000" algn="tl">
                              <a:srgbClr val="000000"/>
                            </a:outerShdw>
                          </a:effectLst>
                          <a:latin typeface="Arial" panose="020B0604020202020204" pitchFamily="34" charset="0"/>
                        </a:rPr>
                        <a:t>Muži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smtClean="0">
                          <a:ln>
                            <a:noFill/>
                          </a:ln>
                          <a:solidFill>
                            <a:schemeClr val="tx1"/>
                          </a:solidFill>
                          <a:effectLst>
                            <a:outerShdw blurRad="38100" dist="38100" dir="2700000" algn="tl">
                              <a:srgbClr val="000000"/>
                            </a:outerShdw>
                          </a:effectLst>
                          <a:latin typeface="Arial" panose="020B0604020202020204" pitchFamily="34" charset="0"/>
                        </a:rPr>
                        <a:t>ženy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41622942"/>
                  </a:ext>
                </a:extLst>
              </a:tr>
              <a:tr h="503238">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smtClean="0">
                          <a:ln>
                            <a:noFill/>
                          </a:ln>
                          <a:solidFill>
                            <a:schemeClr val="tx1"/>
                          </a:solidFill>
                          <a:effectLst>
                            <a:outerShdw blurRad="38100" dist="38100" dir="2700000" algn="tl">
                              <a:srgbClr val="000000"/>
                            </a:outerShdw>
                          </a:effectLst>
                          <a:latin typeface="Arial" panose="020B0604020202020204" pitchFamily="34" charset="0"/>
                        </a:rPr>
                        <a:t>Hemoglobin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smtClean="0">
                          <a:ln>
                            <a:noFill/>
                          </a:ln>
                          <a:solidFill>
                            <a:schemeClr val="tx1"/>
                          </a:solidFill>
                          <a:effectLst>
                            <a:outerShdw blurRad="38100" dist="38100" dir="2700000" algn="tl">
                              <a:srgbClr val="000000"/>
                            </a:outerShdw>
                          </a:effectLst>
                          <a:latin typeface="Arial" panose="020B0604020202020204" pitchFamily="34" charset="0"/>
                        </a:rPr>
                        <a:t>135-175 g/l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smtClean="0">
                          <a:ln>
                            <a:noFill/>
                          </a:ln>
                          <a:solidFill>
                            <a:schemeClr val="tx1"/>
                          </a:solidFill>
                          <a:effectLst>
                            <a:outerShdw blurRad="38100" dist="38100" dir="2700000" algn="tl">
                              <a:srgbClr val="000000"/>
                            </a:outerShdw>
                          </a:effectLst>
                          <a:latin typeface="Arial" panose="020B0604020202020204" pitchFamily="34" charset="0"/>
                        </a:rPr>
                        <a:t>120-168 g/l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89465177"/>
                  </a:ext>
                </a:extLst>
              </a:tr>
              <a:tr h="501650">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smtClean="0">
                          <a:ln>
                            <a:noFill/>
                          </a:ln>
                          <a:solidFill>
                            <a:schemeClr val="tx1"/>
                          </a:solidFill>
                          <a:effectLst>
                            <a:outerShdw blurRad="38100" dist="38100" dir="2700000" algn="tl">
                              <a:srgbClr val="000000"/>
                            </a:outerShdw>
                          </a:effectLst>
                          <a:latin typeface="Arial" panose="020B0604020202020204" pitchFamily="34" charset="0"/>
                        </a:rPr>
                        <a:t>Hematokrit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smtClean="0">
                          <a:ln>
                            <a:noFill/>
                          </a:ln>
                          <a:solidFill>
                            <a:schemeClr val="tx1"/>
                          </a:solidFill>
                          <a:effectLst>
                            <a:outerShdw blurRad="38100" dist="38100" dir="2700000" algn="tl">
                              <a:srgbClr val="000000"/>
                            </a:outerShdw>
                          </a:effectLst>
                          <a:latin typeface="Arial" panose="020B0604020202020204" pitchFamily="34" charset="0"/>
                        </a:rPr>
                        <a:t>0,38-0,49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smtClean="0">
                          <a:ln>
                            <a:noFill/>
                          </a:ln>
                          <a:solidFill>
                            <a:schemeClr val="tx1"/>
                          </a:solidFill>
                          <a:effectLst>
                            <a:outerShdw blurRad="38100" dist="38100" dir="2700000" algn="tl">
                              <a:srgbClr val="000000"/>
                            </a:outerShdw>
                          </a:effectLst>
                          <a:latin typeface="Arial" panose="020B0604020202020204" pitchFamily="34" charset="0"/>
                        </a:rPr>
                        <a:t>0,35-0,46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12993417"/>
                  </a:ext>
                </a:extLst>
              </a:tr>
              <a:tr h="503238">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smtClean="0">
                          <a:ln>
                            <a:noFill/>
                          </a:ln>
                          <a:solidFill>
                            <a:schemeClr val="tx1"/>
                          </a:solidFill>
                          <a:effectLst>
                            <a:outerShdw blurRad="38100" dist="38100" dir="2700000" algn="tl">
                              <a:srgbClr val="000000"/>
                            </a:outerShdw>
                          </a:effectLst>
                          <a:latin typeface="Arial" panose="020B0604020202020204" pitchFamily="34" charset="0"/>
                        </a:rPr>
                        <a:t>Erytrocyty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smtClean="0">
                          <a:ln>
                            <a:noFill/>
                          </a:ln>
                          <a:solidFill>
                            <a:schemeClr val="tx1"/>
                          </a:solidFill>
                          <a:effectLst>
                            <a:outerShdw blurRad="38100" dist="38100" dir="2700000" algn="tl">
                              <a:srgbClr val="000000"/>
                            </a:outerShdw>
                          </a:effectLst>
                          <a:latin typeface="Arial" panose="020B0604020202020204" pitchFamily="34" charset="0"/>
                        </a:rPr>
                        <a:t>4,2-5,8 10</a:t>
                      </a:r>
                      <a:r>
                        <a:rPr kumimoji="0" lang="cs-CZ" altLang="cs-CZ" sz="2800" b="0" i="0" u="none" strike="noStrike" cap="none" normalizeH="0" baseline="30000" smtClean="0">
                          <a:ln>
                            <a:noFill/>
                          </a:ln>
                          <a:solidFill>
                            <a:schemeClr val="tx1"/>
                          </a:solidFill>
                          <a:effectLst>
                            <a:outerShdw blurRad="38100" dist="38100" dir="2700000" algn="tl">
                              <a:srgbClr val="000000"/>
                            </a:outerShdw>
                          </a:effectLst>
                          <a:latin typeface="Arial" panose="020B0604020202020204" pitchFamily="34" charset="0"/>
                        </a:rPr>
                        <a:t>12</a:t>
                      </a:r>
                      <a:r>
                        <a:rPr kumimoji="0" lang="cs-CZ" altLang="cs-CZ" sz="2800" b="0" i="0" u="none" strike="noStrike" cap="none" normalizeH="0" baseline="0" smtClean="0">
                          <a:ln>
                            <a:noFill/>
                          </a:ln>
                          <a:solidFill>
                            <a:schemeClr val="tx1"/>
                          </a:solidFill>
                          <a:effectLst>
                            <a:outerShdw blurRad="38100" dist="38100" dir="2700000" algn="tl">
                              <a:srgbClr val="000000"/>
                            </a:outerShdw>
                          </a:effectLst>
                          <a:latin typeface="Arial" panose="020B0604020202020204" pitchFamily="34" charset="0"/>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smtClean="0">
                          <a:ln>
                            <a:noFill/>
                          </a:ln>
                          <a:solidFill>
                            <a:schemeClr val="tx1"/>
                          </a:solidFill>
                          <a:effectLst>
                            <a:outerShdw blurRad="38100" dist="38100" dir="2700000" algn="tl">
                              <a:srgbClr val="000000"/>
                            </a:outerShdw>
                          </a:effectLst>
                          <a:latin typeface="Arial" panose="020B0604020202020204" pitchFamily="34" charset="0"/>
                        </a:rPr>
                        <a:t>3,8-5,2 10</a:t>
                      </a:r>
                      <a:r>
                        <a:rPr kumimoji="0" lang="cs-CZ" altLang="cs-CZ" sz="2800" b="0" i="0" u="none" strike="noStrike" cap="none" normalizeH="0" baseline="30000" smtClean="0">
                          <a:ln>
                            <a:noFill/>
                          </a:ln>
                          <a:solidFill>
                            <a:schemeClr val="tx1"/>
                          </a:solidFill>
                          <a:effectLst>
                            <a:outerShdw blurRad="38100" dist="38100" dir="2700000" algn="tl">
                              <a:srgbClr val="000000"/>
                            </a:outerShdw>
                          </a:effectLst>
                          <a:latin typeface="Arial" panose="020B0604020202020204" pitchFamily="34" charset="0"/>
                        </a:rPr>
                        <a:t>12</a:t>
                      </a:r>
                      <a:r>
                        <a:rPr kumimoji="0" lang="cs-CZ" altLang="cs-CZ" sz="2800" b="0" i="0" u="none" strike="noStrike" cap="none" normalizeH="0" baseline="0" smtClean="0">
                          <a:ln>
                            <a:noFill/>
                          </a:ln>
                          <a:solidFill>
                            <a:schemeClr val="tx1"/>
                          </a:solidFill>
                          <a:effectLst>
                            <a:outerShdw blurRad="38100" dist="38100" dir="2700000" algn="tl">
                              <a:srgbClr val="000000"/>
                            </a:outerShdw>
                          </a:effectLst>
                          <a:latin typeface="Arial" panose="020B0604020202020204" pitchFamily="34" charset="0"/>
                        </a:rPr>
                        <a:t>/l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84740867"/>
                  </a:ext>
                </a:extLst>
              </a:tr>
              <a:tr h="503238">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smtClean="0">
                          <a:ln>
                            <a:noFill/>
                          </a:ln>
                          <a:solidFill>
                            <a:schemeClr val="tx1"/>
                          </a:solidFill>
                          <a:effectLst>
                            <a:outerShdw blurRad="38100" dist="38100" dir="2700000" algn="tl">
                              <a:srgbClr val="000000"/>
                            </a:outerShdw>
                          </a:effectLst>
                          <a:latin typeface="Arial" panose="020B0604020202020204" pitchFamily="34" charset="0"/>
                        </a:rPr>
                        <a:t>Objem (MCV)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smtClean="0">
                          <a:ln>
                            <a:noFill/>
                          </a:ln>
                          <a:solidFill>
                            <a:schemeClr val="tx1"/>
                          </a:solidFill>
                          <a:effectLst>
                            <a:outerShdw blurRad="38100" dist="38100" dir="2700000" algn="tl">
                              <a:srgbClr val="000000"/>
                            </a:outerShdw>
                          </a:effectLst>
                          <a:latin typeface="Arial" panose="020B0604020202020204" pitchFamily="34" charset="0"/>
                        </a:rPr>
                        <a:t>80-95 fl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smtClean="0">
                          <a:ln>
                            <a:noFill/>
                          </a:ln>
                          <a:solidFill>
                            <a:schemeClr val="tx1"/>
                          </a:solidFill>
                          <a:effectLst>
                            <a:outerShdw blurRad="38100" dist="38100" dir="2700000" algn="tl">
                              <a:srgbClr val="000000"/>
                            </a:outerShdw>
                          </a:effectLst>
                          <a:latin typeface="Arial" panose="020B0604020202020204" pitchFamily="34" charset="0"/>
                        </a:rPr>
                        <a:t>80-95 fl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98620637"/>
                  </a:ext>
                </a:extLst>
              </a:tr>
              <a:tr h="503238">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smtClean="0">
                          <a:ln>
                            <a:noFill/>
                          </a:ln>
                          <a:solidFill>
                            <a:schemeClr val="tx1"/>
                          </a:solidFill>
                          <a:effectLst>
                            <a:outerShdw blurRad="38100" dist="38100" dir="2700000" algn="tl">
                              <a:srgbClr val="000000"/>
                            </a:outerShdw>
                          </a:effectLst>
                          <a:latin typeface="Arial" panose="020B0604020202020204" pitchFamily="34" charset="0"/>
                        </a:rPr>
                        <a:t>MCH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smtClean="0">
                          <a:ln>
                            <a:noFill/>
                          </a:ln>
                          <a:solidFill>
                            <a:schemeClr val="tx1"/>
                          </a:solidFill>
                          <a:effectLst>
                            <a:outerShdw blurRad="38100" dist="38100" dir="2700000" algn="tl">
                              <a:srgbClr val="000000"/>
                            </a:outerShdw>
                          </a:effectLst>
                          <a:latin typeface="Arial" panose="020B0604020202020204" pitchFamily="34" charset="0"/>
                        </a:rPr>
                        <a:t>27-32 pg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smtClean="0">
                          <a:ln>
                            <a:noFill/>
                          </a:ln>
                          <a:solidFill>
                            <a:schemeClr val="tx1"/>
                          </a:solidFill>
                          <a:effectLst>
                            <a:outerShdw blurRad="38100" dist="38100" dir="2700000" algn="tl">
                              <a:srgbClr val="000000"/>
                            </a:outerShdw>
                          </a:effectLst>
                          <a:latin typeface="Arial" panose="020B0604020202020204" pitchFamily="34" charset="0"/>
                        </a:rPr>
                        <a:t>27-32 pg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2012572"/>
                  </a:ext>
                </a:extLst>
              </a:tr>
              <a:tr h="501650">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smtClean="0">
                          <a:ln>
                            <a:noFill/>
                          </a:ln>
                          <a:solidFill>
                            <a:schemeClr val="tx1"/>
                          </a:solidFill>
                          <a:effectLst>
                            <a:outerShdw blurRad="38100" dist="38100" dir="2700000" algn="tl">
                              <a:srgbClr val="000000"/>
                            </a:outerShdw>
                          </a:effectLst>
                          <a:latin typeface="Arial" panose="020B0604020202020204" pitchFamily="34" charset="0"/>
                        </a:rPr>
                        <a:t>MCHC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smtClean="0">
                          <a:ln>
                            <a:noFill/>
                          </a:ln>
                          <a:solidFill>
                            <a:schemeClr val="tx1"/>
                          </a:solidFill>
                          <a:effectLst>
                            <a:outerShdw blurRad="38100" dist="38100" dir="2700000" algn="tl">
                              <a:srgbClr val="000000"/>
                            </a:outerShdw>
                          </a:effectLst>
                          <a:latin typeface="Arial" panose="020B0604020202020204" pitchFamily="34" charset="0"/>
                        </a:rPr>
                        <a:t>0,32-0,37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smtClean="0">
                          <a:ln>
                            <a:noFill/>
                          </a:ln>
                          <a:solidFill>
                            <a:schemeClr val="tx1"/>
                          </a:solidFill>
                          <a:effectLst>
                            <a:outerShdw blurRad="38100" dist="38100" dir="2700000" algn="tl">
                              <a:srgbClr val="000000"/>
                            </a:outerShdw>
                          </a:effectLst>
                          <a:latin typeface="Arial" panose="020B0604020202020204" pitchFamily="34" charset="0"/>
                        </a:rPr>
                        <a:t>0,32-0,37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49424333"/>
                  </a:ext>
                </a:extLst>
              </a:tr>
              <a:tr h="503238">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smtClean="0">
                        <a:ln>
                          <a:noFill/>
                        </a:ln>
                        <a:solidFill>
                          <a:schemeClr val="tx1"/>
                        </a:solidFill>
                        <a:effectLst>
                          <a:outerShdw blurRad="38100" dist="38100" dir="2700000" algn="tl">
                            <a:srgbClr val="000000"/>
                          </a:outerShdw>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smtClean="0">
                        <a:ln>
                          <a:noFill/>
                        </a:ln>
                        <a:solidFill>
                          <a:schemeClr val="tx1"/>
                        </a:solidFill>
                        <a:effectLst>
                          <a:outerShdw blurRad="38100" dist="38100" dir="2700000" algn="tl">
                            <a:srgbClr val="000000"/>
                          </a:outerShdw>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smtClean="0">
                        <a:ln>
                          <a:noFill/>
                        </a:ln>
                        <a:solidFill>
                          <a:schemeClr val="tx1"/>
                        </a:solidFill>
                        <a:effectLst>
                          <a:outerShdw blurRad="38100" dist="38100" dir="2700000" algn="tl">
                            <a:srgbClr val="000000"/>
                          </a:outerShdw>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91860507"/>
                  </a:ext>
                </a:extLst>
              </a:tr>
              <a:tr h="503238">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smtClean="0">
                        <a:ln>
                          <a:noFill/>
                        </a:ln>
                        <a:solidFill>
                          <a:schemeClr val="tx1"/>
                        </a:solidFill>
                        <a:effectLst>
                          <a:outerShdw blurRad="38100" dist="38100" dir="2700000" algn="tl">
                            <a:srgbClr val="000000"/>
                          </a:outerShdw>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smtClean="0">
                        <a:ln>
                          <a:noFill/>
                        </a:ln>
                        <a:solidFill>
                          <a:schemeClr val="tx1"/>
                        </a:solidFill>
                        <a:effectLst>
                          <a:outerShdw blurRad="38100" dist="38100" dir="2700000" algn="tl">
                            <a:srgbClr val="000000"/>
                          </a:outerShdw>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smtClean="0">
                        <a:ln>
                          <a:noFill/>
                        </a:ln>
                        <a:solidFill>
                          <a:schemeClr val="tx1"/>
                        </a:solidFill>
                        <a:effectLst>
                          <a:outerShdw blurRad="38100" dist="38100" dir="2700000" algn="tl">
                            <a:srgbClr val="000000"/>
                          </a:outerShdw>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25646367"/>
                  </a:ext>
                </a:extLst>
              </a:tr>
            </a:tbl>
          </a:graphicData>
        </a:graphic>
      </p:graphicFrame>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64700" y="6235700"/>
            <a:ext cx="406400" cy="406400"/>
          </a:xfrm>
          <a:prstGeom prst="rect">
            <a:avLst/>
          </a:prstGeom>
        </p:spPr>
      </p:pic>
    </p:spTree>
    <p:extLst>
      <p:ext uri="{BB962C8B-B14F-4D97-AF65-F5344CB8AC3E}">
        <p14:creationId xmlns:p14="http://schemas.microsoft.com/office/powerpoint/2010/main" val="1774824656"/>
      </p:ext>
    </p:extLst>
  </p:cSld>
  <p:clrMapOvr>
    <a:masterClrMapping/>
  </p:clrMapOvr>
  <mc:AlternateContent xmlns:mc="http://schemas.openxmlformats.org/markup-compatibility/2006" xmlns:p14="http://schemas.microsoft.com/office/powerpoint/2010/main">
    <mc:Choice Requires="p14">
      <p:transition spd="slow" p14:dur="2000" advTm="48069"/>
    </mc:Choice>
    <mc:Fallback xmlns="">
      <p:transition spd="slow" advTm="48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r>
              <a:rPr lang="cs-CZ" altLang="cs-CZ"/>
              <a:t>Etiologie anémií</a:t>
            </a:r>
          </a:p>
        </p:txBody>
      </p:sp>
      <p:sp>
        <p:nvSpPr>
          <p:cNvPr id="196611" name="Rectangle 3"/>
          <p:cNvSpPr>
            <a:spLocks noGrp="1" noChangeArrowheads="1"/>
          </p:cNvSpPr>
          <p:nvPr>
            <p:ph type="body" idx="1"/>
          </p:nvPr>
        </p:nvSpPr>
        <p:spPr/>
        <p:txBody>
          <a:bodyPr/>
          <a:lstStyle/>
          <a:p>
            <a:pPr>
              <a:lnSpc>
                <a:spcPct val="80000"/>
              </a:lnSpc>
            </a:pPr>
            <a:r>
              <a:rPr lang="cs-CZ" altLang="cs-CZ" sz="2800"/>
              <a:t>snížená krvetvorba </a:t>
            </a:r>
          </a:p>
          <a:p>
            <a:pPr lvl="1">
              <a:lnSpc>
                <a:spcPct val="80000"/>
              </a:lnSpc>
            </a:pPr>
            <a:r>
              <a:rPr lang="cs-CZ" altLang="cs-CZ" sz="2400"/>
              <a:t>sideropenické</a:t>
            </a:r>
          </a:p>
          <a:p>
            <a:pPr lvl="1">
              <a:lnSpc>
                <a:spcPct val="80000"/>
              </a:lnSpc>
            </a:pPr>
            <a:r>
              <a:rPr lang="cs-CZ" altLang="cs-CZ" sz="2400"/>
              <a:t>megaloblastové anémie</a:t>
            </a:r>
          </a:p>
          <a:p>
            <a:pPr lvl="1">
              <a:lnSpc>
                <a:spcPct val="80000"/>
              </a:lnSpc>
            </a:pPr>
            <a:r>
              <a:rPr lang="cs-CZ" altLang="cs-CZ" sz="2400"/>
              <a:t>z útlumu krvetvorby</a:t>
            </a:r>
          </a:p>
          <a:p>
            <a:pPr lvl="1">
              <a:lnSpc>
                <a:spcPct val="80000"/>
              </a:lnSpc>
            </a:pPr>
            <a:r>
              <a:rPr lang="cs-CZ" altLang="cs-CZ" sz="2400"/>
              <a:t>anémie chronických chorob</a:t>
            </a:r>
          </a:p>
          <a:p>
            <a:pPr lvl="1">
              <a:lnSpc>
                <a:spcPct val="80000"/>
              </a:lnSpc>
            </a:pPr>
            <a:r>
              <a:rPr lang="cs-CZ" altLang="cs-CZ" sz="2400"/>
              <a:t>thalasémie</a:t>
            </a:r>
          </a:p>
          <a:p>
            <a:pPr>
              <a:lnSpc>
                <a:spcPct val="80000"/>
              </a:lnSpc>
            </a:pPr>
            <a:r>
              <a:rPr lang="cs-CZ" altLang="cs-CZ" sz="2800"/>
              <a:t>zvýšené ztráty</a:t>
            </a:r>
          </a:p>
          <a:p>
            <a:pPr lvl="1">
              <a:lnSpc>
                <a:spcPct val="80000"/>
              </a:lnSpc>
            </a:pPr>
            <a:r>
              <a:rPr lang="cs-CZ" altLang="cs-CZ" sz="2400"/>
              <a:t>chronická posthemorhagická</a:t>
            </a:r>
          </a:p>
          <a:p>
            <a:pPr lvl="1">
              <a:lnSpc>
                <a:spcPct val="80000"/>
              </a:lnSpc>
            </a:pPr>
            <a:r>
              <a:rPr lang="cs-CZ" altLang="cs-CZ" sz="2400"/>
              <a:t>hemolytické</a:t>
            </a:r>
          </a:p>
          <a:p>
            <a:pPr lvl="2">
              <a:lnSpc>
                <a:spcPct val="80000"/>
              </a:lnSpc>
            </a:pPr>
            <a:r>
              <a:rPr lang="cs-CZ" altLang="cs-CZ" sz="2000"/>
              <a:t>korpuskulární</a:t>
            </a:r>
          </a:p>
          <a:p>
            <a:pPr lvl="2">
              <a:lnSpc>
                <a:spcPct val="80000"/>
              </a:lnSpc>
            </a:pPr>
            <a:r>
              <a:rPr lang="cs-CZ" altLang="cs-CZ" sz="2000"/>
              <a:t>extrakorpuskulární</a:t>
            </a:r>
          </a:p>
          <a:p>
            <a:pPr>
              <a:lnSpc>
                <a:spcPct val="80000"/>
              </a:lnSpc>
            </a:pPr>
            <a:r>
              <a:rPr lang="cs-CZ" altLang="cs-CZ" sz="2800"/>
              <a:t>Akutní posthemorhagická</a:t>
            </a:r>
          </a:p>
          <a:p>
            <a:pPr>
              <a:lnSpc>
                <a:spcPct val="80000"/>
              </a:lnSpc>
            </a:pPr>
            <a:endParaRPr lang="cs-CZ" altLang="cs-CZ" sz="280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64700" y="6235700"/>
            <a:ext cx="406400" cy="406400"/>
          </a:xfrm>
          <a:prstGeom prst="rect">
            <a:avLst/>
          </a:prstGeom>
        </p:spPr>
      </p:pic>
    </p:spTree>
    <p:extLst>
      <p:ext uri="{BB962C8B-B14F-4D97-AF65-F5344CB8AC3E}">
        <p14:creationId xmlns:p14="http://schemas.microsoft.com/office/powerpoint/2010/main" val="3792715099"/>
      </p:ext>
    </p:extLst>
  </p:cSld>
  <p:clrMapOvr>
    <a:masterClrMapping/>
  </p:clrMapOvr>
  <mc:AlternateContent xmlns:mc="http://schemas.openxmlformats.org/markup-compatibility/2006" xmlns:p14="http://schemas.microsoft.com/office/powerpoint/2010/main">
    <mc:Choice Requires="p14">
      <p:transition spd="slow" p14:dur="2000" advTm="89155"/>
    </mc:Choice>
    <mc:Fallback xmlns="">
      <p:transition spd="slow" advTm="89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1257300" y="228600"/>
            <a:ext cx="5326360" cy="680120"/>
          </a:xfrm>
        </p:spPr>
        <p:txBody>
          <a:bodyPr/>
          <a:lstStyle/>
          <a:p>
            <a:r>
              <a:rPr lang="cs-CZ" altLang="cs-CZ" sz="3200" dirty="0"/>
              <a:t>Železo v organismu</a:t>
            </a:r>
          </a:p>
        </p:txBody>
      </p:sp>
      <p:sp>
        <p:nvSpPr>
          <p:cNvPr id="199683" name="Rectangle 3"/>
          <p:cNvSpPr>
            <a:spLocks noGrp="1" noChangeArrowheads="1"/>
          </p:cNvSpPr>
          <p:nvPr>
            <p:ph type="body" idx="1"/>
          </p:nvPr>
        </p:nvSpPr>
        <p:spPr>
          <a:xfrm>
            <a:off x="606996" y="1340768"/>
            <a:ext cx="7772400" cy="1800200"/>
          </a:xfrm>
        </p:spPr>
        <p:txBody>
          <a:bodyPr/>
          <a:lstStyle/>
          <a:p>
            <a:r>
              <a:rPr lang="cs-CZ" altLang="cs-CZ" sz="2400" dirty="0"/>
              <a:t>Železo v ionizované formě je velmi reaktivní a proto je v těle vázáno na anionty organických kyselin a proteiny</a:t>
            </a:r>
          </a:p>
          <a:p>
            <a:r>
              <a:rPr lang="cs-CZ" altLang="cs-CZ" sz="2400" dirty="0"/>
              <a:t>Funkční </a:t>
            </a:r>
            <a:r>
              <a:rPr lang="cs-CZ" altLang="cs-CZ" sz="2400" dirty="0" err="1"/>
              <a:t>feroproteiny</a:t>
            </a:r>
            <a:r>
              <a:rPr lang="cs-CZ" altLang="cs-CZ" sz="2400" dirty="0"/>
              <a:t> a skladové proteiny (feritin a </a:t>
            </a:r>
            <a:r>
              <a:rPr lang="cs-CZ" altLang="cs-CZ" sz="2400" dirty="0" err="1"/>
              <a:t>hemosiderin</a:t>
            </a:r>
            <a:r>
              <a:rPr lang="cs-CZ" altLang="cs-CZ" sz="2400" dirty="0"/>
              <a:t>)</a:t>
            </a:r>
          </a:p>
          <a:p>
            <a:endParaRPr lang="cs-CZ" altLang="cs-CZ" dirty="0"/>
          </a:p>
        </p:txBody>
      </p:sp>
      <p:sp>
        <p:nvSpPr>
          <p:cNvPr id="4" name="Rectangle 3"/>
          <p:cNvSpPr txBox="1">
            <a:spLocks noChangeArrowheads="1"/>
          </p:cNvSpPr>
          <p:nvPr/>
        </p:nvSpPr>
        <p:spPr bwMode="auto">
          <a:xfrm>
            <a:off x="5719564" y="2924944"/>
            <a:ext cx="3670176" cy="17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644" tIns="49323" rIns="98644" bIns="49323" numCol="1" anchor="t" anchorCtr="0" compatLnSpc="1">
            <a:prstTxWarp prst="textNoShape">
              <a:avLst/>
            </a:prstTxWarp>
          </a:bodyPr>
          <a:lstStyle>
            <a:lvl1pPr marL="366713" indent="-366713" algn="l" defTabSz="979488" rtl="0" eaLnBrk="0" fontAlgn="base" hangingPunct="0">
              <a:spcBef>
                <a:spcPct val="20000"/>
              </a:spcBef>
              <a:spcAft>
                <a:spcPct val="0"/>
              </a:spcAft>
              <a:buClr>
                <a:schemeClr val="tx2"/>
              </a:buClr>
              <a:buSzPct val="75000"/>
              <a:buFont typeface="Monotype Sorts" pitchFamily="2" charset="2"/>
              <a:buChar char="n"/>
              <a:defRPr sz="3400" kern="1200">
                <a:solidFill>
                  <a:schemeClr val="tx1"/>
                </a:solidFill>
                <a:effectLst>
                  <a:outerShdw blurRad="38100" dist="38100" dir="2700000" algn="tl">
                    <a:srgbClr val="000000"/>
                  </a:outerShdw>
                </a:effectLst>
                <a:latin typeface="+mn-lt"/>
                <a:ea typeface="+mn-ea"/>
                <a:cs typeface="+mn-cs"/>
              </a:defRPr>
            </a:lvl1pPr>
            <a:lvl2pPr marL="796925" indent="-307975" algn="l" defTabSz="979488" rtl="0" eaLnBrk="0" fontAlgn="base" hangingPunct="0">
              <a:spcBef>
                <a:spcPct val="20000"/>
              </a:spcBef>
              <a:spcAft>
                <a:spcPct val="0"/>
              </a:spcAft>
              <a:buClr>
                <a:schemeClr val="tx1"/>
              </a:buClr>
              <a:buSzPct val="100000"/>
              <a:buChar char="–"/>
              <a:defRPr sz="3000" kern="1200">
                <a:solidFill>
                  <a:schemeClr val="tx1"/>
                </a:solidFill>
                <a:effectLst>
                  <a:outerShdw blurRad="38100" dist="38100" dir="2700000" algn="tl">
                    <a:srgbClr val="000000"/>
                  </a:outerShdw>
                </a:effectLst>
                <a:latin typeface="+mn-lt"/>
                <a:ea typeface="+mn-ea"/>
                <a:cs typeface="+mn-cs"/>
              </a:defRPr>
            </a:lvl2pPr>
            <a:lvl3pPr marL="1223963" indent="-244475" algn="l" defTabSz="979488" rtl="0" eaLnBrk="0" fontAlgn="base" hangingPunct="0">
              <a:spcBef>
                <a:spcPct val="20000"/>
              </a:spcBef>
              <a:spcAft>
                <a:spcPct val="0"/>
              </a:spcAft>
              <a:buClr>
                <a:schemeClr val="tx1"/>
              </a:buClr>
              <a:buSzPct val="100000"/>
              <a:buChar char="»"/>
              <a:defRPr sz="2500" kern="1200">
                <a:solidFill>
                  <a:schemeClr val="tx1"/>
                </a:solidFill>
                <a:effectLst>
                  <a:outerShdw blurRad="38100" dist="38100" dir="2700000" algn="tl">
                    <a:srgbClr val="000000"/>
                  </a:outerShdw>
                </a:effectLst>
                <a:latin typeface="+mn-lt"/>
                <a:ea typeface="+mn-ea"/>
                <a:cs typeface="+mn-cs"/>
              </a:defRPr>
            </a:lvl3pPr>
            <a:lvl4pPr marL="1714500" indent="-246063" algn="l" defTabSz="979488" rtl="0" eaLnBrk="0" fontAlgn="base" hangingPunct="0">
              <a:spcBef>
                <a:spcPct val="20000"/>
              </a:spcBef>
              <a:spcAft>
                <a:spcPct val="0"/>
              </a:spcAft>
              <a:buClr>
                <a:schemeClr val="tx2"/>
              </a:buClr>
              <a:buSzPct val="65000"/>
              <a:buFont typeface="Monotype Sorts" pitchFamily="2" charset="2"/>
              <a:buChar char="n"/>
              <a:defRPr sz="2100" kern="1200">
                <a:solidFill>
                  <a:schemeClr val="tx1"/>
                </a:solidFill>
                <a:effectLst>
                  <a:outerShdw blurRad="38100" dist="38100" dir="2700000" algn="tl">
                    <a:srgbClr val="000000"/>
                  </a:outerShdw>
                </a:effectLst>
                <a:latin typeface="+mn-lt"/>
                <a:ea typeface="+mn-ea"/>
                <a:cs typeface="+mn-cs"/>
              </a:defRPr>
            </a:lvl4pPr>
            <a:lvl5pPr marL="2205038" indent="-244475" algn="l" defTabSz="979488" rtl="0" eaLnBrk="0" fontAlgn="base" hangingPunct="0">
              <a:spcBef>
                <a:spcPct val="20000"/>
              </a:spcBef>
              <a:spcAft>
                <a:spcPct val="0"/>
              </a:spcAft>
              <a:buClr>
                <a:schemeClr val="tx1"/>
              </a:buClr>
              <a:buSzPct val="100000"/>
              <a:buChar char="–"/>
              <a:defRPr sz="21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000" smtClean="0"/>
              <a:t>35-45 mg na kg tělesné váhy</a:t>
            </a:r>
          </a:p>
          <a:p>
            <a:r>
              <a:rPr lang="cs-CZ" altLang="cs-CZ" sz="2000" smtClean="0"/>
              <a:t>60-70% v erytrocytech</a:t>
            </a:r>
          </a:p>
          <a:p>
            <a:r>
              <a:rPr lang="cs-CZ" altLang="cs-CZ" sz="2000" smtClean="0"/>
              <a:t>10% myoglobin</a:t>
            </a:r>
          </a:p>
          <a:p>
            <a:r>
              <a:rPr lang="cs-CZ" altLang="cs-CZ" sz="2000" smtClean="0"/>
              <a:t>20-30% zásobní železo</a:t>
            </a:r>
            <a:endParaRPr lang="cs-CZ" altLang="cs-CZ" sz="2000" dirty="0"/>
          </a:p>
        </p:txBody>
      </p:sp>
      <p:sp>
        <p:nvSpPr>
          <p:cNvPr id="5" name="Rectangle 2"/>
          <p:cNvSpPr txBox="1">
            <a:spLocks noChangeArrowheads="1"/>
          </p:cNvSpPr>
          <p:nvPr/>
        </p:nvSpPr>
        <p:spPr bwMode="auto">
          <a:xfrm>
            <a:off x="390972" y="3797052"/>
            <a:ext cx="4606280" cy="6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644" tIns="49323" rIns="98644" bIns="49323" numCol="1" anchor="ctr" anchorCtr="0" compatLnSpc="1">
            <a:prstTxWarp prst="textNoShape">
              <a:avLst/>
            </a:prstTxWarp>
          </a:bodyPr>
          <a:lstStyle>
            <a:lvl1pPr algn="ctr" defTabSz="979488" rtl="0" eaLnBrk="0" fontAlgn="base" hangingPunct="0">
              <a:spcBef>
                <a:spcPct val="0"/>
              </a:spcBef>
              <a:spcAft>
                <a:spcPct val="0"/>
              </a:spcAft>
              <a:defRPr sz="4700" kern="1200">
                <a:solidFill>
                  <a:schemeClr val="tx2"/>
                </a:solidFill>
                <a:effectLst>
                  <a:outerShdw blurRad="38100" dist="38100" dir="2700000" algn="tl">
                    <a:srgbClr val="000000"/>
                  </a:outerShdw>
                </a:effectLst>
                <a:latin typeface="+mj-lt"/>
                <a:ea typeface="+mj-ea"/>
                <a:cs typeface="+mj-cs"/>
              </a:defRPr>
            </a:lvl1pPr>
            <a:lvl2pPr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2pPr>
            <a:lvl3pPr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3pPr>
            <a:lvl4pPr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4pPr>
            <a:lvl5pPr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5pPr>
            <a:lvl6pPr marL="457200"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6pPr>
            <a:lvl7pPr marL="914400"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7pPr>
            <a:lvl8pPr marL="1371600"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8pPr>
            <a:lvl9pPr marL="1828800"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9pPr>
          </a:lstStyle>
          <a:p>
            <a:r>
              <a:rPr lang="cs-CZ" altLang="cs-CZ" sz="2800" smtClean="0"/>
              <a:t>Bilance železa v organismu</a:t>
            </a:r>
            <a:endParaRPr lang="cs-CZ" altLang="cs-CZ" sz="2800" dirty="0"/>
          </a:p>
        </p:txBody>
      </p:sp>
      <p:sp>
        <p:nvSpPr>
          <p:cNvPr id="6" name="Rectangle 3"/>
          <p:cNvSpPr txBox="1">
            <a:spLocks noChangeArrowheads="1"/>
          </p:cNvSpPr>
          <p:nvPr/>
        </p:nvSpPr>
        <p:spPr bwMode="auto">
          <a:xfrm>
            <a:off x="679004" y="4781167"/>
            <a:ext cx="5182344" cy="12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644" tIns="49323" rIns="98644" bIns="49323" numCol="1" anchor="t" anchorCtr="0" compatLnSpc="1">
            <a:prstTxWarp prst="textNoShape">
              <a:avLst/>
            </a:prstTxWarp>
          </a:bodyPr>
          <a:lstStyle>
            <a:lvl1pPr marL="366713" indent="-366713" algn="l" defTabSz="979488" rtl="0" eaLnBrk="0" fontAlgn="base" hangingPunct="0">
              <a:spcBef>
                <a:spcPct val="20000"/>
              </a:spcBef>
              <a:spcAft>
                <a:spcPct val="0"/>
              </a:spcAft>
              <a:buClr>
                <a:schemeClr val="tx2"/>
              </a:buClr>
              <a:buSzPct val="75000"/>
              <a:buFont typeface="Monotype Sorts" pitchFamily="2" charset="2"/>
              <a:buChar char="n"/>
              <a:defRPr sz="3400" kern="1200">
                <a:solidFill>
                  <a:schemeClr val="tx1"/>
                </a:solidFill>
                <a:effectLst>
                  <a:outerShdw blurRad="38100" dist="38100" dir="2700000" algn="tl">
                    <a:srgbClr val="000000"/>
                  </a:outerShdw>
                </a:effectLst>
                <a:latin typeface="+mn-lt"/>
                <a:ea typeface="+mn-ea"/>
                <a:cs typeface="+mn-cs"/>
              </a:defRPr>
            </a:lvl1pPr>
            <a:lvl2pPr marL="796925" indent="-307975" algn="l" defTabSz="979488" rtl="0" eaLnBrk="0" fontAlgn="base" hangingPunct="0">
              <a:spcBef>
                <a:spcPct val="20000"/>
              </a:spcBef>
              <a:spcAft>
                <a:spcPct val="0"/>
              </a:spcAft>
              <a:buClr>
                <a:schemeClr val="tx1"/>
              </a:buClr>
              <a:buSzPct val="100000"/>
              <a:buChar char="–"/>
              <a:defRPr sz="3000" kern="1200">
                <a:solidFill>
                  <a:schemeClr val="tx1"/>
                </a:solidFill>
                <a:effectLst>
                  <a:outerShdw blurRad="38100" dist="38100" dir="2700000" algn="tl">
                    <a:srgbClr val="000000"/>
                  </a:outerShdw>
                </a:effectLst>
                <a:latin typeface="+mn-lt"/>
                <a:ea typeface="+mn-ea"/>
                <a:cs typeface="+mn-cs"/>
              </a:defRPr>
            </a:lvl2pPr>
            <a:lvl3pPr marL="1223963" indent="-244475" algn="l" defTabSz="979488" rtl="0" eaLnBrk="0" fontAlgn="base" hangingPunct="0">
              <a:spcBef>
                <a:spcPct val="20000"/>
              </a:spcBef>
              <a:spcAft>
                <a:spcPct val="0"/>
              </a:spcAft>
              <a:buClr>
                <a:schemeClr val="tx1"/>
              </a:buClr>
              <a:buSzPct val="100000"/>
              <a:buChar char="»"/>
              <a:defRPr sz="2500" kern="1200">
                <a:solidFill>
                  <a:schemeClr val="tx1"/>
                </a:solidFill>
                <a:effectLst>
                  <a:outerShdw blurRad="38100" dist="38100" dir="2700000" algn="tl">
                    <a:srgbClr val="000000"/>
                  </a:outerShdw>
                </a:effectLst>
                <a:latin typeface="+mn-lt"/>
                <a:ea typeface="+mn-ea"/>
                <a:cs typeface="+mn-cs"/>
              </a:defRPr>
            </a:lvl3pPr>
            <a:lvl4pPr marL="1714500" indent="-246063" algn="l" defTabSz="979488" rtl="0" eaLnBrk="0" fontAlgn="base" hangingPunct="0">
              <a:spcBef>
                <a:spcPct val="20000"/>
              </a:spcBef>
              <a:spcAft>
                <a:spcPct val="0"/>
              </a:spcAft>
              <a:buClr>
                <a:schemeClr val="tx2"/>
              </a:buClr>
              <a:buSzPct val="65000"/>
              <a:buFont typeface="Monotype Sorts" pitchFamily="2" charset="2"/>
              <a:buChar char="n"/>
              <a:defRPr sz="2100" kern="1200">
                <a:solidFill>
                  <a:schemeClr val="tx1"/>
                </a:solidFill>
                <a:effectLst>
                  <a:outerShdw blurRad="38100" dist="38100" dir="2700000" algn="tl">
                    <a:srgbClr val="000000"/>
                  </a:outerShdw>
                </a:effectLst>
                <a:latin typeface="+mn-lt"/>
                <a:ea typeface="+mn-ea"/>
                <a:cs typeface="+mn-cs"/>
              </a:defRPr>
            </a:lvl4pPr>
            <a:lvl5pPr marL="2205038" indent="-244475" algn="l" defTabSz="979488" rtl="0" eaLnBrk="0" fontAlgn="base" hangingPunct="0">
              <a:spcBef>
                <a:spcPct val="20000"/>
              </a:spcBef>
              <a:spcAft>
                <a:spcPct val="0"/>
              </a:spcAft>
              <a:buClr>
                <a:schemeClr val="tx1"/>
              </a:buClr>
              <a:buSzPct val="100000"/>
              <a:buChar char="–"/>
              <a:defRPr sz="21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000" smtClean="0"/>
              <a:t>10-20 mg obsah železa v denní stravě</a:t>
            </a:r>
          </a:p>
          <a:p>
            <a:r>
              <a:rPr lang="cs-CZ" altLang="cs-CZ" sz="2000" smtClean="0"/>
              <a:t>0,5-1 mg denní ztráty u mužů 1-2 mg u žen</a:t>
            </a:r>
          </a:p>
          <a:p>
            <a:r>
              <a:rPr lang="cs-CZ" altLang="cs-CZ" sz="2000" smtClean="0"/>
              <a:t>Vstřebává se 5-10% </a:t>
            </a:r>
            <a:endParaRPr lang="cs-CZ" altLang="cs-CZ" sz="2000" dirty="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64700" y="6235700"/>
            <a:ext cx="406400" cy="406400"/>
          </a:xfrm>
          <a:prstGeom prst="rect">
            <a:avLst/>
          </a:prstGeom>
        </p:spPr>
      </p:pic>
    </p:spTree>
    <p:extLst>
      <p:ext uri="{BB962C8B-B14F-4D97-AF65-F5344CB8AC3E}">
        <p14:creationId xmlns:p14="http://schemas.microsoft.com/office/powerpoint/2010/main" val="484204622"/>
      </p:ext>
    </p:extLst>
  </p:cSld>
  <p:clrMapOvr>
    <a:masterClrMapping/>
  </p:clrMapOvr>
  <mc:AlternateContent xmlns:mc="http://schemas.openxmlformats.org/markup-compatibility/2006" xmlns:p14="http://schemas.microsoft.com/office/powerpoint/2010/main">
    <mc:Choice Requires="p14">
      <p:transition spd="slow" p14:dur="2000" advTm="54324"/>
    </mc:Choice>
    <mc:Fallback xmlns="">
      <p:transition spd="slow" advTm="54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1257300" y="228600"/>
            <a:ext cx="5254352" cy="551005"/>
          </a:xfrm>
        </p:spPr>
        <p:txBody>
          <a:bodyPr/>
          <a:lstStyle/>
          <a:p>
            <a:r>
              <a:rPr lang="cs-CZ" altLang="cs-CZ" sz="2800" dirty="0"/>
              <a:t>Vstřebávání v organismu</a:t>
            </a:r>
          </a:p>
        </p:txBody>
      </p:sp>
      <p:sp>
        <p:nvSpPr>
          <p:cNvPr id="202755" name="Rectangle 3"/>
          <p:cNvSpPr>
            <a:spLocks noGrp="1" noChangeArrowheads="1"/>
          </p:cNvSpPr>
          <p:nvPr>
            <p:ph type="body" idx="1"/>
          </p:nvPr>
        </p:nvSpPr>
        <p:spPr>
          <a:xfrm>
            <a:off x="895028" y="779605"/>
            <a:ext cx="7772400" cy="1528192"/>
          </a:xfrm>
        </p:spPr>
        <p:txBody>
          <a:bodyPr/>
          <a:lstStyle/>
          <a:p>
            <a:r>
              <a:rPr lang="cs-CZ" altLang="cs-CZ" sz="2400" dirty="0"/>
              <a:t>Vstřebání probíhá v duodenu a proximálním jejunu</a:t>
            </a:r>
          </a:p>
          <a:p>
            <a:r>
              <a:rPr lang="cs-CZ" altLang="cs-CZ" sz="2400" dirty="0"/>
              <a:t>Vstřebávání hemového a </a:t>
            </a:r>
            <a:r>
              <a:rPr lang="cs-CZ" altLang="cs-CZ" sz="2400" dirty="0" err="1"/>
              <a:t>nehemového</a:t>
            </a:r>
            <a:r>
              <a:rPr lang="cs-CZ" altLang="cs-CZ" sz="2400" dirty="0"/>
              <a:t> železa se liší</a:t>
            </a:r>
          </a:p>
          <a:p>
            <a:r>
              <a:rPr lang="cs-CZ" altLang="cs-CZ" sz="2400" dirty="0"/>
              <a:t>Absorpce hemového železa je efektivnější</a:t>
            </a:r>
          </a:p>
        </p:txBody>
      </p:sp>
      <p:sp>
        <p:nvSpPr>
          <p:cNvPr id="4" name="Rectangle 2"/>
          <p:cNvSpPr txBox="1">
            <a:spLocks noChangeArrowheads="1"/>
          </p:cNvSpPr>
          <p:nvPr/>
        </p:nvSpPr>
        <p:spPr bwMode="auto">
          <a:xfrm>
            <a:off x="-1049188" y="2363678"/>
            <a:ext cx="6406480" cy="7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644" tIns="49323" rIns="98644" bIns="49323" numCol="1" anchor="ctr" anchorCtr="0" compatLnSpc="1">
            <a:prstTxWarp prst="textNoShape">
              <a:avLst/>
            </a:prstTxWarp>
          </a:bodyPr>
          <a:lstStyle>
            <a:lvl1pPr algn="ctr" defTabSz="979488" rtl="0" eaLnBrk="0" fontAlgn="base" hangingPunct="0">
              <a:spcBef>
                <a:spcPct val="0"/>
              </a:spcBef>
              <a:spcAft>
                <a:spcPct val="0"/>
              </a:spcAft>
              <a:defRPr sz="4700" kern="1200">
                <a:solidFill>
                  <a:schemeClr val="tx2"/>
                </a:solidFill>
                <a:effectLst>
                  <a:outerShdw blurRad="38100" dist="38100" dir="2700000" algn="tl">
                    <a:srgbClr val="000000"/>
                  </a:outerShdw>
                </a:effectLst>
                <a:latin typeface="+mj-lt"/>
                <a:ea typeface="+mj-ea"/>
                <a:cs typeface="+mj-cs"/>
              </a:defRPr>
            </a:lvl1pPr>
            <a:lvl2pPr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2pPr>
            <a:lvl3pPr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3pPr>
            <a:lvl4pPr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4pPr>
            <a:lvl5pPr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5pPr>
            <a:lvl6pPr marL="457200"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6pPr>
            <a:lvl7pPr marL="914400"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7pPr>
            <a:lvl8pPr marL="1371600"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8pPr>
            <a:lvl9pPr marL="1828800"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9pPr>
          </a:lstStyle>
          <a:p>
            <a:r>
              <a:rPr lang="cs-CZ" altLang="cs-CZ" sz="2800" dirty="0" smtClean="0"/>
              <a:t>Transport v organismu</a:t>
            </a:r>
            <a:endParaRPr lang="cs-CZ" altLang="cs-CZ" sz="2800" dirty="0"/>
          </a:p>
        </p:txBody>
      </p:sp>
      <p:sp>
        <p:nvSpPr>
          <p:cNvPr id="5" name="Rectangle 3"/>
          <p:cNvSpPr txBox="1">
            <a:spLocks noChangeArrowheads="1"/>
          </p:cNvSpPr>
          <p:nvPr/>
        </p:nvSpPr>
        <p:spPr bwMode="auto">
          <a:xfrm>
            <a:off x="148502" y="2934668"/>
            <a:ext cx="5758408" cy="18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644" tIns="49323" rIns="98644" bIns="49323" numCol="1" anchor="t" anchorCtr="0" compatLnSpc="1">
            <a:prstTxWarp prst="textNoShape">
              <a:avLst/>
            </a:prstTxWarp>
          </a:bodyPr>
          <a:lstStyle>
            <a:lvl1pPr marL="366713" indent="-366713" algn="l" defTabSz="979488" rtl="0" eaLnBrk="0" fontAlgn="base" hangingPunct="0">
              <a:spcBef>
                <a:spcPct val="20000"/>
              </a:spcBef>
              <a:spcAft>
                <a:spcPct val="0"/>
              </a:spcAft>
              <a:buClr>
                <a:schemeClr val="tx2"/>
              </a:buClr>
              <a:buSzPct val="75000"/>
              <a:buFont typeface="Monotype Sorts" pitchFamily="2" charset="2"/>
              <a:buChar char="n"/>
              <a:defRPr sz="3400" kern="1200">
                <a:solidFill>
                  <a:schemeClr val="tx1"/>
                </a:solidFill>
                <a:effectLst>
                  <a:outerShdw blurRad="38100" dist="38100" dir="2700000" algn="tl">
                    <a:srgbClr val="000000"/>
                  </a:outerShdw>
                </a:effectLst>
                <a:latin typeface="+mn-lt"/>
                <a:ea typeface="+mn-ea"/>
                <a:cs typeface="+mn-cs"/>
              </a:defRPr>
            </a:lvl1pPr>
            <a:lvl2pPr marL="796925" indent="-307975" algn="l" defTabSz="979488" rtl="0" eaLnBrk="0" fontAlgn="base" hangingPunct="0">
              <a:spcBef>
                <a:spcPct val="20000"/>
              </a:spcBef>
              <a:spcAft>
                <a:spcPct val="0"/>
              </a:spcAft>
              <a:buClr>
                <a:schemeClr val="tx1"/>
              </a:buClr>
              <a:buSzPct val="100000"/>
              <a:buChar char="–"/>
              <a:defRPr sz="3000" kern="1200">
                <a:solidFill>
                  <a:schemeClr val="tx1"/>
                </a:solidFill>
                <a:effectLst>
                  <a:outerShdw blurRad="38100" dist="38100" dir="2700000" algn="tl">
                    <a:srgbClr val="000000"/>
                  </a:outerShdw>
                </a:effectLst>
                <a:latin typeface="+mn-lt"/>
                <a:ea typeface="+mn-ea"/>
                <a:cs typeface="+mn-cs"/>
              </a:defRPr>
            </a:lvl2pPr>
            <a:lvl3pPr marL="1223963" indent="-244475" algn="l" defTabSz="979488" rtl="0" eaLnBrk="0" fontAlgn="base" hangingPunct="0">
              <a:spcBef>
                <a:spcPct val="20000"/>
              </a:spcBef>
              <a:spcAft>
                <a:spcPct val="0"/>
              </a:spcAft>
              <a:buClr>
                <a:schemeClr val="tx1"/>
              </a:buClr>
              <a:buSzPct val="100000"/>
              <a:buChar char="»"/>
              <a:defRPr sz="2500" kern="1200">
                <a:solidFill>
                  <a:schemeClr val="tx1"/>
                </a:solidFill>
                <a:effectLst>
                  <a:outerShdw blurRad="38100" dist="38100" dir="2700000" algn="tl">
                    <a:srgbClr val="000000"/>
                  </a:outerShdw>
                </a:effectLst>
                <a:latin typeface="+mn-lt"/>
                <a:ea typeface="+mn-ea"/>
                <a:cs typeface="+mn-cs"/>
              </a:defRPr>
            </a:lvl3pPr>
            <a:lvl4pPr marL="1714500" indent="-246063" algn="l" defTabSz="979488" rtl="0" eaLnBrk="0" fontAlgn="base" hangingPunct="0">
              <a:spcBef>
                <a:spcPct val="20000"/>
              </a:spcBef>
              <a:spcAft>
                <a:spcPct val="0"/>
              </a:spcAft>
              <a:buClr>
                <a:schemeClr val="tx2"/>
              </a:buClr>
              <a:buSzPct val="65000"/>
              <a:buFont typeface="Monotype Sorts" pitchFamily="2" charset="2"/>
              <a:buChar char="n"/>
              <a:defRPr sz="2100" kern="1200">
                <a:solidFill>
                  <a:schemeClr val="tx1"/>
                </a:solidFill>
                <a:effectLst>
                  <a:outerShdw blurRad="38100" dist="38100" dir="2700000" algn="tl">
                    <a:srgbClr val="000000"/>
                  </a:outerShdw>
                </a:effectLst>
                <a:latin typeface="+mn-lt"/>
                <a:ea typeface="+mn-ea"/>
                <a:cs typeface="+mn-cs"/>
              </a:defRPr>
            </a:lvl4pPr>
            <a:lvl5pPr marL="2205038" indent="-244475" algn="l" defTabSz="979488" rtl="0" eaLnBrk="0" fontAlgn="base" hangingPunct="0">
              <a:spcBef>
                <a:spcPct val="20000"/>
              </a:spcBef>
              <a:spcAft>
                <a:spcPct val="0"/>
              </a:spcAft>
              <a:buClr>
                <a:schemeClr val="tx1"/>
              </a:buClr>
              <a:buSzPct val="100000"/>
              <a:buChar char="–"/>
              <a:defRPr sz="21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400" dirty="0" smtClean="0"/>
              <a:t>Transferin váže trojmocné železo</a:t>
            </a:r>
          </a:p>
          <a:p>
            <a:r>
              <a:rPr lang="cs-CZ" altLang="cs-CZ" sz="2400" dirty="0" smtClean="0"/>
              <a:t>Skladování železa – </a:t>
            </a:r>
            <a:r>
              <a:rPr lang="cs-CZ" altLang="cs-CZ" sz="2400" dirty="0" err="1" smtClean="0"/>
              <a:t>hepatocyty</a:t>
            </a:r>
            <a:r>
              <a:rPr lang="cs-CZ" altLang="cs-CZ" sz="2400" dirty="0" smtClean="0"/>
              <a:t>, RES</a:t>
            </a:r>
          </a:p>
          <a:p>
            <a:r>
              <a:rPr lang="cs-CZ" altLang="cs-CZ" sz="2400" dirty="0" smtClean="0"/>
              <a:t>Feritin</a:t>
            </a:r>
          </a:p>
          <a:p>
            <a:r>
              <a:rPr lang="cs-CZ" altLang="cs-CZ" sz="2400" dirty="0" err="1" smtClean="0"/>
              <a:t>hemosiderin</a:t>
            </a:r>
            <a:endParaRPr lang="cs-CZ" altLang="cs-CZ" sz="2400" dirty="0" smtClean="0"/>
          </a:p>
          <a:p>
            <a:endParaRPr lang="cs-CZ" altLang="cs-CZ" dirty="0"/>
          </a:p>
        </p:txBody>
      </p:sp>
      <p:sp>
        <p:nvSpPr>
          <p:cNvPr id="2" name="Obdélník 1"/>
          <p:cNvSpPr/>
          <p:nvPr/>
        </p:nvSpPr>
        <p:spPr>
          <a:xfrm>
            <a:off x="7231732" y="2541749"/>
            <a:ext cx="1952779" cy="461665"/>
          </a:xfrm>
          <a:prstGeom prst="rect">
            <a:avLst/>
          </a:prstGeom>
        </p:spPr>
        <p:txBody>
          <a:bodyPr wrap="none">
            <a:spAutoFit/>
          </a:bodyPr>
          <a:lstStyle/>
          <a:p>
            <a:r>
              <a:rPr lang="cs-CZ" altLang="cs-CZ" dirty="0">
                <a:solidFill>
                  <a:schemeClr val="tx2"/>
                </a:solidFill>
              </a:rPr>
              <a:t>Nedostatek </a:t>
            </a:r>
            <a:r>
              <a:rPr lang="cs-CZ" altLang="cs-CZ" dirty="0" err="1">
                <a:solidFill>
                  <a:schemeClr val="tx2"/>
                </a:solidFill>
              </a:rPr>
              <a:t>Fe</a:t>
            </a:r>
            <a:endParaRPr lang="cs-CZ" dirty="0">
              <a:solidFill>
                <a:schemeClr val="tx2"/>
              </a:solidFill>
            </a:endParaRPr>
          </a:p>
        </p:txBody>
      </p:sp>
      <p:sp>
        <p:nvSpPr>
          <p:cNvPr id="7" name="Rectangle 3"/>
          <p:cNvSpPr txBox="1">
            <a:spLocks noChangeArrowheads="1"/>
          </p:cNvSpPr>
          <p:nvPr/>
        </p:nvSpPr>
        <p:spPr bwMode="auto">
          <a:xfrm>
            <a:off x="5791572" y="2956292"/>
            <a:ext cx="4752528" cy="15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644" tIns="49323" rIns="98644" bIns="49323" numCol="1" anchor="t" anchorCtr="0" compatLnSpc="1">
            <a:prstTxWarp prst="textNoShape">
              <a:avLst/>
            </a:prstTxWarp>
          </a:bodyPr>
          <a:lstStyle>
            <a:lvl1pPr marL="366713" indent="-366713" algn="l" defTabSz="979488" rtl="0" eaLnBrk="0" fontAlgn="base" hangingPunct="0">
              <a:spcBef>
                <a:spcPct val="20000"/>
              </a:spcBef>
              <a:spcAft>
                <a:spcPct val="0"/>
              </a:spcAft>
              <a:buClr>
                <a:schemeClr val="tx2"/>
              </a:buClr>
              <a:buSzPct val="75000"/>
              <a:buFont typeface="Monotype Sorts" pitchFamily="2" charset="2"/>
              <a:buChar char="n"/>
              <a:defRPr sz="3400" kern="1200">
                <a:solidFill>
                  <a:schemeClr val="tx1"/>
                </a:solidFill>
                <a:effectLst>
                  <a:outerShdw blurRad="38100" dist="38100" dir="2700000" algn="tl">
                    <a:srgbClr val="000000"/>
                  </a:outerShdw>
                </a:effectLst>
                <a:latin typeface="+mn-lt"/>
                <a:ea typeface="+mn-ea"/>
                <a:cs typeface="+mn-cs"/>
              </a:defRPr>
            </a:lvl1pPr>
            <a:lvl2pPr marL="796925" indent="-307975" algn="l" defTabSz="979488" rtl="0" eaLnBrk="0" fontAlgn="base" hangingPunct="0">
              <a:spcBef>
                <a:spcPct val="20000"/>
              </a:spcBef>
              <a:spcAft>
                <a:spcPct val="0"/>
              </a:spcAft>
              <a:buClr>
                <a:schemeClr val="tx1"/>
              </a:buClr>
              <a:buSzPct val="100000"/>
              <a:buChar char="–"/>
              <a:defRPr sz="3000" kern="1200">
                <a:solidFill>
                  <a:schemeClr val="tx1"/>
                </a:solidFill>
                <a:effectLst>
                  <a:outerShdw blurRad="38100" dist="38100" dir="2700000" algn="tl">
                    <a:srgbClr val="000000"/>
                  </a:outerShdw>
                </a:effectLst>
                <a:latin typeface="+mn-lt"/>
                <a:ea typeface="+mn-ea"/>
                <a:cs typeface="+mn-cs"/>
              </a:defRPr>
            </a:lvl2pPr>
            <a:lvl3pPr marL="1223963" indent="-244475" algn="l" defTabSz="979488" rtl="0" eaLnBrk="0" fontAlgn="base" hangingPunct="0">
              <a:spcBef>
                <a:spcPct val="20000"/>
              </a:spcBef>
              <a:spcAft>
                <a:spcPct val="0"/>
              </a:spcAft>
              <a:buClr>
                <a:schemeClr val="tx1"/>
              </a:buClr>
              <a:buSzPct val="100000"/>
              <a:buChar char="»"/>
              <a:defRPr sz="2500" kern="1200">
                <a:solidFill>
                  <a:schemeClr val="tx1"/>
                </a:solidFill>
                <a:effectLst>
                  <a:outerShdw blurRad="38100" dist="38100" dir="2700000" algn="tl">
                    <a:srgbClr val="000000"/>
                  </a:outerShdw>
                </a:effectLst>
                <a:latin typeface="+mn-lt"/>
                <a:ea typeface="+mn-ea"/>
                <a:cs typeface="+mn-cs"/>
              </a:defRPr>
            </a:lvl3pPr>
            <a:lvl4pPr marL="1714500" indent="-246063" algn="l" defTabSz="979488" rtl="0" eaLnBrk="0" fontAlgn="base" hangingPunct="0">
              <a:spcBef>
                <a:spcPct val="20000"/>
              </a:spcBef>
              <a:spcAft>
                <a:spcPct val="0"/>
              </a:spcAft>
              <a:buClr>
                <a:schemeClr val="tx2"/>
              </a:buClr>
              <a:buSzPct val="65000"/>
              <a:buFont typeface="Monotype Sorts" pitchFamily="2" charset="2"/>
              <a:buChar char="n"/>
              <a:defRPr sz="2100" kern="1200">
                <a:solidFill>
                  <a:schemeClr val="tx1"/>
                </a:solidFill>
                <a:effectLst>
                  <a:outerShdw blurRad="38100" dist="38100" dir="2700000" algn="tl">
                    <a:srgbClr val="000000"/>
                  </a:outerShdw>
                </a:effectLst>
                <a:latin typeface="+mn-lt"/>
                <a:ea typeface="+mn-ea"/>
                <a:cs typeface="+mn-cs"/>
              </a:defRPr>
            </a:lvl4pPr>
            <a:lvl5pPr marL="2205038" indent="-244475" algn="l" defTabSz="979488" rtl="0" eaLnBrk="0" fontAlgn="base" hangingPunct="0">
              <a:spcBef>
                <a:spcPct val="20000"/>
              </a:spcBef>
              <a:spcAft>
                <a:spcPct val="0"/>
              </a:spcAft>
              <a:buClr>
                <a:schemeClr val="tx1"/>
              </a:buClr>
              <a:buSzPct val="100000"/>
              <a:buChar char="–"/>
              <a:defRPr sz="21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000" dirty="0" smtClean="0"/>
              <a:t>Snížený příjem :nedostatek v potravě, </a:t>
            </a:r>
            <a:r>
              <a:rPr lang="cs-CZ" altLang="cs-CZ" sz="2000" dirty="0" err="1" smtClean="0"/>
              <a:t>maldigesce</a:t>
            </a:r>
            <a:r>
              <a:rPr lang="cs-CZ" altLang="cs-CZ" sz="2000" dirty="0" smtClean="0"/>
              <a:t>, malabsorpce</a:t>
            </a:r>
          </a:p>
          <a:p>
            <a:r>
              <a:rPr lang="cs-CZ" altLang="cs-CZ" sz="2000" dirty="0" smtClean="0"/>
              <a:t>Zvýšené ztráty</a:t>
            </a:r>
          </a:p>
          <a:p>
            <a:r>
              <a:rPr lang="cs-CZ" altLang="cs-CZ" sz="2000" dirty="0" smtClean="0"/>
              <a:t>Zvýšená potřeba</a:t>
            </a:r>
            <a:endParaRPr lang="cs-CZ" altLang="cs-CZ" sz="2000" dirty="0"/>
          </a:p>
        </p:txBody>
      </p:sp>
      <p:sp>
        <p:nvSpPr>
          <p:cNvPr id="8" name="Rectangle 2"/>
          <p:cNvSpPr txBox="1">
            <a:spLocks noChangeArrowheads="1"/>
          </p:cNvSpPr>
          <p:nvPr/>
        </p:nvSpPr>
        <p:spPr bwMode="auto">
          <a:xfrm>
            <a:off x="4100500" y="5089834"/>
            <a:ext cx="3382144" cy="6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644" tIns="49323" rIns="98644" bIns="49323" numCol="1" anchor="ctr" anchorCtr="0" compatLnSpc="1">
            <a:prstTxWarp prst="textNoShape">
              <a:avLst/>
            </a:prstTxWarp>
          </a:bodyPr>
          <a:lstStyle>
            <a:lvl1pPr algn="ctr" defTabSz="979488" rtl="0" eaLnBrk="0" fontAlgn="base" hangingPunct="0">
              <a:spcBef>
                <a:spcPct val="0"/>
              </a:spcBef>
              <a:spcAft>
                <a:spcPct val="0"/>
              </a:spcAft>
              <a:defRPr sz="4700" kern="1200">
                <a:solidFill>
                  <a:schemeClr val="tx2"/>
                </a:solidFill>
                <a:effectLst>
                  <a:outerShdw blurRad="38100" dist="38100" dir="2700000" algn="tl">
                    <a:srgbClr val="000000"/>
                  </a:outerShdw>
                </a:effectLst>
                <a:latin typeface="+mj-lt"/>
                <a:ea typeface="+mj-ea"/>
                <a:cs typeface="+mj-cs"/>
              </a:defRPr>
            </a:lvl1pPr>
            <a:lvl2pPr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2pPr>
            <a:lvl3pPr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3pPr>
            <a:lvl4pPr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4pPr>
            <a:lvl5pPr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5pPr>
            <a:lvl6pPr marL="457200"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6pPr>
            <a:lvl7pPr marL="914400"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7pPr>
            <a:lvl8pPr marL="1371600"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8pPr>
            <a:lvl9pPr marL="1828800" algn="ctr" defTabSz="979488" rtl="0" eaLnBrk="0" fontAlgn="base" hangingPunct="0">
              <a:spcBef>
                <a:spcPct val="0"/>
              </a:spcBef>
              <a:spcAft>
                <a:spcPct val="0"/>
              </a:spcAft>
              <a:defRPr sz="4700">
                <a:solidFill>
                  <a:schemeClr val="tx2"/>
                </a:solidFill>
                <a:effectLst>
                  <a:outerShdw blurRad="38100" dist="38100" dir="2700000" algn="tl">
                    <a:srgbClr val="000000"/>
                  </a:outerShdw>
                </a:effectLst>
                <a:latin typeface="Times New Roman" panose="02020603050405020304" pitchFamily="18" charset="0"/>
              </a:defRPr>
            </a:lvl9pPr>
          </a:lstStyle>
          <a:p>
            <a:r>
              <a:rPr lang="cs-CZ" altLang="cs-CZ" sz="2800" smtClean="0"/>
              <a:t>Přetížení Fe</a:t>
            </a:r>
            <a:endParaRPr lang="cs-CZ" altLang="cs-CZ" sz="2800" dirty="0"/>
          </a:p>
        </p:txBody>
      </p:sp>
      <p:sp>
        <p:nvSpPr>
          <p:cNvPr id="9" name="Rectangle 3"/>
          <p:cNvSpPr txBox="1">
            <a:spLocks noChangeArrowheads="1"/>
          </p:cNvSpPr>
          <p:nvPr/>
        </p:nvSpPr>
        <p:spPr bwMode="auto">
          <a:xfrm>
            <a:off x="1183060" y="5113877"/>
            <a:ext cx="7772400" cy="15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644" tIns="49323" rIns="98644" bIns="49323" numCol="1" anchor="t" anchorCtr="0" compatLnSpc="1">
            <a:prstTxWarp prst="textNoShape">
              <a:avLst/>
            </a:prstTxWarp>
          </a:bodyPr>
          <a:lstStyle>
            <a:lvl1pPr marL="366713" indent="-366713" algn="l" defTabSz="979488" rtl="0" eaLnBrk="0" fontAlgn="base" hangingPunct="0">
              <a:spcBef>
                <a:spcPct val="20000"/>
              </a:spcBef>
              <a:spcAft>
                <a:spcPct val="0"/>
              </a:spcAft>
              <a:buClr>
                <a:schemeClr val="tx2"/>
              </a:buClr>
              <a:buSzPct val="75000"/>
              <a:buFont typeface="Monotype Sorts" pitchFamily="2" charset="2"/>
              <a:buChar char="n"/>
              <a:defRPr sz="3400" kern="1200">
                <a:solidFill>
                  <a:schemeClr val="tx1"/>
                </a:solidFill>
                <a:effectLst>
                  <a:outerShdw blurRad="38100" dist="38100" dir="2700000" algn="tl">
                    <a:srgbClr val="000000"/>
                  </a:outerShdw>
                </a:effectLst>
                <a:latin typeface="+mn-lt"/>
                <a:ea typeface="+mn-ea"/>
                <a:cs typeface="+mn-cs"/>
              </a:defRPr>
            </a:lvl1pPr>
            <a:lvl2pPr marL="796925" indent="-307975" algn="l" defTabSz="979488" rtl="0" eaLnBrk="0" fontAlgn="base" hangingPunct="0">
              <a:spcBef>
                <a:spcPct val="20000"/>
              </a:spcBef>
              <a:spcAft>
                <a:spcPct val="0"/>
              </a:spcAft>
              <a:buClr>
                <a:schemeClr val="tx1"/>
              </a:buClr>
              <a:buSzPct val="100000"/>
              <a:buChar char="–"/>
              <a:defRPr sz="3000" kern="1200">
                <a:solidFill>
                  <a:schemeClr val="tx1"/>
                </a:solidFill>
                <a:effectLst>
                  <a:outerShdw blurRad="38100" dist="38100" dir="2700000" algn="tl">
                    <a:srgbClr val="000000"/>
                  </a:outerShdw>
                </a:effectLst>
                <a:latin typeface="+mn-lt"/>
                <a:ea typeface="+mn-ea"/>
                <a:cs typeface="+mn-cs"/>
              </a:defRPr>
            </a:lvl2pPr>
            <a:lvl3pPr marL="1223963" indent="-244475" algn="l" defTabSz="979488" rtl="0" eaLnBrk="0" fontAlgn="base" hangingPunct="0">
              <a:spcBef>
                <a:spcPct val="20000"/>
              </a:spcBef>
              <a:spcAft>
                <a:spcPct val="0"/>
              </a:spcAft>
              <a:buClr>
                <a:schemeClr val="tx1"/>
              </a:buClr>
              <a:buSzPct val="100000"/>
              <a:buChar char="»"/>
              <a:defRPr sz="2500" kern="1200">
                <a:solidFill>
                  <a:schemeClr val="tx1"/>
                </a:solidFill>
                <a:effectLst>
                  <a:outerShdw blurRad="38100" dist="38100" dir="2700000" algn="tl">
                    <a:srgbClr val="000000"/>
                  </a:outerShdw>
                </a:effectLst>
                <a:latin typeface="+mn-lt"/>
                <a:ea typeface="+mn-ea"/>
                <a:cs typeface="+mn-cs"/>
              </a:defRPr>
            </a:lvl3pPr>
            <a:lvl4pPr marL="1714500" indent="-246063" algn="l" defTabSz="979488" rtl="0" eaLnBrk="0" fontAlgn="base" hangingPunct="0">
              <a:spcBef>
                <a:spcPct val="20000"/>
              </a:spcBef>
              <a:spcAft>
                <a:spcPct val="0"/>
              </a:spcAft>
              <a:buClr>
                <a:schemeClr val="tx2"/>
              </a:buClr>
              <a:buSzPct val="65000"/>
              <a:buFont typeface="Monotype Sorts" pitchFamily="2" charset="2"/>
              <a:buChar char="n"/>
              <a:defRPr sz="2100" kern="1200">
                <a:solidFill>
                  <a:schemeClr val="tx1"/>
                </a:solidFill>
                <a:effectLst>
                  <a:outerShdw blurRad="38100" dist="38100" dir="2700000" algn="tl">
                    <a:srgbClr val="000000"/>
                  </a:outerShdw>
                </a:effectLst>
                <a:latin typeface="+mn-lt"/>
                <a:ea typeface="+mn-ea"/>
                <a:cs typeface="+mn-cs"/>
              </a:defRPr>
            </a:lvl4pPr>
            <a:lvl5pPr marL="2205038" indent="-244475" algn="l" defTabSz="979488" rtl="0" eaLnBrk="0" fontAlgn="base" hangingPunct="0">
              <a:spcBef>
                <a:spcPct val="20000"/>
              </a:spcBef>
              <a:spcAft>
                <a:spcPct val="0"/>
              </a:spcAft>
              <a:buClr>
                <a:schemeClr val="tx1"/>
              </a:buClr>
              <a:buSzPct val="100000"/>
              <a:buChar char="–"/>
              <a:defRPr sz="21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000" smtClean="0"/>
              <a:t>Parenterální přívod</a:t>
            </a:r>
          </a:p>
          <a:p>
            <a:r>
              <a:rPr lang="cs-CZ" altLang="cs-CZ" sz="2000" smtClean="0"/>
              <a:t>transfuze</a:t>
            </a:r>
          </a:p>
          <a:p>
            <a:r>
              <a:rPr lang="cs-CZ" altLang="cs-CZ" sz="2000" smtClean="0"/>
              <a:t>Zvýšený rozpad erytrocytů</a:t>
            </a:r>
          </a:p>
          <a:p>
            <a:r>
              <a:rPr lang="cs-CZ" altLang="cs-CZ" sz="2000" smtClean="0"/>
              <a:t>Hereditární hemochromatózy – porucha regulace vstřebávání</a:t>
            </a:r>
            <a:endParaRPr lang="cs-CZ" altLang="cs-CZ" sz="2000" dirty="0"/>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64700" y="6235700"/>
            <a:ext cx="406400" cy="406400"/>
          </a:xfrm>
          <a:prstGeom prst="rect">
            <a:avLst/>
          </a:prstGeom>
        </p:spPr>
      </p:pic>
    </p:spTree>
    <p:extLst>
      <p:ext uri="{BB962C8B-B14F-4D97-AF65-F5344CB8AC3E}">
        <p14:creationId xmlns:p14="http://schemas.microsoft.com/office/powerpoint/2010/main" val="2681210863"/>
      </p:ext>
    </p:extLst>
  </p:cSld>
  <p:clrMapOvr>
    <a:masterClrMapping/>
  </p:clrMapOvr>
  <mc:AlternateContent xmlns:mc="http://schemas.openxmlformats.org/markup-compatibility/2006" xmlns:p14="http://schemas.microsoft.com/office/powerpoint/2010/main">
    <mc:Choice Requires="p14">
      <p:transition spd="slow" p14:dur="2000" advTm="81260"/>
    </mc:Choice>
    <mc:Fallback xmlns="">
      <p:transition spd="slow" advTm="81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9"/>
</p:tagLst>
</file>

<file path=ppt/theme/theme1.xml><?xml version="1.0" encoding="utf-8"?>
<a:theme xmlns:a="http://schemas.openxmlformats.org/drawingml/2006/main" name="PETRIK1">
  <a:themeElements>
    <a:clrScheme name="">
      <a:dk1>
        <a:srgbClr val="0D2D8A"/>
      </a:dk1>
      <a:lt1>
        <a:srgbClr val="FFFFFF"/>
      </a:lt1>
      <a:dk2>
        <a:srgbClr val="3B6AFC"/>
      </a:dk2>
      <a:lt2>
        <a:srgbClr val="FDFF37"/>
      </a:lt2>
      <a:accent1>
        <a:srgbClr val="F79268"/>
      </a:accent1>
      <a:accent2>
        <a:srgbClr val="F95AB7"/>
      </a:accent2>
      <a:accent3>
        <a:srgbClr val="AFB9FD"/>
      </a:accent3>
      <a:accent4>
        <a:srgbClr val="DADADA"/>
      </a:accent4>
      <a:accent5>
        <a:srgbClr val="FAC7B9"/>
      </a:accent5>
      <a:accent6>
        <a:srgbClr val="E251A6"/>
      </a:accent6>
      <a:hlink>
        <a:srgbClr val="FC0128"/>
      </a:hlink>
      <a:folHlink>
        <a:srgbClr val="89ABFE"/>
      </a:folHlink>
    </a:clrScheme>
    <a:fontScheme name="PETRIK1">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cs-CZ" altLang="cs-CZ" sz="2400" b="0" i="0" u="none" strike="noStrike" cap="none" normalizeH="0" baseline="0" smtClean="0">
            <a:ln>
              <a:noFill/>
            </a:ln>
            <a:solidFill>
              <a:schemeClr val="tx1"/>
            </a:solidFill>
            <a:effectLst/>
            <a:latin typeface="Times New Roman CE" panose="02020603050405020304"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cs-CZ" altLang="cs-CZ" sz="2400" b="0" i="0" u="none" strike="noStrike" cap="none" normalizeH="0" baseline="0" smtClean="0">
            <a:ln>
              <a:noFill/>
            </a:ln>
            <a:solidFill>
              <a:schemeClr val="tx1"/>
            </a:solidFill>
            <a:effectLst/>
            <a:latin typeface="Times New Roman CE" panose="02020603050405020304" pitchFamily="18" charset="0"/>
          </a:defRPr>
        </a:defPPr>
      </a:lstStyle>
    </a:lnDef>
  </a:objectDefaults>
  <a:extraClrSchemeLst>
    <a:extraClrScheme>
      <a:clrScheme name="PETRIK1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ETRIK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PETRIK1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ETRIK1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ETRIK1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ETRIK1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PETRIK1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tiv 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otiv 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L:\1\SKLAD95\OBR\WMF\PETRIK1.PPT</Template>
  <TotalTime>274</TotalTime>
  <Pages>25</Pages>
  <Words>2131</Words>
  <Application>Microsoft Office PowerPoint</Application>
  <PresentationFormat>Diapozitivy</PresentationFormat>
  <Paragraphs>502</Paragraphs>
  <Slides>43</Slides>
  <Notes>13</Notes>
  <HiddenSlides>0</HiddenSlides>
  <MMClips>43</MMClips>
  <ScaleCrop>false</ScaleCrop>
  <HeadingPairs>
    <vt:vector size="6" baseType="variant">
      <vt:variant>
        <vt:lpstr>Použitá písma</vt:lpstr>
      </vt:variant>
      <vt:variant>
        <vt:i4>12</vt:i4>
      </vt:variant>
      <vt:variant>
        <vt:lpstr>Motiv</vt:lpstr>
      </vt:variant>
      <vt:variant>
        <vt:i4>3</vt:i4>
      </vt:variant>
      <vt:variant>
        <vt:lpstr>Nadpisy snímků</vt:lpstr>
      </vt:variant>
      <vt:variant>
        <vt:i4>43</vt:i4>
      </vt:variant>
    </vt:vector>
  </HeadingPairs>
  <TitlesOfParts>
    <vt:vector size="58" baseType="lpstr">
      <vt:lpstr>Arial</vt:lpstr>
      <vt:lpstr>Arial Black</vt:lpstr>
      <vt:lpstr>Arial CE</vt:lpstr>
      <vt:lpstr>Arial Narrow</vt:lpstr>
      <vt:lpstr>Comic Sans MS</vt:lpstr>
      <vt:lpstr>Helvetica Narrow</vt:lpstr>
      <vt:lpstr>Impact</vt:lpstr>
      <vt:lpstr>Monotype Sorts</vt:lpstr>
      <vt:lpstr>Symbol</vt:lpstr>
      <vt:lpstr>Times New Roman</vt:lpstr>
      <vt:lpstr>Times New Roman CE</vt:lpstr>
      <vt:lpstr>Wingdings</vt:lpstr>
      <vt:lpstr>PETRIK1</vt:lpstr>
      <vt:lpstr>Default Design</vt:lpstr>
      <vt:lpstr>1_Default Design</vt:lpstr>
      <vt:lpstr>Základy interních oborů  Hematologie</vt:lpstr>
      <vt:lpstr>Prezentace aplikace PowerPoint</vt:lpstr>
      <vt:lpstr>Ontogeneza krvetvorby</vt:lpstr>
      <vt:lpstr>Nedostatek krevních elementů</vt:lpstr>
      <vt:lpstr>Anémie</vt:lpstr>
      <vt:lpstr>Fyziologické hodnoty erytrocytů</vt:lpstr>
      <vt:lpstr>Etiologie anémií</vt:lpstr>
      <vt:lpstr>Železo v organismu</vt:lpstr>
      <vt:lpstr>Vstřebávání v organismu</vt:lpstr>
      <vt:lpstr>Vitamín B12</vt:lpstr>
      <vt:lpstr>Hemoglobin</vt:lpstr>
      <vt:lpstr>Srpkovitá anémie</vt:lpstr>
      <vt:lpstr>Polycytemia vera x polyglobulie</vt:lpstr>
      <vt:lpstr>Prezentace aplikace PowerPoint</vt:lpstr>
      <vt:lpstr> DISEMINOVANÁ    INTRAVASKULÁRNÍ              KOAGULACE / KOAGULOPATIE</vt:lpstr>
      <vt:lpstr>Prezentace aplikace PowerPoint</vt:lpstr>
      <vt:lpstr>Definice ???</vt:lpstr>
      <vt:lpstr>Prezentace aplikace PowerPoint</vt:lpstr>
      <vt:lpstr>Prezentace aplikace PowerPoint</vt:lpstr>
      <vt:lpstr>Prezentace aplikace PowerPoint</vt:lpstr>
      <vt:lpstr>akutní DIC </vt:lpstr>
      <vt:lpstr>Fyziologie hemostázy</vt:lpstr>
      <vt:lpstr>Rizikové faktory trombózy</vt:lpstr>
      <vt:lpstr>Klinické podmínky vzniku trombóz</vt:lpstr>
      <vt:lpstr>Varovné signály dispozice k trombóze</vt:lpstr>
      <vt:lpstr>Rozdělení antitrombotické léčby </vt:lpstr>
      <vt:lpstr>Indikace antiagregancií (ASA)</vt:lpstr>
      <vt:lpstr>Dávkování antiagregancií</vt:lpstr>
      <vt:lpstr>  GLYKOZAMINOGLYKAN  HEPARIN</vt:lpstr>
      <vt:lpstr> ÚČINEK HEPARINU</vt:lpstr>
      <vt:lpstr>LMWH a UFH</vt:lpstr>
      <vt:lpstr>Nízkomolekulární hepariny </vt:lpstr>
      <vt:lpstr>Schéma plazmatické koagulace a fibrinolýzy</vt:lpstr>
      <vt:lpstr>Indikace antikoagulační léčby (injekční - hepariny a perorální - kumariny)</vt:lpstr>
      <vt:lpstr>Dlouhodobá léčba pacientů s VTE: LMWH vs warfarin</vt:lpstr>
      <vt:lpstr>Algoritmus AT opatření</vt:lpstr>
      <vt:lpstr>Kumariny - antivitaminy K</vt:lpstr>
      <vt:lpstr>Indikace PAK kumariny (Guidelines on oral anticoagulation, BJH, 1998, 101, 374 – 387, BCSH) </vt:lpstr>
      <vt:lpstr>Jaké hodnoty INR lze připustit ?</vt:lpstr>
      <vt:lpstr>Možnosti korekce INR</vt:lpstr>
      <vt:lpstr>Doporučená opatření při předávkování kumarinů</vt:lpstr>
      <vt:lpstr>Hematologické malignity</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Stone size Average stone size 8.7 mm</dc:title>
  <dc:subject/>
  <dc:creator>MUDr. Aleš Petřík</dc:creator>
  <cp:keywords/>
  <dc:description/>
  <cp:lastModifiedBy>Hewlett-Packard Company</cp:lastModifiedBy>
  <cp:revision>79</cp:revision>
  <cp:lastPrinted>1999-09-06T05:45:56Z</cp:lastPrinted>
  <dcterms:created xsi:type="dcterms:W3CDTF">1995-11-27T14:36:08Z</dcterms:created>
  <dcterms:modified xsi:type="dcterms:W3CDTF">2021-03-07T21:36:31Z</dcterms:modified>
</cp:coreProperties>
</file>