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1" r:id="rId9"/>
    <p:sldId id="269" r:id="rId10"/>
    <p:sldId id="270" r:id="rId11"/>
    <p:sldId id="264" r:id="rId12"/>
    <p:sldId id="265" r:id="rId13"/>
    <p:sldId id="268" r:id="rId14"/>
    <p:sldId id="266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1900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5547-B935-4052-98F5-4260CB7A23E2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A471-11EA-4A70-A7E6-4C492894A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5547-B935-4052-98F5-4260CB7A23E2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A471-11EA-4A70-A7E6-4C492894A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5547-B935-4052-98F5-4260CB7A23E2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A471-11EA-4A70-A7E6-4C492894A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5547-B935-4052-98F5-4260CB7A23E2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A471-11EA-4A70-A7E6-4C492894A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5547-B935-4052-98F5-4260CB7A23E2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A471-11EA-4A70-A7E6-4C492894A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5547-B935-4052-98F5-4260CB7A23E2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A471-11EA-4A70-A7E6-4C492894A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5547-B935-4052-98F5-4260CB7A23E2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A471-11EA-4A70-A7E6-4C492894A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5547-B935-4052-98F5-4260CB7A23E2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A471-11EA-4A70-A7E6-4C492894A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5547-B935-4052-98F5-4260CB7A23E2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A471-11EA-4A70-A7E6-4C492894A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5547-B935-4052-98F5-4260CB7A23E2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A471-11EA-4A70-A7E6-4C492894A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5547-B935-4052-98F5-4260CB7A23E2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A471-11EA-4A70-A7E6-4C492894ABA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1D5547-B935-4052-98F5-4260CB7A23E2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3F4A471-11EA-4A70-A7E6-4C492894AB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RODINNÁ A SEXUÁLNÍ VÝCHOVA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Tělesné dospívání se projevuje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Růstem postavy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Proměnou proporcí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Vývojem sekundárních pohlavních znaků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Tělo dostává typicky ženskou či mužskou podobu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Vnitřní pohlavní orgány rostou a zrají</a:t>
            </a:r>
          </a:p>
          <a:p>
            <a:pPr>
              <a:buFontTx/>
              <a:buChar char="-"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Psychické dospívání se projevuje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Změnou nálad, rozladění, přecitlivělostí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Impulzivní chování, nepředvídatelnost reakcí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Zvýšenou únavou, emoční nevyrovnaností, smutkem, zlostí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Prožívají hlubší negativní emoce,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emoce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jsou intenzivní, proměnlivé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Důvody emočních změn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Nejistoty v identitě, hormonální vlivy, tělesné změny, nejistota ve vztazích (s rodiči, vrstevníky, prvními partnery).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Základem pro pohlavní zralost je schopnost produkce zralé zárodečné buňky (spermie, vajíčko).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Počátek dospívání u dívek je mezi 9.-13. rokem, u chlapců mezi 9.-14. rokem.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Sexuální vývoj lze rozdělit na tato klíčová období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Splynutí zárodečných buněk, kdy je určeno genetické pohlaví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Vytvoření ženských a mužských gonád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Formování vnitřního a zevního pohlavního ústrojí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Diferenciace pohlavně specifických center v mozku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Období od narození do 6 let života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Tzv. období latence (5.-11. rok života dítěte, sexuální pudy se přenáší do asexuálních oblastí  = škola, sport, zájmy, kamarádství)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Doba dospívání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Plný pohlavní život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Obsah dle věku dítěte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0-3 roky - znalost a funkce svého těla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       - poznávání rozdílů mezi pohlavími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       - uvědomování si vlastního pohlaví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4-9 let – sexuální zvědavost a experimentování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    - seznámit dítě se sexuálními hranicemi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    - seznámit děti se základy biologie (menstruace u dívek, poluce u chlapců)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10-14 let – dítě by mělo být poučeno o tématech týkajících se sexu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        - v tomto období začínají často masturbovat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15-19 let – budování vlastní identity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        - nakládání s vlastními pocity a sexualitou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        - poučení, jak se chránit před sexuálně přenosnými chorobami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183880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SLOVNÍČEK POJMŮ</a:t>
            </a: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COMING OUT – ( z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angl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 „vyjít ven“) je proces rozpoznávání, objevování, přijímání a sžívání se se svou sexuální orientací či identitou, začleňování tohoto aspektu osobnosti do svého osobního života. 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Vnitřní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Coming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nejčastěji nastává v průběhu puberty, kdy se začíná projevovat lidská sexualita. 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Vnější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Coming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ji veřejně deklaruje.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(V USA i dalších zemích připadá na 11. říjen tzv.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Coming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který slouží pro upozornění na existenci sexuálních orientací).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HETEROSEXUALITA – z řeckého slova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heteros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který znamená jiný, různý.  Je termín pro pohlavní náklonnost k opačnému pohlaví. Má primární význam pro rozmnožování a zachování lidské populace. Tahle orientace je většinová. 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HOMOSEXUALITA – Z řeckého slova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homos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které znamená stejný. Jde o sexuální orientaci, kdy člověk je sexuálně přitahován a hluboké emoční vztahy navazuje s osobami stejného pohlaví. Bývá uváděn výskyt homosexuálně orientovaných osob na 4-6% mezi muži a 1% mezi ženami. Nositel mužské homosexuality je označován jako gay a nositelka ženské homosexuality je označována jako lesba. 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BISEXUALITA – Původně tento termín znamenal dvojpohlavnost, označení jedinců, kteří mají najednou obě pohlaví. Používá se pro osoby, které stejně přitahují muži i ženy. Je to erotická, emocionální, sexuální přitažlivost k mužům i ženám. Bisexuálně orientovaní lidé spadají spíše do homosexuální kategorie. Podle některých je jen snahou zastřít skutečnou orientaci, většinou homosexuální.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INTERSEXUALITA – Je to porucha pohlavního vývoje, které se projevuje variacemi reprodukčního a pohlavního systému na úrovni pohlavních znaků, chromozomů, pohlavních orgánů a vymykají se standardním představám o mužském nebo ženském těle. Jedinec se necítí být ani mužem, ani ženou a není schopen si vyjasnit, zda jej přitahuje stejné nebo opačné pohlaví.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TRANSSEXUALITA –  Tento stav se nazývá „inverzní sexuální orientace“. Jedinec, u kterého je tělesné a psychické pohlaví v protikladu. Člověk se narodil jako žena, sám sebe identifikuje jako muže a naopak. Projevuje se touhou být opačného pohlaví, mít jeho tělesné znaky a projevy. Pro transsexuála se někdy používá zkratka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Ts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 Podstatou transsexuality nejsou charakteristiky sexuální, ale charakteristiky pohlavní role. Transsexualismus se definuje jako „přání žít a být akceptován jako příslušník opačného pohlaví“. Člověk není spokojen s vlastním anatomickým pohlavím. 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Přeměna muže na ženu či naopak probíhá v několika fázích. Operativní změně pohlaví předchází tzv. RLE test, kdy člověk testuje správnost svého rozhodnutí po dobu nejméně 1 roku, vystupuje se svou psychickou identitou, dále se podávají hormonální přípravky ( u mužů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antiandrogeny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 estrogeny a u žen testosterony), třetím krokem je operativní změna pohlaví.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476672"/>
            <a:ext cx="8183880" cy="59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DEFINICE SEXUÁLNÍ VÝCHOVY</a:t>
            </a:r>
          </a:p>
          <a:p>
            <a:pPr>
              <a:buNone/>
            </a:pPr>
            <a:r>
              <a:rPr lang="cs-CZ" sz="200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Dříve byla sexuální výchova označována jako výchova pohlavní. </a:t>
            </a:r>
          </a:p>
          <a:p>
            <a:pPr>
              <a:buNone/>
            </a:pPr>
            <a:endParaRPr lang="cs-CZ" sz="2000" b="1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Definice dle WHO: „Sexuální zdraví představuje takový souhrn tělesných, citových, rozumových a společenských stránek člověka jako sexuální bytosti, který obohacuje osobnost, zlepšuje její vztahy k lidem a rozvíjí schopnost lásky.“</a:t>
            </a:r>
          </a:p>
          <a:p>
            <a:pPr>
              <a:buNone/>
            </a:pPr>
            <a:endParaRPr lang="cs-CZ" sz="2000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Sexuální výchova je záměrná, cílevědomá činnost vychovatele vůči vychovanému součinností s ním. Dále je součástí rozvíjejících se pozitivních lidských citů a mezilidských vztahů.</a:t>
            </a:r>
          </a:p>
          <a:p>
            <a:pPr>
              <a:buNone/>
            </a:pPr>
            <a:endParaRPr lang="cs-CZ" sz="2000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 biologického hlediska je sexuální chování v podobě spojení muže a ženy v pohlavním styku základním nástrojem k reprodukci. </a:t>
            </a:r>
          </a:p>
          <a:p>
            <a:pPr>
              <a:buNone/>
            </a:pPr>
            <a:endParaRPr lang="cs-CZ" sz="2000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Sexuální výchova v rodině i ve škole významně působí proti snižování stability rodinné struktury, proti zhoršování vztahů ve společnosti.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Sexuální výchova je přirozenou součástí každodenního života rodiny.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Sexuální výchova by se měla uskutečňovat v souvislosti k manželské a rodičovské lásce. Hlavním cílem je tak příprava na manželský a rodinný život. Láska, ke které má směřovat sexuální výchova, by měla být lidskou láskou (tělesnou a duchovní) bezvýhradnou, věrnou, plodnou.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Cílem  sexuální výchovy je postupně v člověku utvářet zdravé, poučené a odpovědné postoje k sexualitě, které vede k plnohodnotnému a radostnému prožívání partnerství, manželství, rodičovství.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Sexualitu charakterizujeme určitými vlastnostmi: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Dobře osvojená sexuální role, preferování opačného pohlaví, sexuální zralost, souhlas partnera, vytvoření páru, vzájemná spolupráce.</a:t>
            </a:r>
          </a:p>
          <a:p>
            <a:pPr>
              <a:buFontTx/>
              <a:buChar char="-"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Sexualita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projevem lidské přirozenosti.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Jako součást komplexních mezilidských vztahů, kultury, dokáže propojit biologické a psychosociální aspekty.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soubor biologických a psychologických vlastností, kterými se muž odlišuje od ženy.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přirozenou součástí každodenního života rodiny.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 sexuality nejde o nic nemravného.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Provází každého jedince od narození do smrti.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srovnatelná s běžnými fyziologickými potřebami.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Lidská sexualita je spjata s rozmnožováním.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K sexualitě patří:</a:t>
            </a:r>
          </a:p>
          <a:p>
            <a:pPr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anatomické, hormonální, reprodukční rozdíly mezi mužem a ženou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souhrn projevů chování a cítění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Erotické projevy a chování</a:t>
            </a: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Rozdílné sociální role</a:t>
            </a:r>
          </a:p>
          <a:p>
            <a:pPr>
              <a:buNone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Funkce sexuality: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Reprodukční – reprodukci zajišťujeme heterosexuálním stykem.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Komunikační  - zvláštní druh intimní komunikace, kdy se člověk snaží, aby partner prožil něco příjemného.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Redukování napětí – sexuální vzrušení a následné uspokojení.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Prestižní funkce – sexuální vztahy jsou součástí společenského postavení, na jedné straně je sexuální vztah a na druhé straně je pobavení.</a:t>
            </a:r>
          </a:p>
          <a:p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Normální sexuální chování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chování, které je danou společností respektované, považováno za obvyklé, v dané kultuře rozšířené a zákonem dovolené. </a:t>
            </a: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 hlediska biologie normálním sexuálním chováním znamená takové chování, které povede k reprodukci.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současné době (od rozpadu totalitních systémů), se značně urychluje sexuální zrání mladých lidí po stránce psychické i fyzické. Také se neustále snižuje věk, ve kterém mladí lidé zahajují svůj sexuální život. </a:t>
            </a:r>
          </a:p>
          <a:p>
            <a:pPr>
              <a:buFontTx/>
              <a:buChar char="-"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Zárukou přiměřeného sexuálního chování je zdravý sexuální vývoj člověka. Je podmíněn psychickým zdravím jedince i sociálním prostředím.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183880" cy="5976664"/>
          </a:xfrm>
        </p:spPr>
        <p:txBody>
          <a:bodyPr/>
          <a:lstStyle/>
          <a:p>
            <a:pPr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SEXUALITA V DOSPÍVÁNÍ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Sexuální vývoj je složitý a komplexní proces, ve kterém se vytvářejí základní komponenty lidského sexuálního chování, tedy pohlavní identifikace, sexuální preference a reaktivita.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Rodinný život na dítě působí nepřetržitě, rodina poskytuje dítěti model mužské i ženské role. Dítě veškeré vztahy a způsoby chování a jednání v rodině intenzivně vnímá a učí se tím.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dospívání jsou mladí lidé citliví na svůj vzhled, jejich sebehodnocení. Přijetí vlastního těla má významný vliv na jejich pozdější sexuální život.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Každý tento věk neprožívá dospívání stejně intenzivně, ale bouřlivé dospívání není výjimečné.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Dospívání, puberta, adolescence je pro většinu mladých lidí v naší kultuře obdobím hledání, experimentování, zmatků, nejistot, pochybností. 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Dle některých výzkumů mají v tomto období pochybnosti ohledné své sexuální identity a orientace skoro 15% teenagerů, tzn., že asi každý sedmý mladík či dívka má pochybnosti o své sexualitě.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Pochybnosti o své sexuální identitě v dospívání mohou být  prvním projevem poruchy vrozené dispozice, ale většinou se jedná pouze o krizi, o přechodný stav.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Sexuální roli ovlivňuje kultura, výchova rodičů, vedení ve škole, pravidla, postoje, média.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Každý sedmý mladík či dívka má pochybnosti o své sexualitě. 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 dívek je přechodná homosexuální zkušenost častější než u chlapců. A to tím, že dívky mají kulturně povoleno se navzájem dotýkat od malička více než chlapci).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tomto období se dospívající mění na člověka schopného reprodukce.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 reprodukční schopnosti u chlapců dochází tehdy, kdy varlata začnou produkovat zralé spermie, bývá to okolo 15. roku.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 dívek k reprodukční schopnosti dochází tehdy, kdy začnou vaječníky produkovat zralá vajíčka.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757</TotalTime>
  <Words>1547</Words>
  <Application>Microsoft Office PowerPoint</Application>
  <PresentationFormat>Předvádění na obrazovce (4:3)</PresentationFormat>
  <Paragraphs>137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Times New Roman</vt:lpstr>
      <vt:lpstr>Verdana</vt:lpstr>
      <vt:lpstr>Wingdings 2</vt:lpstr>
      <vt:lpstr>Aspekt</vt:lpstr>
      <vt:lpstr>RODINNÁ A SEXUÁLNÍ VÝCHOVA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RODINNÁ A SEXUÁLNÍ VÝCHOVA</dc:title>
  <dc:creator>Markétka</dc:creator>
  <cp:lastModifiedBy>Hamplová Lidmila</cp:lastModifiedBy>
  <cp:revision>71</cp:revision>
  <dcterms:created xsi:type="dcterms:W3CDTF">2019-02-01T08:57:09Z</dcterms:created>
  <dcterms:modified xsi:type="dcterms:W3CDTF">2020-09-24T12:29:09Z</dcterms:modified>
</cp:coreProperties>
</file>