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775"/>
  </p:normalViewPr>
  <p:slideViewPr>
    <p:cSldViewPr snapToGrid="0" snapToObjects="1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E05FF-C085-2943-835A-4E718146DC11}" type="datetimeFigureOut">
              <a:rPr lang="cs-CZ" smtClean="0"/>
              <a:t>21.04.2021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1F43F-070B-654D-A245-4743450152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973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D86B36-921F-754A-A76A-0E13AC483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1510661"/>
            <a:ext cx="8361229" cy="2098226"/>
          </a:xfrm>
        </p:spPr>
        <p:txBody>
          <a:bodyPr/>
          <a:lstStyle/>
          <a:p>
            <a:r>
              <a:rPr lang="cs-CZ" sz="4000" dirty="0"/>
              <a:t> 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KOMPLETNÍ OŠETŘOVATELSKÁ PÉČE U PACIENTA PO </a:t>
            </a:r>
            <a:r>
              <a:rPr lang="cs-CZ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ÚRAZu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VAZŮ KOLENNÍHO KLOUBU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FF55D5B-FAB1-A249-84EC-60BA83A44E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BAKALÁŘSKÁ PRÁCE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ANNA ŠIMŮNKOVÁ, 3. AVS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VEDOUCÍ PRÁCE: doc. PhDr. JITKA NĚMCOVÁ, PhD. </a:t>
            </a:r>
          </a:p>
          <a:p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3A8D3D-B157-1B45-9EB2-2672092B6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4052" y="6164019"/>
            <a:ext cx="7023377" cy="404614"/>
          </a:xfrm>
        </p:spPr>
        <p:txBody>
          <a:bodyPr/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Vysoká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škola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zdravotnická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o. p. s., Praha 5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FF876A9-3EA5-DF42-BF32-8F1A18BEE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06205C8-090D-0149-859B-EA0EF9EE7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4575" y="165680"/>
            <a:ext cx="1422400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312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B70E5F-FCF9-524B-B23B-1E107545B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HODNOCENÍ REALIZOVANÉ OŠETŘOVATELSKÉ PÉČE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8C35D2-F927-8B42-B08B-20F9F83F0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itchFamily="18" charset="0"/>
              </a:rPr>
              <a:t>Hodnocení provedeno po 3 dnech hospitalizace.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itchFamily="18" charset="0"/>
              </a:rPr>
              <a:t>Krátkodobé cíle byly splněny.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itchFamily="18" charset="0"/>
              </a:rPr>
              <a:t>Dlouhodobé cíle byly splněny částečně.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itchFamily="18" charset="0"/>
              </a:rPr>
              <a:t>Celkově byla ošetřovatelská péče efektivní.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itchFamily="18" charset="0"/>
              </a:rPr>
              <a:t>Pacient se po celou dobu podílel na plnění ošetřovatelského plánu a zhodnotil péči jako kvalitní.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2362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94FF77-4DC0-7D4C-9C29-922887E32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PRO PRAXI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8AEEC5-106D-B247-8354-546B54AF6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Přetržení předních zkřížených vazů je velmi časté poranění.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Většinou se s tímto poraněním setkáme u sportovců, ale může se objevit i v běžném životě (špatné došlápnutí).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tohoto důvodu byla shrnuta: 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pro pacienty a sportovce v nemocničním prostředí.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pro pacienty a sportovce v domácím prostředí.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pro rodinné příslušníky pacientů a sportovců.</a:t>
            </a:r>
          </a:p>
        </p:txBody>
      </p:sp>
    </p:spTree>
    <p:extLst>
      <p:ext uri="{BB962C8B-B14F-4D97-AF65-F5344CB8AC3E}">
        <p14:creationId xmlns:p14="http://schemas.microsoft.com/office/powerpoint/2010/main" val="3262322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8D15F-655F-4D4C-A80D-C496EAF0A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521E67-F616-B246-BFE6-3E11A3FEC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Cíle stanovené na začátku této bakalářské práce se podařilo splnit.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Výstupem bakalářské práce je leták „PRVNÍ KROK, VELKÝ KROK“.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Tento leták vysvětluje a popisuje základní informace o zdravotnických pomůckách.</a:t>
            </a:r>
          </a:p>
          <a:p>
            <a:pPr marL="0" indent="0"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8744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sah 4" descr="Obsah obrázku stůl&#10;&#10;Popis byl vytvořen automaticky">
            <a:extLst>
              <a:ext uri="{FF2B5EF4-FFF2-40B4-BE49-F238E27FC236}">
                <a16:creationId xmlns:a16="http://schemas.microsoft.com/office/drawing/2014/main" id="{A031D859-2326-954B-AE7A-3FB563396F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7061" y="480515"/>
            <a:ext cx="8357876" cy="5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467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sah 4" descr="Obsah obrázku stůl&#10;&#10;Popis byl vytvořen automaticky">
            <a:extLst>
              <a:ext uri="{FF2B5EF4-FFF2-40B4-BE49-F238E27FC236}">
                <a16:creationId xmlns:a16="http://schemas.microsoft.com/office/drawing/2014/main" id="{E8037E0F-2400-FD49-A1B4-583F435126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7061" y="480515"/>
            <a:ext cx="8357876" cy="5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325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B8ADAB-6A14-694D-83C9-3AB4A565A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2482935"/>
            <a:ext cx="8361229" cy="2098226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190009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261F6A-2E3B-3C4D-8572-F4D5FB1FD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REŠERŠNÍ STRATEGIE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0C3938-CAB1-EC4C-8306-CA643CEFC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Klíčová slova: Kolenní kloub. Ošetřovatelský proces. Ošetřovatelská péče. Úraz.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Časové vymezení bylo zvoleno v období 2010 – 2020.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Krajská vědecká knihovna v Liberci – 28 záznamů.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databáze bylo využito 20 českých zdrojů.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mé databáze bylo využito 19 českých zdrojů. </a:t>
            </a:r>
          </a:p>
        </p:txBody>
      </p:sp>
    </p:spTree>
    <p:extLst>
      <p:ext uri="{BB962C8B-B14F-4D97-AF65-F5344CB8AC3E}">
        <p14:creationId xmlns:p14="http://schemas.microsoft.com/office/powerpoint/2010/main" val="730170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03178F-2793-5245-B18F-A5997A1CB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TEORETICKÁ ČÁST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240621-691A-4348-B2BA-37F40E726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Popisuje a vysvětluje anatomii kolenního kloubu, pohyby v kolenním kloubu a také sportovní ortopedii.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Popisuje bolest, která je dělena na akutní a chronickou.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Popisuje poranění v kolenním kloubu.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Vysvětluje zobrazovací metody a operační péči.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Popisuje zdravotní pomůcky.</a:t>
            </a:r>
          </a:p>
        </p:txBody>
      </p:sp>
    </p:spTree>
    <p:extLst>
      <p:ext uri="{BB962C8B-B14F-4D97-AF65-F5344CB8AC3E}">
        <p14:creationId xmlns:p14="http://schemas.microsoft.com/office/powerpoint/2010/main" val="2541807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1D4550-784B-824D-8547-AA660990C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PRAKTICKÁ ČÁST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219AE9-6583-1242-87F3-446D664E1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Ošetřovatelský proces u pacienta po úrazu předních zkřížených vazů.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Utřídění informací dle domén NANDA Taxonomie II 2018-2020.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Stanovení ošetřovatelských diagnóz a jejich uspořádání dle priorit.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Rozpracování ošetřovatelských diagnóz.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Celkové zhodnocení ošetřovatelské péče.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pro praxi.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392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275197-48A8-4641-BEA9-7D3C6F51D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CÍLE TEORETICKÉ ČÁSTI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46E339-B6D9-9E47-BDB6-CF315B590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1: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Popsat stručně anatomii a bolesti v kolenním kloubu na základě provedené literární rešerše odborné literatury.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2: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Vysvětlit poranění v kolenním kloubu na základě provedené literární rešerše odborné literatury.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3: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Seznámit se zdravotnickými pomůcky na základě provedené literární rešerše odborné literatury.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3459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8A12C-D25C-DD4B-B978-AFED9136E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CÍLE PRAKTICKÉ ČÁSTI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C501EE-757A-B542-B5C9-24A633E2E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1: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Vypracovat ošetřovatelský proces u pacienta po úrazu předních zkřížených vazů.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2: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Zpracovat leták pro pacienta a sportovce po úrazu kolenního kloubu.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7053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A60748-78B1-FF4B-BE65-95C3397C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OŠETŘOVATELSKÝ PROCES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32B0B3-B1E5-7840-B644-E046B3106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KAZUISTIKA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25letý pacient přivezen na ortopedické oddělení.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Status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prae</a:t>
            </a:r>
            <a:r>
              <a:rPr lang="cs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ens: bolesti v oblasti levého kolene (nejednalo se o akutní zdravotní stav, operace byla kvůli Covid-19, přeložena na červenec 2020)</a:t>
            </a:r>
          </a:p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 Vybrán byl model funkčního zdraví </a:t>
            </a:r>
            <a:r>
              <a:rPr lang="cs-CZ" dirty="0" err="1">
                <a:latin typeface="Times New Roman" panose="02020603050405020304" pitchFamily="18" charset="0"/>
                <a:cs typeface="Times New Roman" pitchFamily="18" charset="0"/>
              </a:rPr>
              <a:t>Marjory</a:t>
            </a:r>
            <a:r>
              <a:rPr lang="cs-CZ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itchFamily="18" charset="0"/>
              </a:rPr>
              <a:t>Gordon</a:t>
            </a:r>
            <a:r>
              <a:rPr lang="cs-CZ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itchFamily="18" charset="0"/>
              </a:rPr>
              <a:t>Hlavní medicínské diagnózy: S 837 Poranění mnohočetných struktur kolena, S 838 Podvrknutí a natažení jiných a neurčených částí. 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7698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30190C-0861-7C4C-AB4D-9F785FB70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OŠETŘOVATELSKÝ PROCES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8C5CFB-3BF8-B543-87D5-07FA6F74D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STANOVENÍ OŠETŘOVATELSKÝCH DIAGNÓZ PODLE NANDA TAXONOMIE II 2018-2020A JEJICH USPOŘÁDÁNÍ PODLE PRIORIT PACIENTA.</a:t>
            </a:r>
          </a:p>
          <a:p>
            <a:pPr marL="0" lv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Akutní bolest (00132)</a:t>
            </a:r>
          </a:p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KRÁTKODOBÝ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Pacient chápe příčinu bolesti – do 12 hodin.</a:t>
            </a:r>
          </a:p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DLOUHODOBÝ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Pacient se učí používat úlevové polohy – do 2-3 dnů.</a:t>
            </a: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Riziko pádů (00155)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KRÁTKODOBÝ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Pacient zná rizikové faktory – do 1 hodiny.</a:t>
            </a:r>
          </a:p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DLOUHODOBÝ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Pacient používá dobře zdravotnické pomůcky – do 1-2 dnů.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115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5DB2BF-C94D-594B-8E91-9512AA166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OŠETŘOVATELSKÝ PROCES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4019D9-42C5-6245-B775-75D4D1795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Strach (00148)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KRÁTKODOBÝ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Pacient se učí mluvit o objektu strachu – do 24 hodin.</a:t>
            </a:r>
          </a:p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DLOUHODOBÝ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Pacient se učí reagovat na strach – do 2–3 dnů.</a:t>
            </a: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Snížený objem tekutin (00027)</a:t>
            </a:r>
          </a:p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KRÁTKODOBÝ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Pacient se učí přijímat 1000-1500 ml – do 24 hodin.</a:t>
            </a:r>
          </a:p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DLOUHODOBÝ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Pacient přijímá 1500–2000 ml tekutin – do 3 dnů.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5044556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70</TotalTime>
  <Words>627</Words>
  <Application>Microsoft Office PowerPoint</Application>
  <PresentationFormat>Širokoúhlá obrazovka</PresentationFormat>
  <Paragraphs>75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Oříznutí</vt:lpstr>
      <vt:lpstr>  KOMPLETNÍ OŠETŘOVATELSKÁ PÉČE U PACIENTA PO ÚRAZu VAZŮ KOLENNÍHO KLOUBU</vt:lpstr>
      <vt:lpstr>REŠERŠNÍ STRATEGIE </vt:lpstr>
      <vt:lpstr>TEORETICKÁ ČÁST</vt:lpstr>
      <vt:lpstr>PRAKTICKÁ ČÁST </vt:lpstr>
      <vt:lpstr>CÍLE TEORETICKÉ ČÁSTI</vt:lpstr>
      <vt:lpstr>CÍLE PRAKTICKÉ ČÁSTI </vt:lpstr>
      <vt:lpstr>OŠETŘOVATELSKÝ PROCES</vt:lpstr>
      <vt:lpstr>OŠETŘOVATELSKÝ PROCES</vt:lpstr>
      <vt:lpstr>OŠETŘOVATELSKÝ PROCES</vt:lpstr>
      <vt:lpstr>HODNOCENÍ REALIZOVANÉ OŠETŘOVATELSKÉ PÉČE </vt:lpstr>
      <vt:lpstr>DOPORUČENÍ PRO PRAXI</vt:lpstr>
      <vt:lpstr>ZÁVĚR</vt:lpstr>
      <vt:lpstr>Prezentace aplikace PowerPoint</vt:lpstr>
      <vt:lpstr>Prezentace aplikace PowerPoint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KOMPLETNÍ OŠETŘOVATELSKÁ PÉČE U PACIENTA PO ÚRAZU VAZŮ KOLENNÍHO KLOUBU</dc:title>
  <dc:creator>Anna Šimůnková</dc:creator>
  <cp:lastModifiedBy>Lidmila Hamplová</cp:lastModifiedBy>
  <cp:revision>11</cp:revision>
  <dcterms:created xsi:type="dcterms:W3CDTF">2021-04-07T13:28:56Z</dcterms:created>
  <dcterms:modified xsi:type="dcterms:W3CDTF">2021-04-21T13:21:14Z</dcterms:modified>
</cp:coreProperties>
</file>