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20" r:id="rId6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207976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232118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178693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403556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3338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7989E04-27A2-4DC6-9A70-6CA300B49468}" type="datetimeFigureOut">
              <a:rPr lang="cs-CZ" smtClean="0"/>
              <a:t>16.05.2021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366336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7989E04-27A2-4DC6-9A70-6CA300B49468}" type="datetimeFigureOut">
              <a:rPr lang="cs-CZ" smtClean="0"/>
              <a:t>16.05.2021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136888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7989E04-27A2-4DC6-9A70-6CA300B49468}" type="datetimeFigureOut">
              <a:rPr lang="cs-CZ" smtClean="0"/>
              <a:t>16.05.2021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103112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7989E04-27A2-4DC6-9A70-6CA300B49468}" type="datetimeFigureOut">
              <a:rPr lang="cs-CZ" smtClean="0"/>
              <a:t>16.05.2021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3913173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7989E04-27A2-4DC6-9A70-6CA300B49468}" type="datetimeFigureOut">
              <a:rPr lang="cs-CZ" smtClean="0"/>
              <a:t>16.05.2021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191694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7989E04-27A2-4DC6-9A70-6CA300B49468}" type="datetimeFigureOut">
              <a:rPr lang="cs-CZ" smtClean="0"/>
              <a:t>16.05.2021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8D5A5E-73D9-4A96-A994-16D3055D3175}" type="slidenum">
              <a:rPr lang="cs-CZ" smtClean="0"/>
              <a:t>‹#›</a:t>
            </a:fld>
            <a:endParaRPr lang="cs-CZ"/>
          </a:p>
        </p:txBody>
      </p:sp>
    </p:spTree>
    <p:extLst>
      <p:ext uri="{BB962C8B-B14F-4D97-AF65-F5344CB8AC3E}">
        <p14:creationId xmlns:p14="http://schemas.microsoft.com/office/powerpoint/2010/main" val="187179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89E04-27A2-4DC6-9A70-6CA300B49468}" type="datetimeFigureOut">
              <a:rPr lang="cs-CZ" smtClean="0"/>
              <a:t>16.05.2021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D5A5E-73D9-4A96-A994-16D3055D3175}" type="slidenum">
              <a:rPr lang="cs-CZ" smtClean="0"/>
              <a:t>‹#›</a:t>
            </a:fld>
            <a:endParaRPr lang="cs-CZ"/>
          </a:p>
        </p:txBody>
      </p:sp>
    </p:spTree>
    <p:extLst>
      <p:ext uri="{BB962C8B-B14F-4D97-AF65-F5344CB8AC3E}">
        <p14:creationId xmlns:p14="http://schemas.microsoft.com/office/powerpoint/2010/main" val="107276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730623"/>
          </a:xfrm>
        </p:spPr>
        <p:txBody>
          <a:bodyPr>
            <a:normAutofit fontScale="90000"/>
          </a:bodyPr>
          <a:lstStyle/>
          <a:p>
            <a:r>
              <a:rPr lang="cs-CZ" dirty="0" smtClean="0">
                <a:solidFill>
                  <a:srgbClr val="0070C0"/>
                </a:solidFill>
                <a:effectLst>
                  <a:outerShdw blurRad="38100" dist="38100" dir="2700000" algn="tl">
                    <a:srgbClr val="000000">
                      <a:alpha val="43137"/>
                    </a:srgbClr>
                  </a:outerShdw>
                </a:effectLst>
              </a:rPr>
              <a:t>Zdravotnické právo ve vztahu k ošetřovatelství II</a:t>
            </a:r>
            <a:br>
              <a:rPr lang="cs-CZ" dirty="0" smtClean="0">
                <a:solidFill>
                  <a:srgbClr val="0070C0"/>
                </a:solidFill>
                <a:effectLst>
                  <a:outerShdw blurRad="38100" dist="38100" dir="2700000" algn="tl">
                    <a:srgbClr val="000000">
                      <a:alpha val="43137"/>
                    </a:srgbClr>
                  </a:outerShdw>
                </a:effectLst>
              </a:rPr>
            </a:br>
            <a:r>
              <a:rPr lang="cs-CZ" dirty="0" smtClean="0">
                <a:solidFill>
                  <a:srgbClr val="0070C0"/>
                </a:solidFill>
                <a:effectLst>
                  <a:outerShdw blurRad="38100" dist="38100" dir="2700000" algn="tl">
                    <a:srgbClr val="000000">
                      <a:alpha val="43137"/>
                    </a:srgbClr>
                  </a:outerShdw>
                </a:effectLst>
              </a:rPr>
              <a:t>Právo a legislativa II</a:t>
            </a:r>
            <a:r>
              <a:rPr lang="cs-CZ" dirty="0" smtClean="0"/>
              <a:t> </a:t>
            </a:r>
            <a:endParaRPr lang="cs-CZ" dirty="0"/>
          </a:p>
        </p:txBody>
      </p:sp>
      <p:sp>
        <p:nvSpPr>
          <p:cNvPr id="3" name="Podnadpis 2"/>
          <p:cNvSpPr>
            <a:spLocks noGrp="1"/>
          </p:cNvSpPr>
          <p:nvPr>
            <p:ph type="subTitle" idx="1"/>
          </p:nvPr>
        </p:nvSpPr>
        <p:spPr>
          <a:xfrm>
            <a:off x="1371600" y="4365104"/>
            <a:ext cx="6400800" cy="1273696"/>
          </a:xfrm>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3414412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129594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274288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307885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57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3409775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473893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265093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357453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770499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348497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2057300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3973491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3567733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52863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627739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999083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547314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372844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1506362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3510960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4901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418267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2819994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1524676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1820716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81065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806528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2727787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1477192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3298160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4963271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86983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2753620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267632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037975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5591219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3189638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23229342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20296931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41215455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42650479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10668041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57394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16255620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30504563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22771339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4855762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420965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550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3123229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a:t>
            </a:r>
            <a:r>
              <a:rPr lang="cs-CZ" dirty="0" smtClean="0"/>
              <a:t>č. </a:t>
            </a:r>
            <a:r>
              <a:rPr lang="cs-CZ" dirty="0" smtClean="0"/>
              <a:t>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4085469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30916523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11990663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277131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1360610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2818772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0954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1336969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416886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88156781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4088</TotalTime>
  <Words>4269</Words>
  <Application>Microsoft Office PowerPoint</Application>
  <PresentationFormat>Předvádění na obrazovce (4:3)</PresentationFormat>
  <Paragraphs>343</Paragraphs>
  <Slides>61</Slides>
  <Notes>0</Notes>
  <HiddenSlides>0</HiddenSlides>
  <MMClips>0</MMClips>
  <ScaleCrop>false</ScaleCrop>
  <HeadingPairs>
    <vt:vector size="4" baseType="variant">
      <vt:variant>
        <vt:lpstr>Motiv</vt:lpstr>
      </vt:variant>
      <vt:variant>
        <vt:i4>1</vt:i4>
      </vt:variant>
      <vt:variant>
        <vt:lpstr>Nadpisy snímků</vt:lpstr>
      </vt:variant>
      <vt:variant>
        <vt:i4>61</vt:i4>
      </vt:variant>
    </vt:vector>
  </HeadingPairs>
  <TitlesOfParts>
    <vt:vector size="62" baseType="lpstr">
      <vt:lpstr>Motiv systému Office</vt:lpstr>
      <vt:lpstr>Zdravotnické právo ve vztahu k ošetřovatelství II Právo a legislativa II </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 II Právo a legislativa II </dc:title>
  <dc:creator>M</dc:creator>
  <cp:lastModifiedBy>M</cp:lastModifiedBy>
  <cp:revision>10</cp:revision>
  <dcterms:created xsi:type="dcterms:W3CDTF">2021-05-13T19:43:29Z</dcterms:created>
  <dcterms:modified xsi:type="dcterms:W3CDTF">2021-05-17T20:58:04Z</dcterms:modified>
</cp:coreProperties>
</file>