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43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71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79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38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26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19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47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83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36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594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96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24961-DA32-4AFF-80C2-65BE2FAD0389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7D62A-BB38-4614-B581-8CC7632279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34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855948" y="667356"/>
            <a:ext cx="908660" cy="1323094"/>
          </a:xfrm>
          <a:prstGeom prst="rect">
            <a:avLst/>
          </a:prstGeom>
          <a:noFill/>
        </p:spPr>
        <p:txBody>
          <a:bodyPr wrap="squar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</a:t>
            </a:r>
          </a:p>
        </p:txBody>
      </p:sp>
      <p:sp>
        <p:nvSpPr>
          <p:cNvPr id="5" name="Obdélník 4"/>
          <p:cNvSpPr/>
          <p:nvPr/>
        </p:nvSpPr>
        <p:spPr>
          <a:xfrm>
            <a:off x="3096749" y="1626558"/>
            <a:ext cx="914932" cy="1323094"/>
          </a:xfrm>
          <a:prstGeom prst="rect">
            <a:avLst/>
          </a:prstGeom>
          <a:noFill/>
        </p:spPr>
        <p:txBody>
          <a:bodyPr wrap="squar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</a:t>
            </a:r>
          </a:p>
        </p:txBody>
      </p:sp>
      <p:sp>
        <p:nvSpPr>
          <p:cNvPr id="6" name="Obdélník 5"/>
          <p:cNvSpPr/>
          <p:nvPr/>
        </p:nvSpPr>
        <p:spPr>
          <a:xfrm>
            <a:off x="5366076" y="583639"/>
            <a:ext cx="779178" cy="1322774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</a:t>
            </a:r>
          </a:p>
        </p:txBody>
      </p:sp>
      <p:sp>
        <p:nvSpPr>
          <p:cNvPr id="7" name="Obdélník 6"/>
          <p:cNvSpPr/>
          <p:nvPr/>
        </p:nvSpPr>
        <p:spPr>
          <a:xfrm>
            <a:off x="7957216" y="1594844"/>
            <a:ext cx="668724" cy="132309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</a:t>
            </a:r>
          </a:p>
        </p:txBody>
      </p:sp>
      <p:sp>
        <p:nvSpPr>
          <p:cNvPr id="8" name="Obdélník 7"/>
          <p:cNvSpPr/>
          <p:nvPr/>
        </p:nvSpPr>
        <p:spPr>
          <a:xfrm>
            <a:off x="10427338" y="583640"/>
            <a:ext cx="684754" cy="132309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</a:p>
        </p:txBody>
      </p:sp>
      <p:sp>
        <p:nvSpPr>
          <p:cNvPr id="10" name="Obdélník 9"/>
          <p:cNvSpPr/>
          <p:nvPr/>
        </p:nvSpPr>
        <p:spPr>
          <a:xfrm>
            <a:off x="389884" y="2949653"/>
            <a:ext cx="2331038" cy="92298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naming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2833" y="3877909"/>
            <a:ext cx="2636491" cy="461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Pojmenování emocí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1661988" y="4505313"/>
            <a:ext cx="4343897" cy="92298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understanding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09841" y="5242002"/>
            <a:ext cx="2745688" cy="461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Porozumění emocím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839022" y="4426416"/>
            <a:ext cx="3305665" cy="92298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supporting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727809" y="3842858"/>
            <a:ext cx="2674450" cy="461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Respektování emocí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519742" y="2914235"/>
            <a:ext cx="3168062" cy="92298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respecting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007620" y="5205202"/>
            <a:ext cx="2307427" cy="461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Podpora emocím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9113385" y="2798290"/>
            <a:ext cx="2870032" cy="922985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exploring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9090690" y="3641714"/>
            <a:ext cx="2632324" cy="461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Prozkoumání emocí</a:t>
            </a:r>
          </a:p>
        </p:txBody>
      </p:sp>
    </p:spTree>
    <p:extLst>
      <p:ext uri="{BB962C8B-B14F-4D97-AF65-F5344CB8AC3E}">
        <p14:creationId xmlns:p14="http://schemas.microsoft.com/office/powerpoint/2010/main" val="408637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Naming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„Vidím, že je to pro Vás velmi těžké.“</a:t>
            </a:r>
          </a:p>
          <a:p>
            <a:r>
              <a:rPr lang="cs-CZ" dirty="0"/>
              <a:t>„Hodně Vás to zarmoutilo, překvapilo.“</a:t>
            </a:r>
          </a:p>
          <a:p>
            <a:r>
              <a:rPr lang="cs-CZ" dirty="0"/>
              <a:t>„Jste nervózní.“</a:t>
            </a:r>
          </a:p>
          <a:p>
            <a:r>
              <a:rPr lang="cs-CZ" dirty="0"/>
              <a:t>„Jste napjatá</a:t>
            </a:r>
            <a:r>
              <a:rPr lang="cs-CZ" dirty="0" smtClean="0"/>
              <a:t>.“</a:t>
            </a:r>
          </a:p>
          <a:p>
            <a:r>
              <a:rPr lang="cs-CZ" dirty="0" smtClean="0"/>
              <a:t>„Máte obavy, že…“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04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Understanding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„Rozumím tomu správně, že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„Aha, takže máte špatnou zkušenost s…“</a:t>
            </a:r>
            <a:endParaRPr lang="cs-CZ" dirty="0"/>
          </a:p>
          <a:p>
            <a:r>
              <a:rPr lang="cs-CZ" dirty="0"/>
              <a:t>Můžete mi to vysvětlit, jak to vnímáte, abych Vám dobře porozuměla…“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802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Respecting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</a:t>
            </a:r>
            <a:r>
              <a:rPr lang="cs-CZ" dirty="0" smtClean="0"/>
              <a:t>to je přirozené</a:t>
            </a:r>
            <a:r>
              <a:rPr lang="cs-CZ" dirty="0" smtClean="0"/>
              <a:t>,  </a:t>
            </a:r>
            <a:r>
              <a:rPr lang="cs-CZ" dirty="0"/>
              <a:t>že se takto cítíte po tom všem…“</a:t>
            </a:r>
          </a:p>
          <a:p>
            <a:r>
              <a:rPr lang="cs-CZ" dirty="0"/>
              <a:t>„je přirozené, že pláčete…jste naštvaný, když jste se dozvěděl/a takovou zprávu..“</a:t>
            </a:r>
          </a:p>
          <a:p>
            <a:r>
              <a:rPr lang="cs-CZ" dirty="0"/>
              <a:t>„většina pacientů to prožívá stejně jako vy…zlobí se nebo pláčou..“</a:t>
            </a:r>
          </a:p>
          <a:p>
            <a:r>
              <a:rPr lang="cs-CZ" dirty="0"/>
              <a:t>„je zcela legitimní být naštvaný“</a:t>
            </a:r>
          </a:p>
          <a:p>
            <a:r>
              <a:rPr lang="cs-CZ" dirty="0"/>
              <a:t>„musí to být pro Vás velmi těžké“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76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Supporting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„udělám vše, abyste se cítil/a lépe“</a:t>
            </a:r>
          </a:p>
          <a:p>
            <a:r>
              <a:rPr lang="cs-CZ" dirty="0"/>
              <a:t>„jsem tu pro Vás“</a:t>
            </a:r>
          </a:p>
          <a:p>
            <a:r>
              <a:rPr lang="cs-CZ" dirty="0"/>
              <a:t>„náš tým se bude snažit udělat vše, abyste se cítil/a lépe“</a:t>
            </a:r>
          </a:p>
          <a:p>
            <a:r>
              <a:rPr lang="cs-CZ" dirty="0"/>
              <a:t>„jsme tady pro Vás“</a:t>
            </a:r>
          </a:p>
          <a:p>
            <a:r>
              <a:rPr lang="cs-CZ" dirty="0"/>
              <a:t>„nejsem si jistá, co bude pro Vás teď nejlepší“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77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Exploring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„povězte mi o tom víc…“</a:t>
            </a:r>
          </a:p>
          <a:p>
            <a:r>
              <a:rPr lang="cs-CZ" dirty="0"/>
              <a:t>„co máte přesně na mysli tím, když říkáte, že…“</a:t>
            </a:r>
          </a:p>
          <a:p>
            <a:r>
              <a:rPr lang="cs-CZ" dirty="0"/>
              <a:t>„co se Vám teď honí hlavou?“</a:t>
            </a:r>
          </a:p>
          <a:p>
            <a:r>
              <a:rPr lang="cs-CZ" dirty="0"/>
              <a:t>„Jaké obavy Vás trápí?“</a:t>
            </a:r>
          </a:p>
          <a:p>
            <a:r>
              <a:rPr lang="cs-CZ" dirty="0"/>
              <a:t>„co je to nejtěžší pro Vás“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77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Širokoúhlá obrazovka</PresentationFormat>
  <Paragraphs>43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Prezentace aplikace PowerPoint</vt:lpstr>
      <vt:lpstr>Naming</vt:lpstr>
      <vt:lpstr>Understanding</vt:lpstr>
      <vt:lpstr>Respecting </vt:lpstr>
      <vt:lpstr>Supporting</vt:lpstr>
      <vt:lpstr>Exploring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</dc:creator>
  <cp:lastModifiedBy>Lenka</cp:lastModifiedBy>
  <cp:revision>1</cp:revision>
  <dcterms:created xsi:type="dcterms:W3CDTF">2020-10-05T08:53:04Z</dcterms:created>
  <dcterms:modified xsi:type="dcterms:W3CDTF">2020-10-05T08:53:18Z</dcterms:modified>
</cp:coreProperties>
</file>