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9" r:id="rId5"/>
    <p:sldId id="270" r:id="rId6"/>
    <p:sldId id="260" r:id="rId7"/>
    <p:sldId id="264" r:id="rId8"/>
    <p:sldId id="261" r:id="rId9"/>
    <p:sldId id="265" r:id="rId10"/>
    <p:sldId id="258" r:id="rId11"/>
    <p:sldId id="267" r:id="rId12"/>
    <p:sldId id="259" r:id="rId13"/>
    <p:sldId id="268" r:id="rId14"/>
    <p:sldId id="262" r:id="rId15"/>
    <p:sldId id="266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7" d="100"/>
          <a:sy n="157" d="100"/>
        </p:scale>
        <p:origin x="1900" y="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465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46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4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66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3274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037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597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752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133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1077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544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C1258-BC9D-42E8-BB1D-CE52503BCDF8}" type="datetimeFigureOut">
              <a:rPr lang="cs-CZ" smtClean="0"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39F4A-F83C-42EA-97FD-44BB8878FB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29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Literatura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Výzkum</a:t>
            </a:r>
          </a:p>
          <a:p>
            <a:r>
              <a:rPr lang="cs-CZ" dirty="0"/>
              <a:t>Výzkum v ošetřovatelství</a:t>
            </a:r>
          </a:p>
          <a:p>
            <a:r>
              <a:rPr lang="cs-CZ"/>
              <a:t>Kvalita života</a:t>
            </a:r>
            <a:endParaRPr lang="cs-CZ" dirty="0"/>
          </a:p>
          <a:p>
            <a:r>
              <a:rPr lang="cs-CZ" dirty="0"/>
              <a:t>Statistika  </a:t>
            </a:r>
          </a:p>
        </p:txBody>
      </p:sp>
    </p:spTree>
    <p:extLst>
      <p:ext uri="{BB962C8B-B14F-4D97-AF65-F5344CB8AC3E}">
        <p14:creationId xmlns:p14="http://schemas.microsoft.com/office/powerpoint/2010/main" val="74572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73721"/>
            <a:ext cx="2822624" cy="4074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6472C147-0945-40B4-BA8D-1E72A23A5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Zkoumání kvality života</a:t>
            </a:r>
          </a:p>
        </p:txBody>
      </p:sp>
    </p:spTree>
    <p:extLst>
      <p:ext uri="{BB962C8B-B14F-4D97-AF65-F5344CB8AC3E}">
        <p14:creationId xmlns:p14="http://schemas.microsoft.com/office/powerpoint/2010/main" val="2767250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DBB7DD-AA93-4A58-9828-D1FE0419A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Pramen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494AC84-CA2F-4879-BE9C-CC5F976CA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GURKOVÁ, E. </a:t>
            </a:r>
            <a:r>
              <a:rPr lang="cs-CZ" i="1" dirty="0"/>
              <a:t>Hodnocení kvality života. Pro klinickou praxi a ošetřovatelský výzkum.</a:t>
            </a:r>
            <a:r>
              <a:rPr lang="cs-CZ" dirty="0"/>
              <a:t> Praha: </a:t>
            </a:r>
            <a:r>
              <a:rPr lang="cs-CZ" dirty="0" err="1"/>
              <a:t>Grada</a:t>
            </a:r>
            <a:r>
              <a:rPr lang="cs-CZ" dirty="0"/>
              <a:t>, 2011. ISBN 978-80-247-3625-9.</a:t>
            </a:r>
          </a:p>
        </p:txBody>
      </p:sp>
    </p:spTree>
    <p:extLst>
      <p:ext uri="{BB962C8B-B14F-4D97-AF65-F5344CB8AC3E}">
        <p14:creationId xmlns:p14="http://schemas.microsoft.com/office/powerpoint/2010/main" val="171264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1682124"/>
            <a:ext cx="2986261" cy="426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A791837-9500-4219-94AF-0C042E1A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aspekty výzkumu</a:t>
            </a:r>
          </a:p>
        </p:txBody>
      </p:sp>
    </p:spTree>
    <p:extLst>
      <p:ext uri="{BB962C8B-B14F-4D97-AF65-F5344CB8AC3E}">
        <p14:creationId xmlns:p14="http://schemas.microsoft.com/office/powerpoint/2010/main" val="1086488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F131C900-A917-4B6C-81F4-610A396FD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Pramen 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A3CD6CC-8FB8-4936-96CC-A20713924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MUNZAROVÁ, Marta. </a:t>
            </a:r>
            <a:r>
              <a:rPr lang="cs-CZ" i="1" dirty="0"/>
              <a:t>Lékařský výzkum a etika</a:t>
            </a:r>
            <a:r>
              <a:rPr lang="cs-CZ" dirty="0"/>
              <a:t>. Praha: </a:t>
            </a:r>
            <a:r>
              <a:rPr lang="cs-CZ" dirty="0" err="1"/>
              <a:t>Grada</a:t>
            </a:r>
            <a:r>
              <a:rPr lang="cs-CZ" dirty="0"/>
              <a:t>, 2005. ISBN 80-247-0924-4.</a:t>
            </a:r>
          </a:p>
        </p:txBody>
      </p:sp>
    </p:spTree>
    <p:extLst>
      <p:ext uri="{BB962C8B-B14F-4D97-AF65-F5344CB8AC3E}">
        <p14:creationId xmlns:p14="http://schemas.microsoft.com/office/powerpoint/2010/main" val="498928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16764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získaných údajů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00250"/>
            <a:ext cx="19907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0063D30-F5C0-4231-A519-333A40BE1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0415" y="3212976"/>
            <a:ext cx="1619250" cy="2286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6985BB9-5688-482F-95EF-BD5714649E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4288" y="4005064"/>
            <a:ext cx="1438781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3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Prameny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HENDL, Jan. </a:t>
            </a:r>
            <a:r>
              <a:rPr lang="cs-CZ" i="1" dirty="0"/>
              <a:t>Přehled statistických metod: Analýza a </a:t>
            </a:r>
            <a:r>
              <a:rPr lang="cs-CZ" i="1" dirty="0" err="1"/>
              <a:t>metaanalýza</a:t>
            </a:r>
            <a:r>
              <a:rPr lang="cs-CZ" i="1" dirty="0"/>
              <a:t> dat. </a:t>
            </a:r>
            <a:r>
              <a:rPr lang="cs-CZ" dirty="0"/>
              <a:t>Vyd. 1. Praha: Portál, 2015, 332 s. Psyché (</a:t>
            </a:r>
            <a:r>
              <a:rPr lang="cs-CZ" dirty="0" err="1"/>
              <a:t>Grada</a:t>
            </a:r>
            <a:r>
              <a:rPr lang="cs-CZ" dirty="0"/>
              <a:t>). ISBN 978-80-262-0981-2.</a:t>
            </a:r>
          </a:p>
          <a:p>
            <a:r>
              <a:rPr lang="cs-CZ" dirty="0"/>
              <a:t>CHRÁSKA, M. </a:t>
            </a:r>
            <a:r>
              <a:rPr lang="cs-CZ" i="1" dirty="0"/>
              <a:t>Metody pedagogického výzkumu. Základy kvantitativního výzkumu. </a:t>
            </a:r>
            <a:r>
              <a:rPr lang="cs-CZ" dirty="0"/>
              <a:t>2. </a:t>
            </a:r>
            <a:r>
              <a:rPr lang="cs-CZ" dirty="0" err="1"/>
              <a:t>aktualiz</a:t>
            </a:r>
            <a:r>
              <a:rPr lang="cs-CZ" dirty="0"/>
              <a:t>. vyd. Praha: </a:t>
            </a:r>
            <a:r>
              <a:rPr lang="cs-CZ" dirty="0" err="1"/>
              <a:t>Grada</a:t>
            </a:r>
            <a:r>
              <a:rPr lang="cs-CZ" dirty="0"/>
              <a:t>, 2016. s. 256. ISBN 978-80-247-5326-3.</a:t>
            </a:r>
          </a:p>
          <a:p>
            <a:r>
              <a:rPr lang="cs-CZ" dirty="0"/>
              <a:t>MOŠNA, František. </a:t>
            </a:r>
            <a:r>
              <a:rPr lang="cs-CZ" i="1" dirty="0"/>
              <a:t>Základní statistické metody</a:t>
            </a:r>
            <a:r>
              <a:rPr lang="cs-CZ" dirty="0"/>
              <a:t>. V Praze: Univerzita Karlova v Praze - Pedagogická fakulta, 2017. ISBN 978-80-7290-972-8.</a:t>
            </a:r>
          </a:p>
          <a:p>
            <a:pPr lvl="0"/>
            <a:r>
              <a:rPr lang="cs-CZ" sz="2700" dirty="0">
                <a:solidFill>
                  <a:prstClr val="black"/>
                </a:solidFill>
              </a:rPr>
              <a:t>MIOVSKÝ, Michal. </a:t>
            </a:r>
            <a:r>
              <a:rPr lang="cs-CZ" sz="2700" i="1" dirty="0">
                <a:solidFill>
                  <a:prstClr val="black"/>
                </a:solidFill>
              </a:rPr>
              <a:t>Kvalitativní přístup a metody v psychologickém výzkumu.</a:t>
            </a:r>
            <a:r>
              <a:rPr lang="cs-CZ" sz="2700" dirty="0">
                <a:solidFill>
                  <a:prstClr val="black"/>
                </a:solidFill>
              </a:rPr>
              <a:t> Vyd. 1. Praha: </a:t>
            </a:r>
            <a:r>
              <a:rPr lang="cs-CZ" sz="2700" dirty="0" err="1">
                <a:solidFill>
                  <a:prstClr val="black"/>
                </a:solidFill>
              </a:rPr>
              <a:t>Grada</a:t>
            </a:r>
            <a:r>
              <a:rPr lang="cs-CZ" sz="2700" dirty="0">
                <a:solidFill>
                  <a:prstClr val="black"/>
                </a:solidFill>
              </a:rPr>
              <a:t>, 2006, 332 s. Psyché (</a:t>
            </a:r>
            <a:r>
              <a:rPr lang="cs-CZ" sz="2700" dirty="0" err="1">
                <a:solidFill>
                  <a:prstClr val="black"/>
                </a:solidFill>
              </a:rPr>
              <a:t>Grada</a:t>
            </a:r>
            <a:r>
              <a:rPr lang="cs-CZ" sz="2700" dirty="0">
                <a:solidFill>
                  <a:prstClr val="black"/>
                </a:solidFill>
              </a:rPr>
              <a:t>). ISBN 80-247-1362-4.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4081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 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785" y="2132856"/>
            <a:ext cx="2095500" cy="331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00808"/>
            <a:ext cx="15240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15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Prameny 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DISMAN, Miroslav. </a:t>
            </a:r>
            <a:r>
              <a:rPr lang="cs-CZ" i="1" dirty="0"/>
              <a:t>Jak se vyrábí sociologická znalost: příručka pro uživatele</a:t>
            </a:r>
            <a:r>
              <a:rPr lang="cs-CZ" dirty="0"/>
              <a:t>. 4., </a:t>
            </a:r>
            <a:r>
              <a:rPr lang="cs-CZ" dirty="0" err="1"/>
              <a:t>nezměn</a:t>
            </a:r>
            <a:r>
              <a:rPr lang="cs-CZ" dirty="0"/>
              <a:t>. vyd. Praha: Karolinum, 2011. ISBN 978-80-246-1966-8.</a:t>
            </a:r>
          </a:p>
          <a:p>
            <a:r>
              <a:rPr lang="cs-CZ" dirty="0"/>
              <a:t>REICHEL, Jiří. </a:t>
            </a:r>
            <a:r>
              <a:rPr lang="cs-CZ" i="1" dirty="0"/>
              <a:t>Kapitoly metodologie sociálních výzkumů. </a:t>
            </a:r>
            <a:r>
              <a:rPr lang="cs-CZ" dirty="0"/>
              <a:t>Vyd. 1. Praha: </a:t>
            </a:r>
            <a:r>
              <a:rPr lang="cs-CZ" dirty="0" err="1"/>
              <a:t>Grada</a:t>
            </a:r>
            <a:r>
              <a:rPr lang="cs-CZ" dirty="0"/>
              <a:t>, 2009, 184 s. Sociologie (</a:t>
            </a:r>
            <a:r>
              <a:rPr lang="cs-CZ" dirty="0" err="1"/>
              <a:t>Grada</a:t>
            </a:r>
            <a:r>
              <a:rPr lang="cs-CZ" dirty="0"/>
              <a:t>). ISBN 978-80-247-3006-6.</a:t>
            </a:r>
          </a:p>
        </p:txBody>
      </p:sp>
    </p:spTree>
    <p:extLst>
      <p:ext uri="{BB962C8B-B14F-4D97-AF65-F5344CB8AC3E}">
        <p14:creationId xmlns:p14="http://schemas.microsoft.com/office/powerpoint/2010/main" val="1728664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>
            <a:extLst>
              <a:ext uri="{FF2B5EF4-FFF2-40B4-BE49-F238E27FC236}">
                <a16:creationId xmlns:a16="http://schemas.microsoft.com/office/drawing/2014/main" id="{07654506-A357-43EA-8AD2-ADBEC7C0B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 v ošetřovatelství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C9473FD-70E6-4ADF-975F-64E6317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2051782"/>
            <a:ext cx="1702321" cy="243364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52EFFB4-25B9-4DC4-B0FB-53CAC4AF8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650" y="3120182"/>
            <a:ext cx="1521526" cy="218102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6BA56EA1-2346-47BA-9BB7-96BA20436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59" y="1772816"/>
            <a:ext cx="3628409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76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D50C59E-C960-41DB-9DD5-68BE5B6B7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Prameny 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F13D3408-FFF1-406A-B5CD-CBB35FE22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BÁRTLOVÁ, Sylva, Petr SADÍLEK a Valérie TÓTHOVÁ. </a:t>
            </a:r>
            <a:r>
              <a:rPr lang="cs-CZ" i="1" dirty="0"/>
              <a:t>Výzkum a ošetřovatelství</a:t>
            </a:r>
            <a:r>
              <a:rPr lang="cs-CZ" dirty="0"/>
              <a:t>. Vyd. 2., </a:t>
            </a:r>
            <a:r>
              <a:rPr lang="cs-CZ" dirty="0" err="1"/>
              <a:t>přeprac</a:t>
            </a:r>
            <a:r>
              <a:rPr lang="cs-CZ" dirty="0"/>
              <a:t>. a dopl. Brno: Národní centrum ošetřovatelství a nelékařských zdravotnických oborů, 2008. ISBN 978-80-7013-467-2.</a:t>
            </a:r>
          </a:p>
          <a:p>
            <a:pPr lvl="0"/>
            <a:r>
              <a:rPr lang="cs-CZ" sz="3000" dirty="0">
                <a:solidFill>
                  <a:prstClr val="black"/>
                </a:solidFill>
              </a:rPr>
              <a:t>KUTNOHORSKÁ, Jana. </a:t>
            </a:r>
            <a:r>
              <a:rPr lang="cs-CZ" sz="3000" i="1" dirty="0">
                <a:solidFill>
                  <a:prstClr val="black"/>
                </a:solidFill>
              </a:rPr>
              <a:t>Výzkum v ošetřovatelství. </a:t>
            </a:r>
            <a:r>
              <a:rPr lang="cs-CZ" sz="3000" dirty="0">
                <a:solidFill>
                  <a:prstClr val="black"/>
                </a:solidFill>
              </a:rPr>
              <a:t>Praha: </a:t>
            </a:r>
            <a:r>
              <a:rPr lang="cs-CZ" sz="3000" dirty="0" err="1">
                <a:solidFill>
                  <a:prstClr val="black"/>
                </a:solidFill>
              </a:rPr>
              <a:t>Grada</a:t>
            </a:r>
            <a:r>
              <a:rPr lang="cs-CZ" sz="3000" dirty="0">
                <a:solidFill>
                  <a:prstClr val="black"/>
                </a:solidFill>
              </a:rPr>
              <a:t>, 2009. ISBN 978-80-247-2713-4.</a:t>
            </a:r>
          </a:p>
          <a:p>
            <a:pPr lvl="0"/>
            <a:r>
              <a:rPr lang="cs-CZ" sz="3000" dirty="0">
                <a:solidFill>
                  <a:prstClr val="black"/>
                </a:solidFill>
              </a:rPr>
              <a:t>MAZALOVÁ, Lenka. </a:t>
            </a:r>
            <a:r>
              <a:rPr lang="cs-CZ" sz="3000" i="1" dirty="0">
                <a:solidFill>
                  <a:prstClr val="black"/>
                </a:solidFill>
              </a:rPr>
              <a:t>Kapitoly z výzkumu v ošetřovatelství.</a:t>
            </a:r>
            <a:r>
              <a:rPr lang="cs-CZ" sz="3000" dirty="0">
                <a:solidFill>
                  <a:prstClr val="black"/>
                </a:solidFill>
              </a:rPr>
              <a:t> Vyd. 1. Olomouc: Univerzita Palackého, 2016. ISBN 978-80-244-5085-8 (online: PDF).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6116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55002"/>
            <a:ext cx="15240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Kvantitativní výzkum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969322"/>
            <a:ext cx="19907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1D2D2C8-FCF8-40F0-8262-1CA2AADE1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455" y="1969322"/>
            <a:ext cx="161925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02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Prameny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CHRÁSKA, Miroslav. </a:t>
            </a:r>
            <a:r>
              <a:rPr lang="cs-CZ" i="1" dirty="0"/>
              <a:t>Metody pedagogického výzkumu: základy kvantitativního výzkumu. </a:t>
            </a:r>
            <a:r>
              <a:rPr lang="cs-CZ" dirty="0"/>
              <a:t>2. </a:t>
            </a:r>
            <a:r>
              <a:rPr lang="cs-CZ" dirty="0" err="1"/>
              <a:t>aktual</a:t>
            </a:r>
            <a:r>
              <a:rPr lang="cs-CZ" dirty="0"/>
              <a:t>. vyd.</a:t>
            </a:r>
            <a:r>
              <a:rPr lang="cs-CZ" i="1" dirty="0"/>
              <a:t> </a:t>
            </a:r>
            <a:r>
              <a:rPr lang="cs-CZ" dirty="0"/>
              <a:t>Praha: </a:t>
            </a:r>
            <a:r>
              <a:rPr lang="cs-CZ" dirty="0" err="1"/>
              <a:t>Grada</a:t>
            </a:r>
            <a:r>
              <a:rPr lang="cs-CZ" dirty="0"/>
              <a:t>, 2016. Pedagogika (</a:t>
            </a:r>
            <a:r>
              <a:rPr lang="cs-CZ" dirty="0" err="1"/>
              <a:t>Grada</a:t>
            </a:r>
            <a:r>
              <a:rPr lang="cs-CZ" dirty="0"/>
              <a:t>). ISBN: 978-80-247-5326-3.</a:t>
            </a:r>
          </a:p>
          <a:p>
            <a:r>
              <a:rPr lang="cs-CZ" dirty="0"/>
              <a:t>PUNCH, </a:t>
            </a:r>
            <a:r>
              <a:rPr lang="cs-CZ" dirty="0" err="1"/>
              <a:t>Keith</a:t>
            </a:r>
            <a:r>
              <a:rPr lang="cs-CZ" dirty="0"/>
              <a:t>. </a:t>
            </a:r>
            <a:r>
              <a:rPr lang="cs-CZ" i="1" dirty="0"/>
              <a:t>Základy kvantitativního šetření. </a:t>
            </a:r>
            <a:r>
              <a:rPr lang="cs-CZ" dirty="0"/>
              <a:t>Vyd. 1. Praha: Portál, 2008. 150 s. Sociologie (</a:t>
            </a:r>
            <a:r>
              <a:rPr lang="cs-CZ" dirty="0" err="1"/>
              <a:t>Grada</a:t>
            </a:r>
            <a:r>
              <a:rPr lang="cs-CZ" dirty="0"/>
              <a:t>). ISBN 978-80-7367-381-9.</a:t>
            </a:r>
          </a:p>
          <a:p>
            <a:r>
              <a:rPr lang="cs-CZ" dirty="0"/>
              <a:t>PUNCH, </a:t>
            </a:r>
            <a:r>
              <a:rPr lang="cs-CZ" dirty="0" err="1"/>
              <a:t>Keith</a:t>
            </a:r>
            <a:r>
              <a:rPr lang="cs-CZ" dirty="0"/>
              <a:t>. </a:t>
            </a:r>
            <a:r>
              <a:rPr lang="cs-CZ" i="1" dirty="0"/>
              <a:t>Úspěšný návrh výzkumu</a:t>
            </a:r>
            <a:r>
              <a:rPr lang="cs-CZ" dirty="0"/>
              <a:t>. Vydání druhé. Přeložil Jan HENDL. Praha: Portál, 2015. ISBN 978-80-262-0980-5.</a:t>
            </a:r>
          </a:p>
        </p:txBody>
      </p:sp>
    </p:spTree>
    <p:extLst>
      <p:ext uri="{BB962C8B-B14F-4D97-AF65-F5344CB8AC3E}">
        <p14:creationId xmlns:p14="http://schemas.microsoft.com/office/powerpoint/2010/main" val="3672710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08920"/>
            <a:ext cx="20478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950913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Kvalitativní výzkum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609A66C-7362-43DA-A2B3-B1F70DBBF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3212976"/>
            <a:ext cx="1438275" cy="200025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E4A451E-5B30-4418-8C2D-6AD2A1E0EF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6772" y="1847395"/>
            <a:ext cx="1906233" cy="272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46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Prameny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HENDL, Jan. </a:t>
            </a:r>
            <a:r>
              <a:rPr lang="cs-CZ" i="1" dirty="0"/>
              <a:t>Kvalitativní výzkum: základní teorie, metody a aplikace</a:t>
            </a:r>
            <a:r>
              <a:rPr lang="cs-CZ" dirty="0"/>
              <a:t>. Čtvrté, přepracované a rozšířené vydání. Praha: Portál, 2016. ISBN 978-80-262-0982-9.</a:t>
            </a:r>
          </a:p>
          <a:p>
            <a:r>
              <a:rPr lang="cs-CZ" dirty="0"/>
              <a:t>MIOVSKÝ, Michal. </a:t>
            </a:r>
            <a:r>
              <a:rPr lang="cs-CZ" i="1" dirty="0"/>
              <a:t>Kvalitativní přístup a metody v psychologickém výzkumu.</a:t>
            </a:r>
            <a:r>
              <a:rPr lang="cs-CZ" dirty="0"/>
              <a:t> Vyd. 1. Praha: </a:t>
            </a:r>
            <a:r>
              <a:rPr lang="cs-CZ" dirty="0" err="1"/>
              <a:t>Grada</a:t>
            </a:r>
            <a:r>
              <a:rPr lang="cs-CZ" dirty="0"/>
              <a:t>, 2006, 332 s. Psyché (</a:t>
            </a:r>
            <a:r>
              <a:rPr lang="cs-CZ" dirty="0" err="1"/>
              <a:t>Grada</a:t>
            </a:r>
            <a:r>
              <a:rPr lang="cs-CZ" dirty="0"/>
              <a:t>). ISBN 80-247-1362-4.</a:t>
            </a:r>
          </a:p>
          <a:p>
            <a:r>
              <a:rPr lang="cs-CZ" dirty="0"/>
              <a:t>MIŠOVIČ, Ján. </a:t>
            </a:r>
            <a:r>
              <a:rPr lang="cs-CZ" i="1" dirty="0"/>
              <a:t>Kvalitativní výzkum se zaměřením na </a:t>
            </a:r>
            <a:r>
              <a:rPr lang="cs-CZ" i="1" dirty="0" err="1"/>
              <a:t>polostrukturovaný</a:t>
            </a:r>
            <a:r>
              <a:rPr lang="cs-CZ" i="1" dirty="0"/>
              <a:t> rozhovor</a:t>
            </a:r>
            <a:r>
              <a:rPr lang="cs-CZ" dirty="0"/>
              <a:t>. Praha: Slon, 2019. Studijní texty (Sociologické nakladatelství). ISBN 978-80-7419-285-2.</a:t>
            </a:r>
          </a:p>
          <a:p>
            <a:r>
              <a:rPr lang="cs-CZ" dirty="0"/>
              <a:t>ŠVAŘÍČEK, Roman a Klára ŠEĎOVÁ. </a:t>
            </a:r>
            <a:r>
              <a:rPr lang="cs-CZ" i="1" dirty="0"/>
              <a:t>Kvalitativní výzkum v pedagogických vědách</a:t>
            </a:r>
            <a:r>
              <a:rPr lang="cs-CZ" dirty="0"/>
              <a:t>. Vyd. 2. Praha: Portál, 2014. ISBN 978-80-262-0644-6.</a:t>
            </a:r>
          </a:p>
        </p:txBody>
      </p:sp>
    </p:spTree>
    <p:extLst>
      <p:ext uri="{BB962C8B-B14F-4D97-AF65-F5344CB8AC3E}">
        <p14:creationId xmlns:p14="http://schemas.microsoft.com/office/powerpoint/2010/main" val="12921440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534</Words>
  <Application>Microsoft Office PowerPoint</Application>
  <PresentationFormat>Předvádění na obrazovce (4:3)</PresentationFormat>
  <Paragraphs>37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Calibri</vt:lpstr>
      <vt:lpstr>Motiv systému Office</vt:lpstr>
      <vt:lpstr>Literatura </vt:lpstr>
      <vt:lpstr>Výzkum </vt:lpstr>
      <vt:lpstr>Prameny  </vt:lpstr>
      <vt:lpstr>Výzkum v ošetřovatelství</vt:lpstr>
      <vt:lpstr>Prameny </vt:lpstr>
      <vt:lpstr>Kvantitativní výzkum</vt:lpstr>
      <vt:lpstr>Prameny </vt:lpstr>
      <vt:lpstr>Kvalitativní výzkum</vt:lpstr>
      <vt:lpstr>Prameny </vt:lpstr>
      <vt:lpstr>Zkoumání kvality života</vt:lpstr>
      <vt:lpstr>Pramen </vt:lpstr>
      <vt:lpstr>Etické aspekty výzkumu</vt:lpstr>
      <vt:lpstr>Pramen </vt:lpstr>
      <vt:lpstr>Analýza získaných údajů</vt:lpstr>
      <vt:lpstr>Prameny 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</dc:title>
  <dc:creator>Marková Eva</dc:creator>
  <cp:lastModifiedBy>Marková Eva</cp:lastModifiedBy>
  <cp:revision>10</cp:revision>
  <dcterms:created xsi:type="dcterms:W3CDTF">2015-03-05T08:17:20Z</dcterms:created>
  <dcterms:modified xsi:type="dcterms:W3CDTF">2021-02-15T13:02:44Z</dcterms:modified>
</cp:coreProperties>
</file>