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70" r:id="rId6"/>
    <p:sldId id="260" r:id="rId7"/>
    <p:sldId id="264" r:id="rId8"/>
    <p:sldId id="261" r:id="rId9"/>
    <p:sldId id="265" r:id="rId10"/>
    <p:sldId id="258" r:id="rId11"/>
    <p:sldId id="267" r:id="rId12"/>
    <p:sldId id="259" r:id="rId13"/>
    <p:sldId id="268" r:id="rId14"/>
    <p:sldId id="262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4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6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5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Výzkum</a:t>
            </a:r>
          </a:p>
          <a:p>
            <a:r>
              <a:rPr lang="cs-CZ" dirty="0"/>
              <a:t>Výzkum v ošetřovatelství</a:t>
            </a:r>
          </a:p>
          <a:p>
            <a:r>
              <a:rPr lang="cs-CZ"/>
              <a:t>Kvalita života</a:t>
            </a:r>
            <a:endParaRPr lang="cs-CZ" dirty="0"/>
          </a:p>
          <a:p>
            <a:r>
              <a:rPr lang="cs-CZ" dirty="0"/>
              <a:t>Statistika  </a:t>
            </a:r>
          </a:p>
        </p:txBody>
      </p:sp>
    </p:spTree>
    <p:extLst>
      <p:ext uri="{BB962C8B-B14F-4D97-AF65-F5344CB8AC3E}">
        <p14:creationId xmlns:p14="http://schemas.microsoft.com/office/powerpoint/2010/main" val="7457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73721"/>
            <a:ext cx="2822624" cy="40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6472C147-0945-40B4-BA8D-1E72A23A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kvality života</a:t>
            </a:r>
          </a:p>
        </p:txBody>
      </p:sp>
    </p:spTree>
    <p:extLst>
      <p:ext uri="{BB962C8B-B14F-4D97-AF65-F5344CB8AC3E}">
        <p14:creationId xmlns:p14="http://schemas.microsoft.com/office/powerpoint/2010/main" val="276725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BB7DD-AA93-4A58-9828-D1FE0419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Pramen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4AC84-CA2F-4879-BE9C-CC5F976C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GURKOVÁ, E. </a:t>
            </a:r>
            <a:r>
              <a:rPr lang="cs-CZ" i="1" dirty="0"/>
              <a:t>Hodnocení kvality života. Pro klinickou praxi a ošetřovatelský výzkum.</a:t>
            </a:r>
            <a:r>
              <a:rPr lang="cs-CZ" dirty="0"/>
              <a:t> Praha: </a:t>
            </a:r>
            <a:r>
              <a:rPr lang="cs-CZ" dirty="0" err="1"/>
              <a:t>Grada</a:t>
            </a:r>
            <a:r>
              <a:rPr lang="cs-CZ" dirty="0"/>
              <a:t>, 2011. ISBN 978-80-247-3625-9.</a:t>
            </a:r>
          </a:p>
        </p:txBody>
      </p:sp>
    </p:spTree>
    <p:extLst>
      <p:ext uri="{BB962C8B-B14F-4D97-AF65-F5344CB8AC3E}">
        <p14:creationId xmlns:p14="http://schemas.microsoft.com/office/powerpoint/2010/main" val="17126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82124"/>
            <a:ext cx="2986261" cy="4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791837-9500-4219-94AF-0C042E1A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aspekty výzkumu</a:t>
            </a:r>
          </a:p>
        </p:txBody>
      </p:sp>
    </p:spTree>
    <p:extLst>
      <p:ext uri="{BB962C8B-B14F-4D97-AF65-F5344CB8AC3E}">
        <p14:creationId xmlns:p14="http://schemas.microsoft.com/office/powerpoint/2010/main" val="108648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31C900-A917-4B6C-81F4-610A396F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A3CD6CC-8FB8-4936-96CC-A2071392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MUNZAROVÁ, Marta. </a:t>
            </a:r>
            <a:r>
              <a:rPr lang="cs-CZ" i="1" dirty="0"/>
              <a:t>Lékařský výzkum a etika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2005. ISBN 80-247-0924-4.</a:t>
            </a:r>
          </a:p>
        </p:txBody>
      </p:sp>
    </p:spTree>
    <p:extLst>
      <p:ext uri="{BB962C8B-B14F-4D97-AF65-F5344CB8AC3E}">
        <p14:creationId xmlns:p14="http://schemas.microsoft.com/office/powerpoint/2010/main" val="49892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67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získaných údajů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0250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063D30-F5C0-4231-A519-333A40BE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415" y="3212976"/>
            <a:ext cx="1619250" cy="2286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985BB9-5688-482F-95EF-BD5714649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005064"/>
            <a:ext cx="1438781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Přehled statistických metod: Analýza a </a:t>
            </a:r>
            <a:r>
              <a:rPr lang="cs-CZ" i="1" dirty="0" err="1"/>
              <a:t>metaanalýza</a:t>
            </a:r>
            <a:r>
              <a:rPr lang="cs-CZ" i="1" dirty="0"/>
              <a:t> dat. </a:t>
            </a:r>
            <a:r>
              <a:rPr lang="cs-CZ" dirty="0"/>
              <a:t>Vyd. 1. Praha: Portál, 2015, 332 s. Psyché (</a:t>
            </a:r>
            <a:r>
              <a:rPr lang="cs-CZ" dirty="0" err="1"/>
              <a:t>Grada</a:t>
            </a:r>
            <a:r>
              <a:rPr lang="cs-CZ" dirty="0"/>
              <a:t>). ISBN 978-80-262-0981-2.</a:t>
            </a:r>
          </a:p>
          <a:p>
            <a:r>
              <a:rPr lang="cs-CZ" dirty="0"/>
              <a:t>CHRÁSKA, M. </a:t>
            </a:r>
            <a:r>
              <a:rPr lang="cs-CZ" i="1" dirty="0"/>
              <a:t>Metody pedagogického výzkumu. Základy kvantitativního výzkumu. </a:t>
            </a:r>
            <a:r>
              <a:rPr lang="cs-CZ" dirty="0"/>
              <a:t>2.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2016. s. 256. ISBN 978-80-247-5326-3.</a:t>
            </a:r>
          </a:p>
          <a:p>
            <a:r>
              <a:rPr lang="cs-CZ" dirty="0"/>
              <a:t>MOŠNA, František. </a:t>
            </a:r>
            <a:r>
              <a:rPr lang="cs-CZ" i="1" dirty="0"/>
              <a:t>Základní statistické metody</a:t>
            </a:r>
            <a:r>
              <a:rPr lang="cs-CZ" dirty="0"/>
              <a:t>. V Praze: Univerzita Karlova v Praze - Pedagogická fakulta, 2017. ISBN 978-80-7290-972-8.</a:t>
            </a:r>
          </a:p>
          <a:p>
            <a:pPr lvl="0"/>
            <a:r>
              <a:rPr lang="cs-CZ" sz="2700" dirty="0">
                <a:solidFill>
                  <a:prstClr val="black"/>
                </a:solidFill>
              </a:rPr>
              <a:t>MIOVSKÝ, Michal. </a:t>
            </a:r>
            <a:r>
              <a:rPr lang="cs-CZ" sz="2700" i="1" dirty="0">
                <a:solidFill>
                  <a:prstClr val="black"/>
                </a:solidFill>
              </a:rPr>
              <a:t>Kvalitativní přístup a metody v psychologickém výzkumu.</a:t>
            </a:r>
            <a:r>
              <a:rPr lang="cs-CZ" sz="2700" dirty="0">
                <a:solidFill>
                  <a:prstClr val="black"/>
                </a:solidFill>
              </a:rPr>
              <a:t> Vyd. 1. Praha: </a:t>
            </a:r>
            <a:r>
              <a:rPr lang="cs-CZ" sz="2700" dirty="0" err="1">
                <a:solidFill>
                  <a:prstClr val="black"/>
                </a:solidFill>
              </a:rPr>
              <a:t>Grada</a:t>
            </a:r>
            <a:r>
              <a:rPr lang="cs-CZ" sz="2700" dirty="0">
                <a:solidFill>
                  <a:prstClr val="black"/>
                </a:solidFill>
              </a:rPr>
              <a:t>, 2006, 332 s. Psyché (</a:t>
            </a:r>
            <a:r>
              <a:rPr lang="cs-CZ" sz="2700" dirty="0" err="1">
                <a:solidFill>
                  <a:prstClr val="black"/>
                </a:solidFill>
              </a:rPr>
              <a:t>Grada</a:t>
            </a:r>
            <a:r>
              <a:rPr lang="cs-CZ" sz="2700" dirty="0">
                <a:solidFill>
                  <a:prstClr val="black"/>
                </a:solidFill>
              </a:rPr>
              <a:t>). ISBN 80-247-1362-4.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0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85" y="2132856"/>
            <a:ext cx="2095500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1524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DISMAN, Miroslav. </a:t>
            </a:r>
            <a:r>
              <a:rPr lang="cs-CZ" i="1" dirty="0"/>
              <a:t>Jak se vyrábí sociologická znalost: příručka pro uživatele</a:t>
            </a:r>
            <a:r>
              <a:rPr lang="cs-CZ" dirty="0"/>
              <a:t>. 4., </a:t>
            </a:r>
            <a:r>
              <a:rPr lang="cs-CZ" dirty="0" err="1"/>
              <a:t>nezměn</a:t>
            </a:r>
            <a:r>
              <a:rPr lang="cs-CZ" dirty="0"/>
              <a:t>. vyd. Praha: Karolinum, 2011. ISBN 978-80-246-1966-8.</a:t>
            </a:r>
          </a:p>
          <a:p>
            <a:r>
              <a:rPr lang="cs-CZ" dirty="0"/>
              <a:t>REICHEL, Jiří. </a:t>
            </a:r>
            <a:r>
              <a:rPr lang="cs-CZ" i="1" dirty="0"/>
              <a:t>Kapitoly metodologie sociálních výzkumů. </a:t>
            </a:r>
            <a:r>
              <a:rPr lang="cs-CZ" dirty="0"/>
              <a:t>Vyd. 1. Praha: </a:t>
            </a:r>
            <a:r>
              <a:rPr lang="cs-CZ" dirty="0" err="1"/>
              <a:t>Grada</a:t>
            </a:r>
            <a:r>
              <a:rPr lang="cs-CZ" dirty="0"/>
              <a:t>, 2009, 184 s. Sociologie (</a:t>
            </a:r>
            <a:r>
              <a:rPr lang="cs-CZ" dirty="0" err="1"/>
              <a:t>Grada</a:t>
            </a:r>
            <a:r>
              <a:rPr lang="cs-CZ" dirty="0"/>
              <a:t>). ISBN 978-80-247-3006-6.</a:t>
            </a:r>
          </a:p>
        </p:txBody>
      </p:sp>
    </p:spTree>
    <p:extLst>
      <p:ext uri="{BB962C8B-B14F-4D97-AF65-F5344CB8AC3E}">
        <p14:creationId xmlns:p14="http://schemas.microsoft.com/office/powerpoint/2010/main" val="17286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07654506-A357-43EA-8AD2-ADBEC7C0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v ošetřovatelství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9473FD-70E6-4ADF-975F-64E6317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051782"/>
            <a:ext cx="1702321" cy="24336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2EFFB4-25B9-4DC4-B0FB-53CAC4AF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50" y="3120182"/>
            <a:ext cx="1521526" cy="218102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BA56EA1-2346-47BA-9BB7-96BA2043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9" y="1772816"/>
            <a:ext cx="362840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50C59E-C960-41DB-9DD5-68BE5B6B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13D3408-FFF1-406A-B5CD-CBB35FE2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BÁRTLOVÁ, Sylva, Petr SADÍLEK a Valérie TÓTHOVÁ. </a:t>
            </a:r>
            <a:r>
              <a:rPr lang="cs-CZ" i="1" dirty="0"/>
              <a:t>Výzkum a ošetřovatelství</a:t>
            </a:r>
            <a:r>
              <a:rPr lang="cs-CZ" dirty="0"/>
              <a:t>. Vyd. 2., </a:t>
            </a:r>
            <a:r>
              <a:rPr lang="cs-CZ" dirty="0" err="1"/>
              <a:t>přeprac</a:t>
            </a:r>
            <a:r>
              <a:rPr lang="cs-CZ" dirty="0"/>
              <a:t>. a dopl. Brno: Národní centrum ošetřovatelství a nelékařských zdravotnických oborů, 2008. ISBN 978-80-7013-467-2.</a:t>
            </a:r>
          </a:p>
          <a:p>
            <a:pPr lvl="0"/>
            <a:r>
              <a:rPr lang="cs-CZ" sz="3000" dirty="0">
                <a:solidFill>
                  <a:prstClr val="black"/>
                </a:solidFill>
              </a:rPr>
              <a:t>KUTNOHORSKÁ, Jana. </a:t>
            </a:r>
            <a:r>
              <a:rPr lang="cs-CZ" sz="3000" i="1" dirty="0">
                <a:solidFill>
                  <a:prstClr val="black"/>
                </a:solidFill>
              </a:rPr>
              <a:t>Výzkum v ošetřovatelství. </a:t>
            </a:r>
            <a:r>
              <a:rPr lang="cs-CZ" sz="3000" dirty="0">
                <a:solidFill>
                  <a:prstClr val="black"/>
                </a:solidFill>
              </a:rPr>
              <a:t>Praha: </a:t>
            </a:r>
            <a:r>
              <a:rPr lang="cs-CZ" sz="3000" dirty="0" err="1">
                <a:solidFill>
                  <a:prstClr val="black"/>
                </a:solidFill>
              </a:rPr>
              <a:t>Grada</a:t>
            </a:r>
            <a:r>
              <a:rPr lang="cs-CZ" sz="3000" dirty="0">
                <a:solidFill>
                  <a:prstClr val="black"/>
                </a:solidFill>
              </a:rPr>
              <a:t>, 2009. ISBN 978-80-247-2713-4.</a:t>
            </a:r>
          </a:p>
          <a:p>
            <a:pPr lvl="0"/>
            <a:r>
              <a:rPr lang="cs-CZ" sz="3000" dirty="0">
                <a:solidFill>
                  <a:prstClr val="black"/>
                </a:solidFill>
              </a:rPr>
              <a:t>MAZALOVÁ, Lenka. </a:t>
            </a:r>
            <a:r>
              <a:rPr lang="cs-CZ" sz="3000" i="1" dirty="0">
                <a:solidFill>
                  <a:prstClr val="black"/>
                </a:solidFill>
              </a:rPr>
              <a:t>Kapitoly z výzkumu v ošetřovatelství.</a:t>
            </a:r>
            <a:r>
              <a:rPr lang="cs-CZ" sz="3000" dirty="0">
                <a:solidFill>
                  <a:prstClr val="black"/>
                </a:solidFill>
              </a:rPr>
              <a:t> Vyd. 1. Olomouc: Univerzita Palackého, 2016. ISBN 978-80-244-5085-8 (online: PDF).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11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5002"/>
            <a:ext cx="152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9322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D2D2C8-FCF8-40F0-8262-1CA2AADE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55" y="1969322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CHRÁSKA, Miroslav. </a:t>
            </a:r>
            <a:r>
              <a:rPr lang="cs-CZ" i="1" dirty="0"/>
              <a:t>Metody pedagogického výzkumu: základy kvantitativního výzkumu. </a:t>
            </a:r>
            <a:r>
              <a:rPr lang="cs-CZ" dirty="0"/>
              <a:t>2. </a:t>
            </a:r>
            <a:r>
              <a:rPr lang="cs-CZ" dirty="0" err="1"/>
              <a:t>aktual</a:t>
            </a:r>
            <a:r>
              <a:rPr lang="cs-CZ" dirty="0"/>
              <a:t>. vyd.</a:t>
            </a:r>
            <a:r>
              <a:rPr lang="cs-CZ" i="1" dirty="0"/>
              <a:t>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Pedagogika (</a:t>
            </a:r>
            <a:r>
              <a:rPr lang="cs-CZ" dirty="0" err="1"/>
              <a:t>Grada</a:t>
            </a:r>
            <a:r>
              <a:rPr lang="cs-CZ" dirty="0"/>
              <a:t>). ISBN: 978-80-247-5326-3.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Základy kvantitativního šetření. </a:t>
            </a:r>
            <a:r>
              <a:rPr lang="cs-CZ" dirty="0"/>
              <a:t>Vyd. 1. Praha: Portál, 2008. 150 s. Sociologie (</a:t>
            </a:r>
            <a:r>
              <a:rPr lang="cs-CZ" dirty="0" err="1"/>
              <a:t>Grada</a:t>
            </a:r>
            <a:r>
              <a:rPr lang="cs-CZ" dirty="0"/>
              <a:t>). ISBN 978-80-7367-381-9.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Úspěšný návrh výzkumu</a:t>
            </a:r>
            <a:r>
              <a:rPr lang="cs-CZ" dirty="0"/>
              <a:t>. Vydání druhé. Přeložil Jan HENDL. Praha: Portál, 2015. ISBN 978-80-262-0980-5.</a:t>
            </a:r>
          </a:p>
        </p:txBody>
      </p:sp>
    </p:spTree>
    <p:extLst>
      <p:ext uri="{BB962C8B-B14F-4D97-AF65-F5344CB8AC3E}">
        <p14:creationId xmlns:p14="http://schemas.microsoft.com/office/powerpoint/2010/main" val="367271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04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9509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09A66C-7362-43DA-A2B3-B1F70DBB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212976"/>
            <a:ext cx="1438275" cy="2000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E4A451E-5B30-4418-8C2D-6AD2A1E0E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72" y="1847395"/>
            <a:ext cx="1906233" cy="27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Kvalitativní výzkum: základní teorie, metody a aplikace</a:t>
            </a:r>
            <a:r>
              <a:rPr lang="cs-CZ" dirty="0"/>
              <a:t>. Čtvrté, přepracované a rozšířené vydání. Praha: Portál, 2016. ISBN 978-80-262-0982-9.</a:t>
            </a:r>
          </a:p>
          <a:p>
            <a:r>
              <a:rPr lang="cs-CZ" dirty="0"/>
              <a:t>MIOVSKÝ, Michal. </a:t>
            </a:r>
            <a:r>
              <a:rPr lang="cs-CZ" i="1" dirty="0"/>
              <a:t>Kvalitativní přístup a metody v psychologickém výzkumu.</a:t>
            </a:r>
            <a:r>
              <a:rPr lang="cs-CZ" dirty="0"/>
              <a:t> Vyd. 1. Praha: </a:t>
            </a:r>
            <a:r>
              <a:rPr lang="cs-CZ" dirty="0" err="1"/>
              <a:t>Grada</a:t>
            </a:r>
            <a:r>
              <a:rPr lang="cs-CZ" dirty="0"/>
              <a:t>, 2006, 332 s. Psyché (</a:t>
            </a:r>
            <a:r>
              <a:rPr lang="cs-CZ" dirty="0" err="1"/>
              <a:t>Grada</a:t>
            </a:r>
            <a:r>
              <a:rPr lang="cs-CZ" dirty="0"/>
              <a:t>). ISBN 80-247-1362-4.</a:t>
            </a:r>
          </a:p>
          <a:p>
            <a:r>
              <a:rPr lang="cs-CZ" dirty="0"/>
              <a:t>MIŠOVIČ, Ján. </a:t>
            </a:r>
            <a:r>
              <a:rPr lang="cs-CZ" i="1" dirty="0"/>
              <a:t>Kvalitativní výzkum se zaměřením na </a:t>
            </a:r>
            <a:r>
              <a:rPr lang="cs-CZ" i="1" dirty="0" err="1"/>
              <a:t>polostrukturovaný</a:t>
            </a:r>
            <a:r>
              <a:rPr lang="cs-CZ" i="1" dirty="0"/>
              <a:t> rozhovor</a:t>
            </a:r>
            <a:r>
              <a:rPr lang="cs-CZ" dirty="0"/>
              <a:t>. Praha: Slon, 2019. Studijní texty (Sociologické nakladatelství). ISBN 978-80-7419-285-2.</a:t>
            </a:r>
          </a:p>
          <a:p>
            <a:r>
              <a:rPr lang="cs-CZ" dirty="0"/>
              <a:t>ŠVAŘÍČEK, Roman a Klára ŠEĎOVÁ. </a:t>
            </a:r>
            <a:r>
              <a:rPr lang="cs-CZ" i="1" dirty="0"/>
              <a:t>Kvalitativní výzkum v pedagogických vědách</a:t>
            </a:r>
            <a:r>
              <a:rPr lang="cs-CZ" dirty="0"/>
              <a:t>. Vyd. 2. Praha: Portál, 2014. ISBN 978-80-262-0644-6.</a:t>
            </a:r>
          </a:p>
        </p:txBody>
      </p:sp>
    </p:spTree>
    <p:extLst>
      <p:ext uri="{BB962C8B-B14F-4D97-AF65-F5344CB8AC3E}">
        <p14:creationId xmlns:p14="http://schemas.microsoft.com/office/powerpoint/2010/main" val="1292144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534</Words>
  <Application>Microsoft Office PowerPoint</Application>
  <PresentationFormat>Předvádění na obrazovce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Literatura </vt:lpstr>
      <vt:lpstr>Výzkum </vt:lpstr>
      <vt:lpstr>Prameny  </vt:lpstr>
      <vt:lpstr>Výzkum v ošetřovatelství</vt:lpstr>
      <vt:lpstr>Prameny </vt:lpstr>
      <vt:lpstr>Kvantitativní výzkum</vt:lpstr>
      <vt:lpstr>Prameny </vt:lpstr>
      <vt:lpstr>Kvalitativní výzkum</vt:lpstr>
      <vt:lpstr>Prameny </vt:lpstr>
      <vt:lpstr>Zkoumání kvality života</vt:lpstr>
      <vt:lpstr>Pramen </vt:lpstr>
      <vt:lpstr>Etické aspekty výzkumu</vt:lpstr>
      <vt:lpstr>Pramen </vt:lpstr>
      <vt:lpstr>Analýza získaných údajů</vt:lpstr>
      <vt:lpstr>Prameny 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Marková Eva</dc:creator>
  <cp:lastModifiedBy>Marková Eva</cp:lastModifiedBy>
  <cp:revision>10</cp:revision>
  <dcterms:created xsi:type="dcterms:W3CDTF">2015-03-05T08:17:20Z</dcterms:created>
  <dcterms:modified xsi:type="dcterms:W3CDTF">2021-02-15T13:02:44Z</dcterms:modified>
</cp:coreProperties>
</file>