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7C2E578-F382-4E2E-9C23-4167420C23E0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C2E578-F382-4E2E-9C23-4167420C23E0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7C2E578-F382-4E2E-9C23-4167420C23E0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C2E578-F382-4E2E-9C23-4167420C23E0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C2E578-F382-4E2E-9C23-4167420C23E0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C2E578-F382-4E2E-9C23-4167420C23E0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7C2E578-F382-4E2E-9C23-4167420C23E0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Krize</a:t>
            </a:r>
            <a:br>
              <a:rPr lang="cs-CZ" dirty="0"/>
            </a:br>
            <a:r>
              <a:rPr lang="cs-CZ" dirty="0"/>
              <a:t>krizová intervence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5654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Krize je stav, kdy se člověk setká s překážkou, kterou není schopen svými obvyklými mechanismy překonat. Je jednou z nejčastějších příčin návštěvy psychiatrického zařízení.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Krizový stav se projevuje úzkostmi, obavami, depresivní náladou a nepřiměřeným chováním.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785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55B3EE-1BEC-4AC3-9632-45655B3E7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 krizových situací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0A0FF44-8BEF-4CBC-9156-F485B90DB22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Řešení krizových situací – vychýlení se k jednomu vrcholu</a:t>
            </a:r>
          </a:p>
          <a:p>
            <a:r>
              <a:rPr lang="cs-CZ" dirty="0"/>
              <a:t>Úkolem profesionála je pacienta vrátit do středu trojúhelníku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40C8665-2AFC-4EEC-8231-77EF7458B6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3273275"/>
            <a:ext cx="5486876" cy="320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9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krize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Krize začíná v prvních minutách až dnech (v některých případech až týdnech) po spouštěcím podnětu pocity tenze, které v další fázi střídá labilita a snížená schopnost jednat cílevědomě spolu se snížením pevné vůle. Během této fáze, v důsledku vysoké sugestibility člověka, je nejlepší doba pro intervenci. Následuje mobilizace vnitřních rezerv, trvající měsíce (v některých případech až roky), díky které se v ideálním případě stav stabilizuje. </a:t>
            </a:r>
          </a:p>
        </p:txBody>
      </p:sp>
    </p:spTree>
    <p:extLst>
      <p:ext uri="{BB962C8B-B14F-4D97-AF65-F5344CB8AC3E}">
        <p14:creationId xmlns:p14="http://schemas.microsoft.com/office/powerpoint/2010/main" val="307262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 opačném případě se rozvíjí patologický proces, kdy pacient není schopen racionálního řešení dalších životních situací a dochází k obranným mechanizmům, mezi které patří „útěk do nemoci“, návykové chování, rozvinutí </a:t>
            </a:r>
            <a:r>
              <a:rPr lang="cs-CZ" dirty="0" err="1"/>
              <a:t>somatoformní</a:t>
            </a:r>
            <a:r>
              <a:rPr lang="cs-CZ" dirty="0"/>
              <a:t> poruchy (přítomnost somatických příznaků bez objektivních organických změn) nebo posttraumatické stresové poruchy (projevující se např. znovuprožíváním traumatického zážitku, sociálním stažením, úzkostí, nepřiměřenými reakcemi). Nejzávažnější řešením nezvládnutí krize je </a:t>
            </a:r>
            <a:r>
              <a:rPr lang="cs-CZ" dirty="0" err="1"/>
              <a:t>suicidum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6862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Krizová intervence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metoda odborné pomoci pacientům prožívajícím samostatně nezvládnutelnou krizi</a:t>
            </a:r>
          </a:p>
          <a:p>
            <a:r>
              <a:rPr lang="cs-CZ" dirty="0"/>
              <a:t>Jedná se o krátkodobou, většinou jednorázovou formu pomoci, jejímž účelem je poskytnutí pocitu bezpečí a podpory, stabilizace pacienta, odstranění závažných akutních příznaků a především uvědomění si nebo pojmenování podnětu, který krizi vyvolal. Dále je nutné zasadit tento podnět do kontextu celé krizové situace a nastavit plán řešení.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1824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Poskytování krizové intervence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Krizová intervence může být poskytována: </a:t>
            </a:r>
          </a:p>
          <a:p>
            <a:pPr lvl="0"/>
            <a:r>
              <a:rPr lang="cs-CZ" dirty="0"/>
              <a:t>Ambulantní formou</a:t>
            </a:r>
          </a:p>
          <a:p>
            <a:pPr lvl="0"/>
            <a:r>
              <a:rPr lang="cs-CZ" dirty="0"/>
              <a:t>Formou hospitalizace – např. krizová centra poskytují krátkodobé hospitalizace (do 7 dnů)</a:t>
            </a:r>
          </a:p>
          <a:p>
            <a:pPr lvl="0"/>
            <a:r>
              <a:rPr lang="cs-CZ" dirty="0"/>
              <a:t>Formou terénní služby – poskytování pomoci v přirozeném prostředí pacienta</a:t>
            </a:r>
          </a:p>
          <a:p>
            <a:pPr lvl="0"/>
            <a:r>
              <a:rPr lang="cs-CZ" dirty="0"/>
              <a:t>Formou telefonické krizové pomoci – linky důvěry (př. bez omezení, pro děti), specializované linky na určitou problematiku (př. Protidrogové linky, zaměřené na AIDS, domácí násilí) </a:t>
            </a:r>
          </a:p>
          <a:p>
            <a:pPr lvl="0"/>
            <a:r>
              <a:rPr lang="cs-CZ" dirty="0"/>
              <a:t>Internetová forma – poskytovateli jsou většinou linky důvěry, komunikace probíhá e-mailovou korespondencí, formou chatu, ICQ, </a:t>
            </a:r>
            <a:r>
              <a:rPr lang="cs-CZ" dirty="0" err="1"/>
              <a:t>Skypu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6001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 krizové intervence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/>
              <a:t>využití sugestibilní fáze prožívání krizové situace, důkladný sběr anamnestických dat, pomoc při nastavení vhodné strategie řešení krize, informovat klienta o plánu a pravděpodobném vývoji (včetně problémů/negativ), poskytnutí prostoru pro ventilaci emocí, abreakce a katarze, volba vhodných komunikačních technik – především aktivního naslouchání, zachování profesionální role, zvážení/nabídnutí pomoci členům rodiny, zajištění další odborné a/nebo následné péče</a:t>
            </a:r>
          </a:p>
        </p:txBody>
      </p:sp>
    </p:spTree>
    <p:extLst>
      <p:ext uri="{BB962C8B-B14F-4D97-AF65-F5344CB8AC3E}">
        <p14:creationId xmlns:p14="http://schemas.microsoft.com/office/powerpoint/2010/main" val="13328533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</TotalTime>
  <Words>446</Words>
  <Application>Microsoft Office PowerPoint</Application>
  <PresentationFormat>Předvádění na obrazovce (4:3)</PresentationFormat>
  <Paragraphs>23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Century Schoolbook</vt:lpstr>
      <vt:lpstr>Wingdings</vt:lpstr>
      <vt:lpstr>Wingdings 2</vt:lpstr>
      <vt:lpstr>Arkýř</vt:lpstr>
      <vt:lpstr>Krize krizová intervence</vt:lpstr>
      <vt:lpstr>krize</vt:lpstr>
      <vt:lpstr>Řešení krizových situací</vt:lpstr>
      <vt:lpstr>Vývoj krize</vt:lpstr>
      <vt:lpstr>Prezentace aplikace PowerPoint</vt:lpstr>
      <vt:lpstr>Krizová intervence</vt:lpstr>
      <vt:lpstr>Poskytování krizové intervence</vt:lpstr>
      <vt:lpstr>Zásady krizové intervence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Krize krizová intervence</dc:title>
  <dc:creator>Tošnarová Hana</dc:creator>
  <cp:lastModifiedBy>Jan Tošnar</cp:lastModifiedBy>
  <cp:revision>4</cp:revision>
  <dcterms:created xsi:type="dcterms:W3CDTF">2014-03-31T14:07:27Z</dcterms:created>
  <dcterms:modified xsi:type="dcterms:W3CDTF">2021-02-13T17:44:11Z</dcterms:modified>
</cp:coreProperties>
</file>