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E86B-6658-46AE-A162-2A02C97C2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CD1864-1362-44BF-A88A-42A0B6E2E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C5EDAF-AB9E-4FE8-9121-AD8162AED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5F2C65-7A12-40D4-8C8D-6E34FC01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866D49-BF66-4E32-9A12-38B9078F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2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C8793-41C3-4C47-A57F-DF1ADB3C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F10B2A-AA85-46E5-A0F9-96865CAD5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58E8A1-F31C-46D8-99E2-5FCB7D9E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A486F7-3186-4AE0-B981-0086AB52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0DB024-ECBF-4ECF-8D5F-ED78AA06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45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4B315A3-0CBF-44F4-8ABF-CD46682CD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06720C-60A4-4DE0-B2AA-C1DA03416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760559-A0D5-460F-9CAB-4C0EB821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40EE2-F7D0-44CF-B631-0958D3F3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FD91C3-834A-456E-9BE4-6830F36F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7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8BC9F-5738-4427-A01C-452E53E10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A287BD-86A9-46F8-9293-1F2A0AA11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7766B-CBC9-4D3C-98E0-AE5FB8F8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7EADFE-B93E-4EED-9443-BBA7D0F2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E337B7-FC63-4D21-94DB-851DF656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82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914E1A-5044-4E60-9971-260EFE7D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1570BE-54A8-44D3-B3A2-E161ECC3E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DD342-0A82-4EDF-8FED-FBA5F1013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BD78B5-153D-4A0C-BB49-811506EC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E3B4BA-E702-46ED-858C-5D8027674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48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600E8-54CC-423C-93E7-23DE01F98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168641-2F27-4178-99D7-3823A4A8C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344990A-16FD-4F81-BA65-7A91F2AC8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F7E913-A9C6-4C21-917A-11C0B8AF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58C098-2802-45A3-914A-19C68D9A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9163B4-2248-498B-9B30-257B850E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98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E1645-CFE7-49E3-96CE-09680D3D4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FBAC426-6AAA-47C8-9FCE-55E7F3D98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DCDF98B-D3E8-4174-89B9-17653D3B6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31E9593-F5DA-41B3-B706-AB9073B2E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9F9F399-DBDA-4E1A-976A-3BD8331C98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6E408A-41E7-4358-AD7C-2C2140AE8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C1B92E-D5CC-4494-A5F7-3ACF7C7A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3C70AE-3257-48B1-8171-BAACA852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58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A2FBCE-7C88-4180-8F85-1EB0CB10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5BD6AA-2786-4DF8-9EFC-417B2A7C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38F657-D434-4EF4-A821-E171FB6B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12E155-BD8B-4735-B960-768A0287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33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1FC471-62FC-407A-8EE7-64549FF4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32004B0-F908-420C-8544-7244CA2E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8B9AF0-7DF5-48CE-81B7-D7008B46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12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6C072-AD40-46A6-8C75-04BE4B87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BBDF97-5913-4F72-A3FC-592151301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B0705D2-8E1E-44B6-A533-888EC3B0D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5B56ED-599F-4167-ADA5-7936BD98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435910-4E18-437A-B03D-599FDFD1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43C029-1BD3-4B59-BE35-527DE0716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90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004DE-4510-4421-B4CD-7706FC507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0B23F9-53E3-4F08-BBC3-3FF3EDCE2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A4FE062-AE6E-4F20-9557-B5C0FBB3D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7D2711-24C0-4F4B-BD96-A07A322D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6D9BAB-1559-4636-B97E-93AD9D999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A0E652-C8C8-4D7E-A606-5FE475262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49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B06F38-A4AE-41B5-AA2A-907F2CAAA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16DDB7-31E2-45F1-BA4B-8B6C91A77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C3E5BB-C916-4301-B36F-1D00D3F20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842E-AB61-4294-B378-17C8EBA09433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6CCE9B-4397-4CD8-A4A0-E5E3221F8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453968-0454-4F1C-BFBC-8D4B9DA11E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68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F9483-19FD-4D55-8D89-36C94152A3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Komunikace s pacientem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5EF0C9-C848-4573-ADD6-CBDDDCE3E9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2AZZ LS 2021</a:t>
            </a:r>
          </a:p>
        </p:txBody>
      </p:sp>
    </p:spTree>
    <p:extLst>
      <p:ext uri="{BB962C8B-B14F-4D97-AF65-F5344CB8AC3E}">
        <p14:creationId xmlns:p14="http://schemas.microsoft.com/office/powerpoint/2010/main" val="139141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6AC4D-FF96-4EF1-8DF0-0E998EE9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zásady jsou důležité v komunikaci u diagnózy CHOPN, astma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5E8F2B-AF53-473A-94F1-389D21F36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pacientem?</a:t>
            </a:r>
          </a:p>
          <a:p>
            <a:r>
              <a:rPr lang="cs-CZ" dirty="0"/>
              <a:t>….</a:t>
            </a:r>
          </a:p>
          <a:p>
            <a:r>
              <a:rPr lang="cs-CZ" dirty="0"/>
              <a:t>….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příbuzným pacienta?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34015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6AC4D-FF96-4EF1-8DF0-0E998EE9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zásady jsou důležité v komunikaci u diagnózy arytmie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5E8F2B-AF53-473A-94F1-389D21F36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pacientem?</a:t>
            </a:r>
          </a:p>
          <a:p>
            <a:r>
              <a:rPr lang="cs-CZ" dirty="0"/>
              <a:t>….</a:t>
            </a:r>
          </a:p>
          <a:p>
            <a:r>
              <a:rPr lang="cs-CZ" dirty="0"/>
              <a:t>….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příbuzným pacienta?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07050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6AC4D-FF96-4EF1-8DF0-0E998EE9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zásady jsou důležité v komunikaci u diagnózy bolesti na hrudi a AKS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5E8F2B-AF53-473A-94F1-389D21F36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pacientem?</a:t>
            </a:r>
          </a:p>
          <a:p>
            <a:r>
              <a:rPr lang="cs-CZ" dirty="0"/>
              <a:t>….</a:t>
            </a:r>
          </a:p>
          <a:p>
            <a:r>
              <a:rPr lang="cs-CZ" dirty="0"/>
              <a:t>….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příbuzným pacienta?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096695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Komunikace s pacientem</vt:lpstr>
      <vt:lpstr>Jaké zásady jsou důležité v komunikaci u diagnózy CHOPN, astma</vt:lpstr>
      <vt:lpstr>Jaké zásady jsou důležité v komunikaci u diagnózy arytmie</vt:lpstr>
      <vt:lpstr>Jaké zásady jsou důležité v komunikaci u diagnózy bolesti na hrudi a AKS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 pacientem</dc:title>
  <dc:creator>Pekara, Jaroslav</dc:creator>
  <cp:lastModifiedBy>Pekara, Jaroslav</cp:lastModifiedBy>
  <cp:revision>1</cp:revision>
  <dcterms:created xsi:type="dcterms:W3CDTF">2021-02-28T20:18:51Z</dcterms:created>
  <dcterms:modified xsi:type="dcterms:W3CDTF">2021-02-28T20:19:06Z</dcterms:modified>
</cp:coreProperties>
</file>