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72" r:id="rId6"/>
    <p:sldId id="268" r:id="rId7"/>
    <p:sldId id="269" r:id="rId8"/>
    <p:sldId id="271" r:id="rId9"/>
    <p:sldId id="261" r:id="rId10"/>
    <p:sldId id="262" r:id="rId11"/>
    <p:sldId id="263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18C96-ACDD-42F8-8B4D-37E7170C0557}" v="30" dt="2020-05-03T08:33:29.6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jtech Rybka" userId="ee563fdc391b3f6d" providerId="LiveId" clId="{CC918C96-ACDD-42F8-8B4D-37E7170C0557}"/>
    <pc:docChg chg="undo custSel modSld">
      <pc:chgData name="Vojtech Rybka" userId="ee563fdc391b3f6d" providerId="LiveId" clId="{CC918C96-ACDD-42F8-8B4D-37E7170C0557}" dt="2020-05-03T08:33:29.651" v="381"/>
      <pc:docMkLst>
        <pc:docMk/>
      </pc:docMkLst>
      <pc:sldChg chg="modSp mod modTransition">
        <pc:chgData name="Vojtech Rybka" userId="ee563fdc391b3f6d" providerId="LiveId" clId="{CC918C96-ACDD-42F8-8B4D-37E7170C0557}" dt="2020-05-03T08:33:29.651" v="381"/>
        <pc:sldMkLst>
          <pc:docMk/>
          <pc:sldMk cId="1903528785" sldId="256"/>
        </pc:sldMkLst>
        <pc:spChg chg="mod">
          <ac:chgData name="Vojtech Rybka" userId="ee563fdc391b3f6d" providerId="LiveId" clId="{CC918C96-ACDD-42F8-8B4D-37E7170C0557}" dt="2020-05-03T08:07:18.828" v="130" actId="2711"/>
          <ac:spMkLst>
            <pc:docMk/>
            <pc:sldMk cId="1903528785" sldId="256"/>
            <ac:spMk id="2" creationId="{B49577BD-C239-4151-AC57-CBE7EA7846FD}"/>
          </ac:spMkLst>
        </pc:spChg>
        <pc:spChg chg="mod">
          <ac:chgData name="Vojtech Rybka" userId="ee563fdc391b3f6d" providerId="LiveId" clId="{CC918C96-ACDD-42F8-8B4D-37E7170C0557}" dt="2020-05-03T08:07:28.953" v="131" actId="2711"/>
          <ac:spMkLst>
            <pc:docMk/>
            <pc:sldMk cId="1903528785" sldId="256"/>
            <ac:spMk id="3" creationId="{6D928850-F485-4A12-A48C-BB9C81E95F7F}"/>
          </ac:spMkLst>
        </pc:spChg>
        <pc:spChg chg="mod">
          <ac:chgData name="Vojtech Rybka" userId="ee563fdc391b3f6d" providerId="LiveId" clId="{CC918C96-ACDD-42F8-8B4D-37E7170C0557}" dt="2020-05-03T08:07:42.436" v="134" actId="1076"/>
          <ac:spMkLst>
            <pc:docMk/>
            <pc:sldMk cId="1903528785" sldId="256"/>
            <ac:spMk id="5" creationId="{FEF42AE5-C349-4666-8A11-B31589662197}"/>
          </ac:spMkLst>
        </pc:spChg>
        <pc:picChg chg="mod">
          <ac:chgData name="Vojtech Rybka" userId="ee563fdc391b3f6d" providerId="LiveId" clId="{CC918C96-ACDD-42F8-8B4D-37E7170C0557}" dt="2020-05-03T08:08:12.368" v="138" actId="1076"/>
          <ac:picMkLst>
            <pc:docMk/>
            <pc:sldMk cId="1903528785" sldId="256"/>
            <ac:picMk id="4" creationId="{CCD4B219-7932-46E5-BB9C-C6884648B217}"/>
          </ac:picMkLst>
        </pc:picChg>
      </pc:sldChg>
      <pc:sldChg chg="modSp mod">
        <pc:chgData name="Vojtech Rybka" userId="ee563fdc391b3f6d" providerId="LiveId" clId="{CC918C96-ACDD-42F8-8B4D-37E7170C0557}" dt="2020-05-03T08:08:52.235" v="146" actId="20577"/>
        <pc:sldMkLst>
          <pc:docMk/>
          <pc:sldMk cId="151967811" sldId="257"/>
        </pc:sldMkLst>
        <pc:spChg chg="mod">
          <ac:chgData name="Vojtech Rybka" userId="ee563fdc391b3f6d" providerId="LiveId" clId="{CC918C96-ACDD-42F8-8B4D-37E7170C0557}" dt="2020-05-03T08:08:24.285" v="139" actId="2711"/>
          <ac:spMkLst>
            <pc:docMk/>
            <pc:sldMk cId="151967811" sldId="257"/>
            <ac:spMk id="2" creationId="{CADE08F3-161E-44E7-BFC9-F2113D7D51D3}"/>
          </ac:spMkLst>
        </pc:spChg>
        <pc:spChg chg="mod">
          <ac:chgData name="Vojtech Rybka" userId="ee563fdc391b3f6d" providerId="LiveId" clId="{CC918C96-ACDD-42F8-8B4D-37E7170C0557}" dt="2020-05-03T08:08:33.761" v="141" actId="20577"/>
          <ac:spMkLst>
            <pc:docMk/>
            <pc:sldMk cId="151967811" sldId="257"/>
            <ac:spMk id="3" creationId="{2D5374FD-556C-4318-B107-0128977D1DD0}"/>
          </ac:spMkLst>
        </pc:spChg>
        <pc:spChg chg="mod">
          <ac:chgData name="Vojtech Rybka" userId="ee563fdc391b3f6d" providerId="LiveId" clId="{CC918C96-ACDD-42F8-8B4D-37E7170C0557}" dt="2020-05-03T08:08:52.235" v="146" actId="20577"/>
          <ac:spMkLst>
            <pc:docMk/>
            <pc:sldMk cId="151967811" sldId="257"/>
            <ac:spMk id="4" creationId="{D95AFCBD-DFFF-4AA0-A64B-58C124FA690C}"/>
          </ac:spMkLst>
        </pc:spChg>
      </pc:sldChg>
      <pc:sldChg chg="modSp mod">
        <pc:chgData name="Vojtech Rybka" userId="ee563fdc391b3f6d" providerId="LiveId" clId="{CC918C96-ACDD-42F8-8B4D-37E7170C0557}" dt="2020-05-03T08:09:41.333" v="155" actId="1076"/>
        <pc:sldMkLst>
          <pc:docMk/>
          <pc:sldMk cId="2461630526" sldId="258"/>
        </pc:sldMkLst>
        <pc:spChg chg="mod">
          <ac:chgData name="Vojtech Rybka" userId="ee563fdc391b3f6d" providerId="LiveId" clId="{CC918C96-ACDD-42F8-8B4D-37E7170C0557}" dt="2020-05-03T08:09:00.522" v="147" actId="2711"/>
          <ac:spMkLst>
            <pc:docMk/>
            <pc:sldMk cId="2461630526" sldId="258"/>
            <ac:spMk id="2" creationId="{8AEE22F7-F1F1-4BFD-95AA-1DEB38A2AAA9}"/>
          </ac:spMkLst>
        </pc:spChg>
        <pc:spChg chg="mod">
          <ac:chgData name="Vojtech Rybka" userId="ee563fdc391b3f6d" providerId="LiveId" clId="{CC918C96-ACDD-42F8-8B4D-37E7170C0557}" dt="2020-05-03T08:09:38.146" v="154" actId="1076"/>
          <ac:spMkLst>
            <pc:docMk/>
            <pc:sldMk cId="2461630526" sldId="258"/>
            <ac:spMk id="3" creationId="{902646CE-1C9E-46AA-B294-4D878DD682B0}"/>
          </ac:spMkLst>
        </pc:spChg>
        <pc:spChg chg="mod">
          <ac:chgData name="Vojtech Rybka" userId="ee563fdc391b3f6d" providerId="LiveId" clId="{CC918C96-ACDD-42F8-8B4D-37E7170C0557}" dt="2020-05-03T08:09:41.333" v="155" actId="1076"/>
          <ac:spMkLst>
            <pc:docMk/>
            <pc:sldMk cId="2461630526" sldId="258"/>
            <ac:spMk id="4" creationId="{0D5A2C38-B5AA-4B7F-937C-D14F0539364B}"/>
          </ac:spMkLst>
        </pc:spChg>
      </pc:sldChg>
      <pc:sldChg chg="modSp mod">
        <pc:chgData name="Vojtech Rybka" userId="ee563fdc391b3f6d" providerId="LiveId" clId="{CC918C96-ACDD-42F8-8B4D-37E7170C0557}" dt="2020-05-03T08:17:18.315" v="280" actId="255"/>
        <pc:sldMkLst>
          <pc:docMk/>
          <pc:sldMk cId="1742444551" sldId="259"/>
        </pc:sldMkLst>
        <pc:spChg chg="mod">
          <ac:chgData name="Vojtech Rybka" userId="ee563fdc391b3f6d" providerId="LiveId" clId="{CC918C96-ACDD-42F8-8B4D-37E7170C0557}" dt="2020-05-03T08:09:52.203" v="156" actId="2711"/>
          <ac:spMkLst>
            <pc:docMk/>
            <pc:sldMk cId="1742444551" sldId="259"/>
            <ac:spMk id="2" creationId="{D61F35F4-34C2-406D-9A67-4F47E93C870F}"/>
          </ac:spMkLst>
        </pc:spChg>
        <pc:spChg chg="mod">
          <ac:chgData name="Vojtech Rybka" userId="ee563fdc391b3f6d" providerId="LiveId" clId="{CC918C96-ACDD-42F8-8B4D-37E7170C0557}" dt="2020-05-03T08:17:18.315" v="280" actId="255"/>
          <ac:spMkLst>
            <pc:docMk/>
            <pc:sldMk cId="1742444551" sldId="259"/>
            <ac:spMk id="16" creationId="{13C74FB6-E501-451B-931B-EFC2FB48D0EC}"/>
          </ac:spMkLst>
        </pc:spChg>
        <pc:spChg chg="mod">
          <ac:chgData name="Vojtech Rybka" userId="ee563fdc391b3f6d" providerId="LiveId" clId="{CC918C96-ACDD-42F8-8B4D-37E7170C0557}" dt="2020-05-03T08:10:52.599" v="197" actId="20577"/>
          <ac:spMkLst>
            <pc:docMk/>
            <pc:sldMk cId="1742444551" sldId="259"/>
            <ac:spMk id="18" creationId="{0A297102-051D-4A2F-A396-AA308B8C2060}"/>
          </ac:spMkLst>
        </pc:spChg>
      </pc:sldChg>
      <pc:sldChg chg="modSp mod">
        <pc:chgData name="Vojtech Rybka" userId="ee563fdc391b3f6d" providerId="LiveId" clId="{CC918C96-ACDD-42F8-8B4D-37E7170C0557}" dt="2020-05-03T08:21:09.513" v="312" actId="1076"/>
        <pc:sldMkLst>
          <pc:docMk/>
          <pc:sldMk cId="2297054937" sldId="261"/>
        </pc:sldMkLst>
        <pc:spChg chg="mod">
          <ac:chgData name="Vojtech Rybka" userId="ee563fdc391b3f6d" providerId="LiveId" clId="{CC918C96-ACDD-42F8-8B4D-37E7170C0557}" dt="2020-05-03T08:19:45.703" v="302" actId="2711"/>
          <ac:spMkLst>
            <pc:docMk/>
            <pc:sldMk cId="2297054937" sldId="261"/>
            <ac:spMk id="7" creationId="{29FC1E2B-E589-4F9F-B50F-C1395845F0D9}"/>
          </ac:spMkLst>
        </pc:spChg>
        <pc:spChg chg="mod">
          <ac:chgData name="Vojtech Rybka" userId="ee563fdc391b3f6d" providerId="LiveId" clId="{CC918C96-ACDD-42F8-8B4D-37E7170C0557}" dt="2020-05-03T08:20:06.795" v="305" actId="2711"/>
          <ac:spMkLst>
            <pc:docMk/>
            <pc:sldMk cId="2297054937" sldId="261"/>
            <ac:spMk id="8" creationId="{3F9E196B-543A-4B60-B4FE-9762BA670BFA}"/>
          </ac:spMkLst>
        </pc:spChg>
        <pc:spChg chg="mod">
          <ac:chgData name="Vojtech Rybka" userId="ee563fdc391b3f6d" providerId="LiveId" clId="{CC918C96-ACDD-42F8-8B4D-37E7170C0557}" dt="2020-05-03T08:20:39.242" v="309" actId="2711"/>
          <ac:spMkLst>
            <pc:docMk/>
            <pc:sldMk cId="2297054937" sldId="261"/>
            <ac:spMk id="9" creationId="{69874A88-F62C-420F-A576-947A483DF4A0}"/>
          </ac:spMkLst>
        </pc:spChg>
        <pc:spChg chg="mod">
          <ac:chgData name="Vojtech Rybka" userId="ee563fdc391b3f6d" providerId="LiveId" clId="{CC918C96-ACDD-42F8-8B4D-37E7170C0557}" dt="2020-05-03T08:20:44.215" v="310" actId="2711"/>
          <ac:spMkLst>
            <pc:docMk/>
            <pc:sldMk cId="2297054937" sldId="261"/>
            <ac:spMk id="10" creationId="{DF61AC54-A319-4843-9365-43A74E324463}"/>
          </ac:spMkLst>
        </pc:spChg>
        <pc:spChg chg="mod">
          <ac:chgData name="Vojtech Rybka" userId="ee563fdc391b3f6d" providerId="LiveId" clId="{CC918C96-ACDD-42F8-8B4D-37E7170C0557}" dt="2020-05-03T08:21:09.513" v="312" actId="1076"/>
          <ac:spMkLst>
            <pc:docMk/>
            <pc:sldMk cId="2297054937" sldId="261"/>
            <ac:spMk id="11" creationId="{9AF534E8-A09B-47F1-8E33-1300088FFEAA}"/>
          </ac:spMkLst>
        </pc:spChg>
        <pc:graphicFrameChg chg="modGraphic">
          <ac:chgData name="Vojtech Rybka" userId="ee563fdc391b3f6d" providerId="LiveId" clId="{CC918C96-ACDD-42F8-8B4D-37E7170C0557}" dt="2020-05-03T08:20:24.762" v="307" actId="14734"/>
          <ac:graphicFrameMkLst>
            <pc:docMk/>
            <pc:sldMk cId="2297054937" sldId="261"/>
            <ac:graphicFrameMk id="12" creationId="{12305C95-F142-454E-8254-1125E15E8870}"/>
          </ac:graphicFrameMkLst>
        </pc:graphicFrameChg>
        <pc:graphicFrameChg chg="modGraphic">
          <ac:chgData name="Vojtech Rybka" userId="ee563fdc391b3f6d" providerId="LiveId" clId="{CC918C96-ACDD-42F8-8B4D-37E7170C0557}" dt="2020-05-03T08:20:30.493" v="308" actId="14734"/>
          <ac:graphicFrameMkLst>
            <pc:docMk/>
            <pc:sldMk cId="2297054937" sldId="261"/>
            <ac:graphicFrameMk id="13" creationId="{C8D83E2C-841A-4E8F-97C2-A72D73FCC6BA}"/>
          </ac:graphicFrameMkLst>
        </pc:graphicFrameChg>
      </pc:sldChg>
      <pc:sldChg chg="modSp mod">
        <pc:chgData name="Vojtech Rybka" userId="ee563fdc391b3f6d" providerId="LiveId" clId="{CC918C96-ACDD-42F8-8B4D-37E7170C0557}" dt="2020-05-03T08:22:40.510" v="326" actId="113"/>
        <pc:sldMkLst>
          <pc:docMk/>
          <pc:sldMk cId="942814960" sldId="262"/>
        </pc:sldMkLst>
        <pc:spChg chg="mod">
          <ac:chgData name="Vojtech Rybka" userId="ee563fdc391b3f6d" providerId="LiveId" clId="{CC918C96-ACDD-42F8-8B4D-37E7170C0557}" dt="2020-05-03T08:21:19.636" v="313" actId="2711"/>
          <ac:spMkLst>
            <pc:docMk/>
            <pc:sldMk cId="942814960" sldId="262"/>
            <ac:spMk id="5" creationId="{6A83C654-F2AF-46DA-B418-705827E46F77}"/>
          </ac:spMkLst>
        </pc:spChg>
        <pc:spChg chg="mod">
          <ac:chgData name="Vojtech Rybka" userId="ee563fdc391b3f6d" providerId="LiveId" clId="{CC918C96-ACDD-42F8-8B4D-37E7170C0557}" dt="2020-05-03T08:21:23.992" v="314" actId="2711"/>
          <ac:spMkLst>
            <pc:docMk/>
            <pc:sldMk cId="942814960" sldId="262"/>
            <ac:spMk id="6" creationId="{40AD0DC3-048E-408D-BC49-13A6E93046ED}"/>
          </ac:spMkLst>
        </pc:spChg>
        <pc:spChg chg="mod">
          <ac:chgData name="Vojtech Rybka" userId="ee563fdc391b3f6d" providerId="LiveId" clId="{CC918C96-ACDD-42F8-8B4D-37E7170C0557}" dt="2020-05-03T08:22:02.613" v="319" actId="2711"/>
          <ac:spMkLst>
            <pc:docMk/>
            <pc:sldMk cId="942814960" sldId="262"/>
            <ac:spMk id="7" creationId="{CE22AD20-C51E-4A2A-87F9-73E82DB2FCB8}"/>
          </ac:spMkLst>
        </pc:spChg>
        <pc:spChg chg="mod">
          <ac:chgData name="Vojtech Rybka" userId="ee563fdc391b3f6d" providerId="LiveId" clId="{CC918C96-ACDD-42F8-8B4D-37E7170C0557}" dt="2020-05-03T08:21:56.544" v="318" actId="2711"/>
          <ac:spMkLst>
            <pc:docMk/>
            <pc:sldMk cId="942814960" sldId="262"/>
            <ac:spMk id="8" creationId="{444DB0BA-9A51-4A2E-9300-FCB65A707787}"/>
          </ac:spMkLst>
        </pc:spChg>
        <pc:spChg chg="mod">
          <ac:chgData name="Vojtech Rybka" userId="ee563fdc391b3f6d" providerId="LiveId" clId="{CC918C96-ACDD-42F8-8B4D-37E7170C0557}" dt="2020-05-03T08:21:29.287" v="315" actId="2711"/>
          <ac:spMkLst>
            <pc:docMk/>
            <pc:sldMk cId="942814960" sldId="262"/>
            <ac:spMk id="9" creationId="{CD605135-8811-43AA-95C3-F7795DB730AA}"/>
          </ac:spMkLst>
        </pc:spChg>
        <pc:graphicFrameChg chg="modGraphic">
          <ac:chgData name="Vojtech Rybka" userId="ee563fdc391b3f6d" providerId="LiveId" clId="{CC918C96-ACDD-42F8-8B4D-37E7170C0557}" dt="2020-05-03T08:22:08.106" v="320" actId="14734"/>
          <ac:graphicFrameMkLst>
            <pc:docMk/>
            <pc:sldMk cId="942814960" sldId="262"/>
            <ac:graphicFrameMk id="10" creationId="{22760FFC-3CB1-449C-B8FB-4497332AD08F}"/>
          </ac:graphicFrameMkLst>
        </pc:graphicFrameChg>
        <pc:graphicFrameChg chg="modGraphic">
          <ac:chgData name="Vojtech Rybka" userId="ee563fdc391b3f6d" providerId="LiveId" clId="{CC918C96-ACDD-42F8-8B4D-37E7170C0557}" dt="2020-05-03T08:22:40.510" v="326" actId="113"/>
          <ac:graphicFrameMkLst>
            <pc:docMk/>
            <pc:sldMk cId="942814960" sldId="262"/>
            <ac:graphicFrameMk id="11" creationId="{2F0E39D6-FD26-4E7C-B38A-8896EF37D9DD}"/>
          </ac:graphicFrameMkLst>
        </pc:graphicFrameChg>
      </pc:sldChg>
      <pc:sldChg chg="modSp mod">
        <pc:chgData name="Vojtech Rybka" userId="ee563fdc391b3f6d" providerId="LiveId" clId="{CC918C96-ACDD-42F8-8B4D-37E7170C0557}" dt="2020-05-03T08:28:15.045" v="365" actId="14100"/>
        <pc:sldMkLst>
          <pc:docMk/>
          <pc:sldMk cId="131354093" sldId="263"/>
        </pc:sldMkLst>
        <pc:spChg chg="mod">
          <ac:chgData name="Vojtech Rybka" userId="ee563fdc391b3f6d" providerId="LiveId" clId="{CC918C96-ACDD-42F8-8B4D-37E7170C0557}" dt="2020-05-03T08:23:05.368" v="328" actId="2711"/>
          <ac:spMkLst>
            <pc:docMk/>
            <pc:sldMk cId="131354093" sldId="263"/>
            <ac:spMk id="5" creationId="{F775465D-BFFF-41CC-9CBD-BA18E5CB1712}"/>
          </ac:spMkLst>
        </pc:spChg>
        <pc:spChg chg="mod">
          <ac:chgData name="Vojtech Rybka" userId="ee563fdc391b3f6d" providerId="LiveId" clId="{CC918C96-ACDD-42F8-8B4D-37E7170C0557}" dt="2020-05-03T08:27:32.611" v="359" actId="1076"/>
          <ac:spMkLst>
            <pc:docMk/>
            <pc:sldMk cId="131354093" sldId="263"/>
            <ac:spMk id="6" creationId="{4987AF22-FFF1-4FFD-B9A5-81ED7E2460EE}"/>
          </ac:spMkLst>
        </pc:spChg>
        <pc:spChg chg="mod">
          <ac:chgData name="Vojtech Rybka" userId="ee563fdc391b3f6d" providerId="LiveId" clId="{CC918C96-ACDD-42F8-8B4D-37E7170C0557}" dt="2020-05-03T08:24:21.564" v="339" actId="2711"/>
          <ac:spMkLst>
            <pc:docMk/>
            <pc:sldMk cId="131354093" sldId="263"/>
            <ac:spMk id="7" creationId="{72412285-7F84-4A10-A4AA-44BA197CF6B5}"/>
          </ac:spMkLst>
        </pc:spChg>
        <pc:spChg chg="mod">
          <ac:chgData name="Vojtech Rybka" userId="ee563fdc391b3f6d" providerId="LiveId" clId="{CC918C96-ACDD-42F8-8B4D-37E7170C0557}" dt="2020-05-03T08:24:29.152" v="340" actId="2711"/>
          <ac:spMkLst>
            <pc:docMk/>
            <pc:sldMk cId="131354093" sldId="263"/>
            <ac:spMk id="8" creationId="{E2B737EE-4A5F-480A-9D61-CC188797AC9F}"/>
          </ac:spMkLst>
        </pc:spChg>
        <pc:spChg chg="mod">
          <ac:chgData name="Vojtech Rybka" userId="ee563fdc391b3f6d" providerId="LiveId" clId="{CC918C96-ACDD-42F8-8B4D-37E7170C0557}" dt="2020-05-03T08:27:40.021" v="360" actId="1076"/>
          <ac:spMkLst>
            <pc:docMk/>
            <pc:sldMk cId="131354093" sldId="263"/>
            <ac:spMk id="9" creationId="{2D74674B-F0EC-4E07-860B-EC7795F830A7}"/>
          </ac:spMkLst>
        </pc:spChg>
        <pc:graphicFrameChg chg="modGraphic">
          <ac:chgData name="Vojtech Rybka" userId="ee563fdc391b3f6d" providerId="LiveId" clId="{CC918C96-ACDD-42F8-8B4D-37E7170C0557}" dt="2020-05-03T08:24:12.144" v="337" actId="14734"/>
          <ac:graphicFrameMkLst>
            <pc:docMk/>
            <pc:sldMk cId="131354093" sldId="263"/>
            <ac:graphicFrameMk id="10" creationId="{9A93EC7A-2AC1-4CDF-BA7A-55EEEDC4843E}"/>
          </ac:graphicFrameMkLst>
        </pc:graphicFrameChg>
        <pc:graphicFrameChg chg="mod modGraphic">
          <ac:chgData name="Vojtech Rybka" userId="ee563fdc391b3f6d" providerId="LiveId" clId="{CC918C96-ACDD-42F8-8B4D-37E7170C0557}" dt="2020-05-03T08:28:15.045" v="365" actId="14100"/>
          <ac:graphicFrameMkLst>
            <pc:docMk/>
            <pc:sldMk cId="131354093" sldId="263"/>
            <ac:graphicFrameMk id="11" creationId="{F8DE1434-3400-407C-83CB-789F59712BB0}"/>
          </ac:graphicFrameMkLst>
        </pc:graphicFrameChg>
      </pc:sldChg>
      <pc:sldChg chg="modSp mod">
        <pc:chgData name="Vojtech Rybka" userId="ee563fdc391b3f6d" providerId="LiveId" clId="{CC918C96-ACDD-42F8-8B4D-37E7170C0557}" dt="2020-05-03T08:25:52.999" v="355" actId="1076"/>
        <pc:sldMkLst>
          <pc:docMk/>
          <pc:sldMk cId="3217724401" sldId="264"/>
        </pc:sldMkLst>
        <pc:spChg chg="mod">
          <ac:chgData name="Vojtech Rybka" userId="ee563fdc391b3f6d" providerId="LiveId" clId="{CC918C96-ACDD-42F8-8B4D-37E7170C0557}" dt="2020-05-03T08:24:40.244" v="341" actId="2711"/>
          <ac:spMkLst>
            <pc:docMk/>
            <pc:sldMk cId="3217724401" sldId="264"/>
            <ac:spMk id="2" creationId="{07B3E301-1338-4EA2-BD96-8187DAD70B66}"/>
          </ac:spMkLst>
        </pc:spChg>
        <pc:spChg chg="mod">
          <ac:chgData name="Vojtech Rybka" userId="ee563fdc391b3f6d" providerId="LiveId" clId="{CC918C96-ACDD-42F8-8B4D-37E7170C0557}" dt="2020-05-03T08:25:07.006" v="346" actId="1076"/>
          <ac:spMkLst>
            <pc:docMk/>
            <pc:sldMk cId="3217724401" sldId="264"/>
            <ac:spMk id="5" creationId="{B5E3FBC9-6E04-458D-B28D-23DF86EB8421}"/>
          </ac:spMkLst>
        </pc:spChg>
        <pc:spChg chg="mod">
          <ac:chgData name="Vojtech Rybka" userId="ee563fdc391b3f6d" providerId="LiveId" clId="{CC918C96-ACDD-42F8-8B4D-37E7170C0557}" dt="2020-05-03T08:25:32.723" v="352" actId="20577"/>
          <ac:spMkLst>
            <pc:docMk/>
            <pc:sldMk cId="3217724401" sldId="264"/>
            <ac:spMk id="6" creationId="{B11E40F6-3BC3-4C6B-B148-CCF1BCAB88BF}"/>
          </ac:spMkLst>
        </pc:spChg>
        <pc:spChg chg="mod">
          <ac:chgData name="Vojtech Rybka" userId="ee563fdc391b3f6d" providerId="LiveId" clId="{CC918C96-ACDD-42F8-8B4D-37E7170C0557}" dt="2020-05-03T08:25:40.033" v="354" actId="20577"/>
          <ac:spMkLst>
            <pc:docMk/>
            <pc:sldMk cId="3217724401" sldId="264"/>
            <ac:spMk id="7" creationId="{7900C8F3-07B0-4508-BDE0-3DF3FF1BE641}"/>
          </ac:spMkLst>
        </pc:spChg>
        <pc:spChg chg="mod">
          <ac:chgData name="Vojtech Rybka" userId="ee563fdc391b3f6d" providerId="LiveId" clId="{CC918C96-ACDD-42F8-8B4D-37E7170C0557}" dt="2020-05-03T08:25:52.999" v="355" actId="1076"/>
          <ac:spMkLst>
            <pc:docMk/>
            <pc:sldMk cId="3217724401" sldId="264"/>
            <ac:spMk id="8" creationId="{DCC45A15-5061-4452-9F19-6216F2CDFB11}"/>
          </ac:spMkLst>
        </pc:spChg>
      </pc:sldChg>
      <pc:sldChg chg="modSp mod">
        <pc:chgData name="Vojtech Rybka" userId="ee563fdc391b3f6d" providerId="LiveId" clId="{CC918C96-ACDD-42F8-8B4D-37E7170C0557}" dt="2020-05-03T08:26:18.991" v="356" actId="2711"/>
        <pc:sldMkLst>
          <pc:docMk/>
          <pc:sldMk cId="1456256038" sldId="267"/>
        </pc:sldMkLst>
        <pc:spChg chg="mod">
          <ac:chgData name="Vojtech Rybka" userId="ee563fdc391b3f6d" providerId="LiveId" clId="{CC918C96-ACDD-42F8-8B4D-37E7170C0557}" dt="2020-05-03T08:26:18.991" v="356" actId="2711"/>
          <ac:spMkLst>
            <pc:docMk/>
            <pc:sldMk cId="1456256038" sldId="267"/>
            <ac:spMk id="5" creationId="{B060556D-8249-4A6F-B7E0-46F86B197485}"/>
          </ac:spMkLst>
        </pc:spChg>
      </pc:sldChg>
      <pc:sldChg chg="modSp mod">
        <pc:chgData name="Vojtech Rybka" userId="ee563fdc391b3f6d" providerId="LiveId" clId="{CC918C96-ACDD-42F8-8B4D-37E7170C0557}" dt="2020-05-03T08:16:59.071" v="278" actId="20577"/>
        <pc:sldMkLst>
          <pc:docMk/>
          <pc:sldMk cId="3727713340" sldId="268"/>
        </pc:sldMkLst>
        <pc:spChg chg="mod">
          <ac:chgData name="Vojtech Rybka" userId="ee563fdc391b3f6d" providerId="LiveId" clId="{CC918C96-ACDD-42F8-8B4D-37E7170C0557}" dt="2020-05-03T08:14:35.888" v="256" actId="2711"/>
          <ac:spMkLst>
            <pc:docMk/>
            <pc:sldMk cId="3727713340" sldId="268"/>
            <ac:spMk id="2" creationId="{D61F35F4-34C2-406D-9A67-4F47E93C870F}"/>
          </ac:spMkLst>
        </pc:spChg>
        <pc:spChg chg="mod">
          <ac:chgData name="Vojtech Rybka" userId="ee563fdc391b3f6d" providerId="LiveId" clId="{CC918C96-ACDD-42F8-8B4D-37E7170C0557}" dt="2020-05-03T08:16:59.071" v="278" actId="20577"/>
          <ac:spMkLst>
            <pc:docMk/>
            <pc:sldMk cId="3727713340" sldId="268"/>
            <ac:spMk id="3" creationId="{483D7500-144D-4755-B073-5F6EF643DA06}"/>
          </ac:spMkLst>
        </pc:spChg>
        <pc:spChg chg="mod">
          <ac:chgData name="Vojtech Rybka" userId="ee563fdc391b3f6d" providerId="LiveId" clId="{CC918C96-ACDD-42F8-8B4D-37E7170C0557}" dt="2020-05-03T08:16:10.218" v="267" actId="2711"/>
          <ac:spMkLst>
            <pc:docMk/>
            <pc:sldMk cId="3727713340" sldId="268"/>
            <ac:spMk id="7" creationId="{E29548F7-6F1F-4314-9E34-636E64D8CE5B}"/>
          </ac:spMkLst>
        </pc:spChg>
        <pc:graphicFrameChg chg="mod">
          <ac:chgData name="Vojtech Rybka" userId="ee563fdc391b3f6d" providerId="LiveId" clId="{CC918C96-ACDD-42F8-8B4D-37E7170C0557}" dt="2020-05-03T08:15:59.663" v="264" actId="255"/>
          <ac:graphicFrameMkLst>
            <pc:docMk/>
            <pc:sldMk cId="3727713340" sldId="268"/>
            <ac:graphicFrameMk id="9" creationId="{B47F2EB5-647A-4885-A482-962CCC474C43}"/>
          </ac:graphicFrameMkLst>
        </pc:graphicFrameChg>
      </pc:sldChg>
      <pc:sldChg chg="modSp mod">
        <pc:chgData name="Vojtech Rybka" userId="ee563fdc391b3f6d" providerId="LiveId" clId="{CC918C96-ACDD-42F8-8B4D-37E7170C0557}" dt="2020-05-03T08:18:30.470" v="292" actId="120"/>
        <pc:sldMkLst>
          <pc:docMk/>
          <pc:sldMk cId="1674189575" sldId="269"/>
        </pc:sldMkLst>
        <pc:spChg chg="mod">
          <ac:chgData name="Vojtech Rybka" userId="ee563fdc391b3f6d" providerId="LiveId" clId="{CC918C96-ACDD-42F8-8B4D-37E7170C0557}" dt="2020-05-03T08:18:30.470" v="292" actId="120"/>
          <ac:spMkLst>
            <pc:docMk/>
            <pc:sldMk cId="1674189575" sldId="269"/>
            <ac:spMk id="3" creationId="{483D7500-144D-4755-B073-5F6EF643DA06}"/>
          </ac:spMkLst>
        </pc:spChg>
        <pc:spChg chg="mod">
          <ac:chgData name="Vojtech Rybka" userId="ee563fdc391b3f6d" providerId="LiveId" clId="{CC918C96-ACDD-42F8-8B4D-37E7170C0557}" dt="2020-05-03T08:17:46.680" v="283" actId="2711"/>
          <ac:spMkLst>
            <pc:docMk/>
            <pc:sldMk cId="1674189575" sldId="269"/>
            <ac:spMk id="8" creationId="{3D69DDF5-175D-4329-B737-4112C9E7680A}"/>
          </ac:spMkLst>
        </pc:spChg>
        <pc:graphicFrameChg chg="mod modGraphic">
          <ac:chgData name="Vojtech Rybka" userId="ee563fdc391b3f6d" providerId="LiveId" clId="{CC918C96-ACDD-42F8-8B4D-37E7170C0557}" dt="2020-05-03T08:17:38.215" v="282" actId="2711"/>
          <ac:graphicFrameMkLst>
            <pc:docMk/>
            <pc:sldMk cId="1674189575" sldId="269"/>
            <ac:graphicFrameMk id="10" creationId="{6A15E4BA-9B5D-4360-8246-38940B5F0376}"/>
          </ac:graphicFrameMkLst>
        </pc:graphicFrameChg>
      </pc:sldChg>
      <pc:sldChg chg="modSp mod">
        <pc:chgData name="Vojtech Rybka" userId="ee563fdc391b3f6d" providerId="LiveId" clId="{CC918C96-ACDD-42F8-8B4D-37E7170C0557}" dt="2020-05-03T08:19:28.614" v="301" actId="20577"/>
        <pc:sldMkLst>
          <pc:docMk/>
          <pc:sldMk cId="1436625452" sldId="271"/>
        </pc:sldMkLst>
        <pc:spChg chg="mod">
          <ac:chgData name="Vojtech Rybka" userId="ee563fdc391b3f6d" providerId="LiveId" clId="{CC918C96-ACDD-42F8-8B4D-37E7170C0557}" dt="2020-05-03T08:18:56.825" v="294" actId="255"/>
          <ac:spMkLst>
            <pc:docMk/>
            <pc:sldMk cId="1436625452" sldId="271"/>
            <ac:spMk id="2" creationId="{D61F35F4-34C2-406D-9A67-4F47E93C870F}"/>
          </ac:spMkLst>
        </pc:spChg>
        <pc:spChg chg="mod">
          <ac:chgData name="Vojtech Rybka" userId="ee563fdc391b3f6d" providerId="LiveId" clId="{CC918C96-ACDD-42F8-8B4D-37E7170C0557}" dt="2020-05-03T08:19:28.614" v="301" actId="20577"/>
          <ac:spMkLst>
            <pc:docMk/>
            <pc:sldMk cId="1436625452" sldId="271"/>
            <ac:spMk id="3" creationId="{483D7500-144D-4755-B073-5F6EF643DA06}"/>
          </ac:spMkLst>
        </pc:spChg>
      </pc:sldChg>
      <pc:sldChg chg="modSp mod">
        <pc:chgData name="Vojtech Rybka" userId="ee563fdc391b3f6d" providerId="LiveId" clId="{CC918C96-ACDD-42F8-8B4D-37E7170C0557}" dt="2020-05-03T08:12:19.538" v="211" actId="1076"/>
        <pc:sldMkLst>
          <pc:docMk/>
          <pc:sldMk cId="280694288" sldId="272"/>
        </pc:sldMkLst>
        <pc:spChg chg="mod">
          <ac:chgData name="Vojtech Rybka" userId="ee563fdc391b3f6d" providerId="LiveId" clId="{CC918C96-ACDD-42F8-8B4D-37E7170C0557}" dt="2020-05-03T08:12:12.629" v="210" actId="1076"/>
          <ac:spMkLst>
            <pc:docMk/>
            <pc:sldMk cId="280694288" sldId="272"/>
            <ac:spMk id="2" creationId="{8D6161B5-C5EC-4815-8FB0-9749AEE43222}"/>
          </ac:spMkLst>
        </pc:spChg>
        <pc:spChg chg="mod">
          <ac:chgData name="Vojtech Rybka" userId="ee563fdc391b3f6d" providerId="LiveId" clId="{CC918C96-ACDD-42F8-8B4D-37E7170C0557}" dt="2020-05-03T08:12:19.538" v="211" actId="1076"/>
          <ac:spMkLst>
            <pc:docMk/>
            <pc:sldMk cId="280694288" sldId="272"/>
            <ac:spMk id="3" creationId="{1E1E127A-786A-4334-AC98-DF75D5DCFD39}"/>
          </ac:spMkLst>
        </pc:spChg>
        <pc:spChg chg="mod">
          <ac:chgData name="Vojtech Rybka" userId="ee563fdc391b3f6d" providerId="LiveId" clId="{CC918C96-ACDD-42F8-8B4D-37E7170C0557}" dt="2020-05-03T08:11:23.930" v="201" actId="2711"/>
          <ac:spMkLst>
            <pc:docMk/>
            <pc:sldMk cId="280694288" sldId="272"/>
            <ac:spMk id="4" creationId="{F21AC0F9-D285-4232-96D8-346D884DBF09}"/>
          </ac:spMkLst>
        </pc:spChg>
        <pc:spChg chg="mod">
          <ac:chgData name="Vojtech Rybka" userId="ee563fdc391b3f6d" providerId="LiveId" clId="{CC918C96-ACDD-42F8-8B4D-37E7170C0557}" dt="2020-05-03T08:12:05.218" v="208" actId="14100"/>
          <ac:spMkLst>
            <pc:docMk/>
            <pc:sldMk cId="280694288" sldId="272"/>
            <ac:spMk id="5" creationId="{FFE9BD5E-F0B3-4BAE-8A07-0BADF196912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Zdroje informací o první pomoci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Denní zaměstní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1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1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82-4F58-A95A-F3879E805C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2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2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82-4F58-A95A-F3879E805C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3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3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582-4F58-A95A-F3879E805C2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63% Pouze odpověď A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82-4F58-A95A-F3879E805C2A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  <a:p>
                    <a:endParaRPr lang="en-US"/>
                  </a:p>
                  <a:p>
                    <a:r>
                      <a:rPr lang="en-US"/>
                      <a:t>Kombinace ostatních odpovědí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82-4F58-A95A-F3879E805C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Denní zaměstnání</c:v>
                </c:pt>
                <c:pt idx="1">
                  <c:v>Kombinace odpovědí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63</c:v>
                </c:pt>
                <c:pt idx="1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582-4F58-A95A-F3879E805C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5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4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088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7144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29371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087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098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2761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99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89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0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1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0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7352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9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0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9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9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02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49577BD-C239-4151-AC57-CBE7EA78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3" y="1546097"/>
            <a:ext cx="9298833" cy="267385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Znalost poskytování první pomoci u příslušníků AČR se zaměřením na penetrující poranění, masivní krvácení a KPR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6D928850-F485-4A12-A48C-BB9C81E95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7423" y="502729"/>
            <a:ext cx="7048500" cy="5052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Vysoká škola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zdravotnická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o.p.s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xmlns="" id="{FEF42AE5-C349-4666-8A11-B31589662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0865" y="5049506"/>
            <a:ext cx="6002966" cy="9489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Autor : Vojtěch Rybka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Vedoucí práce : PhDr. Ondřej Ulrych, RS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Oponent práce : </a:t>
            </a:r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Mgr. Jaroslav Pekara, Ph.D.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5">
            <a:extLst>
              <a:ext uri="{FF2B5EF4-FFF2-40B4-BE49-F238E27FC236}">
                <a16:creationId xmlns:a16="http://schemas.microsoft.com/office/drawing/2014/main" xmlns="" id="{CCD4B219-7932-46E5-BB9C-C6884648B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15" y="4758117"/>
            <a:ext cx="1809135" cy="181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2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xmlns="" id="{40AD0DC3-048E-408D-BC49-13A6E9304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4684" y="2044986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 (protivzdušná obrana)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xmlns="" id="{22760FFC-3CB1-449C-B8FB-4497332AD08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3858160"/>
              </p:ext>
            </p:extLst>
          </p:nvPr>
        </p:nvGraphicFramePr>
        <p:xfrm>
          <a:off x="176168" y="2835479"/>
          <a:ext cx="5919831" cy="358210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316">
                  <a:extLst>
                    <a:ext uri="{9D8B030D-6E8A-4147-A177-3AD203B41FA5}">
                      <a16:colId xmlns:a16="http://schemas.microsoft.com/office/drawing/2014/main" xmlns="" val="1230503092"/>
                    </a:ext>
                  </a:extLst>
                </a:gridCol>
                <a:gridCol w="1327910">
                  <a:extLst>
                    <a:ext uri="{9D8B030D-6E8A-4147-A177-3AD203B41FA5}">
                      <a16:colId xmlns:a16="http://schemas.microsoft.com/office/drawing/2014/main" xmlns="" val="2612046143"/>
                    </a:ext>
                  </a:extLst>
                </a:gridCol>
                <a:gridCol w="757847">
                  <a:extLst>
                    <a:ext uri="{9D8B030D-6E8A-4147-A177-3AD203B41FA5}">
                      <a16:colId xmlns:a16="http://schemas.microsoft.com/office/drawing/2014/main" xmlns="" val="3476198229"/>
                    </a:ext>
                  </a:extLst>
                </a:gridCol>
                <a:gridCol w="897309">
                  <a:extLst>
                    <a:ext uri="{9D8B030D-6E8A-4147-A177-3AD203B41FA5}">
                      <a16:colId xmlns:a16="http://schemas.microsoft.com/office/drawing/2014/main" xmlns="" val="488156274"/>
                    </a:ext>
                  </a:extLst>
                </a:gridCol>
                <a:gridCol w="1036362">
                  <a:extLst>
                    <a:ext uri="{9D8B030D-6E8A-4147-A177-3AD203B41FA5}">
                      <a16:colId xmlns:a16="http://schemas.microsoft.com/office/drawing/2014/main" xmlns="" val="1805546242"/>
                    </a:ext>
                  </a:extLst>
                </a:gridCol>
                <a:gridCol w="907087">
                  <a:extLst>
                    <a:ext uri="{9D8B030D-6E8A-4147-A177-3AD203B41FA5}">
                      <a16:colId xmlns:a16="http://schemas.microsoft.com/office/drawing/2014/main" xmlns="" val="329146589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3941144033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3857742011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723012820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470513790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2604560224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xmlns="" id="{2F0E39D6-FD26-4E7C-B38A-8896EF37D9D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37029396"/>
              </p:ext>
            </p:extLst>
          </p:nvPr>
        </p:nvGraphicFramePr>
        <p:xfrm>
          <a:off x="6277761" y="2835479"/>
          <a:ext cx="5651383" cy="358210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096433">
                  <a:extLst>
                    <a:ext uri="{9D8B030D-6E8A-4147-A177-3AD203B41FA5}">
                      <a16:colId xmlns:a16="http://schemas.microsoft.com/office/drawing/2014/main" xmlns="" val="223062804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940495645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xmlns="" val="792332152"/>
                    </a:ext>
                  </a:extLst>
                </a:gridCol>
                <a:gridCol w="820137">
                  <a:extLst>
                    <a:ext uri="{9D8B030D-6E8A-4147-A177-3AD203B41FA5}">
                      <a16:colId xmlns:a16="http://schemas.microsoft.com/office/drawing/2014/main" xmlns="" val="3566880782"/>
                    </a:ext>
                  </a:extLst>
                </a:gridCol>
                <a:gridCol w="971234">
                  <a:extLst>
                    <a:ext uri="{9D8B030D-6E8A-4147-A177-3AD203B41FA5}">
                      <a16:colId xmlns:a16="http://schemas.microsoft.com/office/drawing/2014/main" xmlns="" val="4187241464"/>
                    </a:ext>
                  </a:extLst>
                </a:gridCol>
                <a:gridCol w="865954">
                  <a:extLst>
                    <a:ext uri="{9D8B030D-6E8A-4147-A177-3AD203B41FA5}">
                      <a16:colId xmlns:a16="http://schemas.microsoft.com/office/drawing/2014/main" xmlns="" val="3964260112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42248272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859628827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77,3 %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2614558659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22,7 %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252999626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06558658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xmlns="" id="{CD605135-8811-43AA-95C3-F7795DB730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4543" y="1986262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(letecké základny)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xmlns="" id="{6A83C654-F2AF-46DA-B418-705827E46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16413"/>
            <a:ext cx="8705850" cy="1207770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CE22AD20-C51E-4A2A-87F9-73E82DB2FCB8}"/>
              </a:ext>
            </a:extLst>
          </p:cNvPr>
          <p:cNvSpPr txBox="1"/>
          <p:nvPr/>
        </p:nvSpPr>
        <p:spPr>
          <a:xfrm>
            <a:off x="176168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444DB0BA-9A51-4A2E-9300-FCB65A707787}"/>
              </a:ext>
            </a:extLst>
          </p:cNvPr>
          <p:cNvSpPr txBox="1"/>
          <p:nvPr/>
        </p:nvSpPr>
        <p:spPr>
          <a:xfrm>
            <a:off x="6277761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94281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xmlns="" id="{4987AF22-FFF1-4FFD-B9A5-81ED7E246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916" y="1934468"/>
            <a:ext cx="4674489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13. dělostřeleckého pluku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xmlns="" id="{9A93EC7A-2AC1-4CDF-BA7A-55EEEDC484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8270498"/>
              </p:ext>
            </p:extLst>
          </p:nvPr>
        </p:nvGraphicFramePr>
        <p:xfrm>
          <a:off x="201336" y="2709645"/>
          <a:ext cx="5821959" cy="365759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76893">
                  <a:extLst>
                    <a:ext uri="{9D8B030D-6E8A-4147-A177-3AD203B41FA5}">
                      <a16:colId xmlns:a16="http://schemas.microsoft.com/office/drawing/2014/main" xmlns="" val="325066816"/>
                    </a:ext>
                  </a:extLst>
                </a:gridCol>
                <a:gridCol w="1328997">
                  <a:extLst>
                    <a:ext uri="{9D8B030D-6E8A-4147-A177-3AD203B41FA5}">
                      <a16:colId xmlns:a16="http://schemas.microsoft.com/office/drawing/2014/main" xmlns="" val="1124099858"/>
                    </a:ext>
                  </a:extLst>
                </a:gridCol>
                <a:gridCol w="722278">
                  <a:extLst>
                    <a:ext uri="{9D8B030D-6E8A-4147-A177-3AD203B41FA5}">
                      <a16:colId xmlns:a16="http://schemas.microsoft.com/office/drawing/2014/main" xmlns="" val="69267543"/>
                    </a:ext>
                  </a:extLst>
                </a:gridCol>
                <a:gridCol w="889490">
                  <a:extLst>
                    <a:ext uri="{9D8B030D-6E8A-4147-A177-3AD203B41FA5}">
                      <a16:colId xmlns:a16="http://schemas.microsoft.com/office/drawing/2014/main" xmlns="" val="371743415"/>
                    </a:ext>
                  </a:extLst>
                </a:gridCol>
                <a:gridCol w="1012211">
                  <a:extLst>
                    <a:ext uri="{9D8B030D-6E8A-4147-A177-3AD203B41FA5}">
                      <a16:colId xmlns:a16="http://schemas.microsoft.com/office/drawing/2014/main" xmlns="" val="1645162984"/>
                    </a:ext>
                  </a:extLst>
                </a:gridCol>
                <a:gridCol w="892090">
                  <a:extLst>
                    <a:ext uri="{9D8B030D-6E8A-4147-A177-3AD203B41FA5}">
                      <a16:colId xmlns:a16="http://schemas.microsoft.com/office/drawing/2014/main" xmlns="" val="1185340642"/>
                    </a:ext>
                  </a:extLst>
                </a:gridCol>
              </a:tblGrid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728919017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3120852866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347904088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3883580811"/>
                  </a:ext>
                </a:extLst>
              </a:tr>
              <a:tr h="3835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276571078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xmlns="" id="{F8DE1434-3400-407C-83CB-789F59712BB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06311794"/>
              </p:ext>
            </p:extLst>
          </p:nvPr>
        </p:nvGraphicFramePr>
        <p:xfrm>
          <a:off x="6229830" y="2661206"/>
          <a:ext cx="5760832" cy="3748304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66635">
                  <a:extLst>
                    <a:ext uri="{9D8B030D-6E8A-4147-A177-3AD203B41FA5}">
                      <a16:colId xmlns:a16="http://schemas.microsoft.com/office/drawing/2014/main" xmlns="" val="2770276951"/>
                    </a:ext>
                  </a:extLst>
                </a:gridCol>
                <a:gridCol w="1337935">
                  <a:extLst>
                    <a:ext uri="{9D8B030D-6E8A-4147-A177-3AD203B41FA5}">
                      <a16:colId xmlns:a16="http://schemas.microsoft.com/office/drawing/2014/main" xmlns="" val="2391595157"/>
                    </a:ext>
                  </a:extLst>
                </a:gridCol>
                <a:gridCol w="691802">
                  <a:extLst>
                    <a:ext uri="{9D8B030D-6E8A-4147-A177-3AD203B41FA5}">
                      <a16:colId xmlns:a16="http://schemas.microsoft.com/office/drawing/2014/main" xmlns="" val="234472000"/>
                    </a:ext>
                  </a:extLst>
                </a:gridCol>
                <a:gridCol w="848171">
                  <a:extLst>
                    <a:ext uri="{9D8B030D-6E8A-4147-A177-3AD203B41FA5}">
                      <a16:colId xmlns:a16="http://schemas.microsoft.com/office/drawing/2014/main" xmlns="" val="1724489713"/>
                    </a:ext>
                  </a:extLst>
                </a:gridCol>
                <a:gridCol w="1033564">
                  <a:extLst>
                    <a:ext uri="{9D8B030D-6E8A-4147-A177-3AD203B41FA5}">
                      <a16:colId xmlns:a16="http://schemas.microsoft.com/office/drawing/2014/main" xmlns="" val="2680172803"/>
                    </a:ext>
                  </a:extLst>
                </a:gridCol>
                <a:gridCol w="882725">
                  <a:extLst>
                    <a:ext uri="{9D8B030D-6E8A-4147-A177-3AD203B41FA5}">
                      <a16:colId xmlns:a16="http://schemas.microsoft.com/office/drawing/2014/main" xmlns="" val="3324674188"/>
                    </a:ext>
                  </a:extLst>
                </a:gridCol>
              </a:tblGrid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2918628053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589416609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075694937"/>
                  </a:ext>
                </a:extLst>
              </a:tr>
              <a:tr h="7673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291879278"/>
                  </a:ext>
                </a:extLst>
              </a:tr>
              <a:tr h="3145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255129483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xmlns="" id="{2D74674B-F0EC-4E07-860B-EC7795F830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9830" y="1859600"/>
            <a:ext cx="5460724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31. pluku radiační, chemické a biologické ochrany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xmlns="" id="{F775465D-BFFF-41CC-9CBD-BA18E5CB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337" y="85725"/>
            <a:ext cx="8315325" cy="119062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72412285-7F84-4A10-A4AA-44BA197CF6B5}"/>
              </a:ext>
            </a:extLst>
          </p:cNvPr>
          <p:cNvSpPr txBox="1"/>
          <p:nvPr/>
        </p:nvSpPr>
        <p:spPr>
          <a:xfrm>
            <a:off x="201336" y="6438334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E2B737EE-4A5F-480A-9D61-CC188797AC9F}"/>
              </a:ext>
            </a:extLst>
          </p:cNvPr>
          <p:cNvSpPr txBox="1"/>
          <p:nvPr/>
        </p:nvSpPr>
        <p:spPr>
          <a:xfrm>
            <a:off x="6229830" y="6404778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3135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B5E3FBC9-6E04-458D-B28D-23DF86EB8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4946" y="1795151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Přínos práce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B11E40F6-3BC3-4C6B-B148-CCF1BCAB8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94946" y="2740127"/>
            <a:ext cx="4270248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Ověření znalostí z první pomoci získaných výukou v AČR.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Posouzení znalostí mezi jednotlivými útvary.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Možnost porovnat dosavadní výuku první pomoci s nově budovaným systémem.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xmlns="" id="{7900C8F3-07B0-4508-BDE0-3DF3FF1BE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9934" y="2740127"/>
            <a:ext cx="4253484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Zaměřit se při výuce na nedostatky vyplývající z vědomostních testů.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Vytvořit podmínky pro přenos teoretických znalostí do praxe.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Přehodnotit současný systém zdravotnické přípravy vojáků z povolání a maximálně ho zefektivnit.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xmlns="" id="{DCC45A15-5061-4452-9F19-6216F2CDF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1552" y="1795150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Doporučení pro praxi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7B3E301-1338-4EA2-BD96-8187DAD7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32177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xmlns="" id="{B060556D-8249-4A6F-B7E0-46F86B197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Děkuji vám za pozornost.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xmlns="" id="{437AA30F-32F3-430F-AEE8-69E621809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25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ADE08F3-161E-44E7-BFC9-F2113D7D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Cíle bakalářské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D5374FD-556C-4318-B107-0128977D1D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teoretické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1) Seznámit s první pomocí a zdravotnickou </a:t>
            </a:r>
            <a:r>
              <a:rPr lang="cs-CZ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přípravou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vojáků z povolání.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2) Seznámit s postupy první pomoci v taktickém prostředí.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D95AFCBD-DFFF-4AA0-A64B-58C124FA69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praktické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HC) Zmapovat úroveň znalostí vojáků z povolání v </a:t>
            </a:r>
            <a:r>
              <a:rPr lang="cs-CZ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poskytování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první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pomoci.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DC1)Zjistit, </a:t>
            </a:r>
            <a:r>
              <a:rPr lang="cs-CZ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získávají informace o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DC2) Analyzovat rozdíl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úrovni znalostí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mezi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CLS a ostatními vojáky.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DC3) Porovnat výsledky vědomostního testu mezi jednotlivými útvary.</a:t>
            </a:r>
          </a:p>
        </p:txBody>
      </p:sp>
    </p:spTree>
    <p:extLst>
      <p:ext uri="{BB962C8B-B14F-4D97-AF65-F5344CB8AC3E}">
        <p14:creationId xmlns:p14="http://schemas.microsoft.com/office/powerpoint/2010/main" val="15196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AEE22F7-F1F1-4BFD-95AA-1DEB38A2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483315" cy="1188720"/>
          </a:xfrm>
        </p:spPr>
        <p:txBody>
          <a:bodyPr>
            <a:noAutofit/>
          </a:bodyPr>
          <a:lstStyle/>
          <a:p>
            <a:r>
              <a:rPr lang="cs-C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Metoda, sběr dat a organizace průzkumu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02646CE-1C9E-46AA-B294-4D878DD68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2594" y="2471777"/>
            <a:ext cx="5106004" cy="3702881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 test a dotazník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Šířeny přes štábní informační systém (ŠIS) a útvarová obvaziště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Vyhodnocování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Microsoft 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Excell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0D5A2C38-B5AA-4B7F-937C-D14F0539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5252" y="2471776"/>
            <a:ext cx="5094154" cy="3702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Zkoumaný soubor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 povolání, nezdravotníci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Pozemní i vzdušné síly AČR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Osloveni vojáci a vojákyně všech hodností a specializací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Sběr dat probíhal během září a listopadu 2019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745" y="227799"/>
            <a:ext cx="9138931" cy="1542278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Hlavní cíl praktické části :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Zmapovat úroveň znalostí vojáků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 z povolaní v první pomoci</a:t>
            </a:r>
          </a:p>
        </p:txBody>
      </p:sp>
      <p:sp>
        <p:nvSpPr>
          <p:cNvPr id="18" name="Zástupný obsah 17">
            <a:extLst>
              <a:ext uri="{FF2B5EF4-FFF2-40B4-BE49-F238E27FC236}">
                <a16:creationId xmlns:a16="http://schemas.microsoft.com/office/drawing/2014/main" xmlns="" id="{0A297102-051D-4A2F-A396-AA308B8C2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6581" y="2088000"/>
            <a:ext cx="5065830" cy="3318139"/>
          </a:xfrm>
        </p:spPr>
        <p:txBody>
          <a:bodyPr>
            <a:noAutofit/>
          </a:bodyPr>
          <a:lstStyle/>
          <a:p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Dotazník a vědomostní test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vyplnilo 250 respondentů, z toho bylo 63 absolventů kurzu CLS.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Testem úspěšně prošlo 77,6 % respondentů.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Pouze 20 % dotázaných dosáhlo stupně výtečně.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Velké rozdíly mezi CLS a ostatními.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Rozdíly mezi jednotlivými útvary byly v řádech jednotek procent.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ástupný obsah 15">
            <a:extLst>
              <a:ext uri="{FF2B5EF4-FFF2-40B4-BE49-F238E27FC236}">
                <a16:creationId xmlns:a16="http://schemas.microsoft.com/office/drawing/2014/main" xmlns="" id="{13C74FB6-E501-451B-931B-EFC2FB48D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3" y="6323674"/>
            <a:ext cx="4849040" cy="534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graphicFrame>
        <p:nvGraphicFramePr>
          <p:cNvPr id="19" name="Zástupný obsah 13">
            <a:extLst>
              <a:ext uri="{FF2B5EF4-FFF2-40B4-BE49-F238E27FC236}">
                <a16:creationId xmlns:a16="http://schemas.microsoft.com/office/drawing/2014/main" xmlns="" id="{2AB4F768-8052-4B69-AC6B-6CE056885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348841"/>
              </p:ext>
            </p:extLst>
          </p:nvPr>
        </p:nvGraphicFramePr>
        <p:xfrm>
          <a:off x="6338314" y="2195039"/>
          <a:ext cx="4756150" cy="1508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93754">
                  <a:extLst>
                    <a:ext uri="{9D8B030D-6E8A-4147-A177-3AD203B41FA5}">
                      <a16:colId xmlns:a16="http://schemas.microsoft.com/office/drawing/2014/main" xmlns="" val="2037850780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xmlns="" val="236441861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xmlns="" val="841928382"/>
                    </a:ext>
                  </a:extLst>
                </a:gridCol>
              </a:tblGrid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194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77,6 %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2492666553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Nesplnil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535416725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Celkem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678591188"/>
                  </a:ext>
                </a:extLst>
              </a:tr>
            </a:tbl>
          </a:graphicData>
        </a:graphic>
      </p:graphicFrame>
      <p:graphicFrame>
        <p:nvGraphicFramePr>
          <p:cNvPr id="20" name="Zástupný obsah 12">
            <a:extLst>
              <a:ext uri="{FF2B5EF4-FFF2-40B4-BE49-F238E27FC236}">
                <a16:creationId xmlns:a16="http://schemas.microsoft.com/office/drawing/2014/main" xmlns="" id="{E43A3E0D-E743-4008-A235-8140AB7956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496967"/>
              </p:ext>
            </p:extLst>
          </p:nvPr>
        </p:nvGraphicFramePr>
        <p:xfrm>
          <a:off x="6338313" y="4027219"/>
          <a:ext cx="4756151" cy="295624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34027">
                  <a:extLst>
                    <a:ext uri="{9D8B030D-6E8A-4147-A177-3AD203B41FA5}">
                      <a16:colId xmlns:a16="http://schemas.microsoft.com/office/drawing/2014/main" xmlns="" val="4165886204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xmlns="" val="3303045433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xmlns="" val="3640593166"/>
                    </a:ext>
                  </a:extLst>
                </a:gridCol>
              </a:tblGrid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Výtečně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xmlns="" val="1149796502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Dobře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100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xmlns="" val="2826102039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Vyhovující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44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17,6 %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xmlns="" val="3921502826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solidFill>
                            <a:srgbClr val="FF0000"/>
                          </a:solidFill>
                          <a:effectLst/>
                        </a:rPr>
                        <a:t>Nevyhovující</a:t>
                      </a:r>
                      <a:endParaRPr lang="cs-CZ" sz="22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xmlns="" val="3590701118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Celkem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xmlns="" val="227574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4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xmlns="" id="{8D6161B5-C5EC-4815-8FB0-9749AEE4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5406" y="1117974"/>
            <a:ext cx="4880561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nejnižším počtem správných odpovědí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E1E127A-786A-4334-AC98-DF75D5DCF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5406" y="2195294"/>
            <a:ext cx="4880561" cy="330526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58 % otázka 8) Při dalším ošetřování si všimnete masivního krvácení, které vám bylo skryto. Co uděláte?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54 % Otázka 3) Popište algoritmus CABC-DE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44 % Otázka 14) Jaký je poměr stlačení a vdechů u KPR dětí a novorozenců?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F21AC0F9-D285-4232-96D8-346D884DB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195294"/>
            <a:ext cx="5297214" cy="2905212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15) Co je to AED a kde ho najdete?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16) Kdy můžete ukončit KPR?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98 % Otázka 19) Co je to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pneumothorax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FFE9BD5E-F0B3-4BAE-8A07-0BADF1969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1117974"/>
            <a:ext cx="499827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nejvyšším počtem správných odpovědí</a:t>
            </a:r>
          </a:p>
        </p:txBody>
      </p:sp>
    </p:spTree>
    <p:extLst>
      <p:ext uri="{BB962C8B-B14F-4D97-AF65-F5344CB8AC3E}">
        <p14:creationId xmlns:p14="http://schemas.microsoft.com/office/powerpoint/2010/main" val="28069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Dílčí cíl 1:Zjistit, jak vojáci získávají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informace o první pomoci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5136" y="2145035"/>
            <a:ext cx="5983752" cy="4264153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AČR školeni v PP od nástupu do KZP.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 další výcvik zodpovídají velitelé jednotek na útvarech (denní zaměstnání).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Vojáci, dosahující nejlepších výsledků, by měli být nominováni do kurzů CLS.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37 % dotázaných vojáků se v PP zdokonaluje i mimo denní zaměstnání.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22 % vojáků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samostuduje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18 % navštěvuje civilní kurzy, 1,5 % se neúčastní denních zaměstnání.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xmlns="" id="{B47F2EB5-647A-4885-A482-962CCC474C4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7970529"/>
              </p:ext>
            </p:extLst>
          </p:nvPr>
        </p:nvGraphicFramePr>
        <p:xfrm>
          <a:off x="6338887" y="2145035"/>
          <a:ext cx="5497978" cy="4264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E29548F7-6F1F-4314-9E34-636E64D8CE5B}"/>
              </a:ext>
            </a:extLst>
          </p:cNvPr>
          <p:cNvSpPr txBox="1"/>
          <p:nvPr/>
        </p:nvSpPr>
        <p:spPr>
          <a:xfrm>
            <a:off x="6338887" y="6513835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372771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54556"/>
            <a:ext cx="9003436" cy="1683301"/>
          </a:xfrm>
        </p:spPr>
        <p:txBody>
          <a:bodyPr>
            <a:normAutofit/>
          </a:bodyPr>
          <a:lstStyle/>
          <a:p>
            <a:r>
              <a:rPr lang="cs-CZ" sz="3600" dirty="0"/>
              <a:t>Dílčí cíl 2: Analyzovat rozdíl mezi CLS a ostatními vojáky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90" y="1937856"/>
            <a:ext cx="5014452" cy="4338815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71 % všech dotázaných je spokojeno se svými znalostmi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Vědomostním testem prošlo 77,6 % všech oslovených.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Absolventi kurzu CLS (63) vědomostní test splnili všichni.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Ze zbylých 187 vojáků jich 29,95 % (56) test nesplnilo.</a:t>
            </a:r>
          </a:p>
        </p:txBody>
      </p:sp>
      <p:graphicFrame>
        <p:nvGraphicFramePr>
          <p:cNvPr id="10" name="Tabulka 6">
            <a:extLst>
              <a:ext uri="{FF2B5EF4-FFF2-40B4-BE49-F238E27FC236}">
                <a16:creationId xmlns:a16="http://schemas.microsoft.com/office/drawing/2014/main" xmlns="" id="{6A15E4BA-9B5D-4360-8246-38940B5F037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181236"/>
              </p:ext>
            </p:extLst>
          </p:nvPr>
        </p:nvGraphicFramePr>
        <p:xfrm>
          <a:off x="5262695" y="2079964"/>
          <a:ext cx="6929305" cy="3506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861">
                  <a:extLst>
                    <a:ext uri="{9D8B030D-6E8A-4147-A177-3AD203B41FA5}">
                      <a16:colId xmlns:a16="http://schemas.microsoft.com/office/drawing/2014/main" xmlns="" val="374683586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xmlns="" val="3492798860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xmlns="" val="718910855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xmlns="" val="141051785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xmlns="" val="2825289543"/>
                    </a:ext>
                  </a:extLst>
                </a:gridCol>
              </a:tblGrid>
              <a:tr h="573318"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7174179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3596160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43,82 %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6240387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51231395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29, 95 %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2555408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0439082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3D69DDF5-175D-4329-B737-4112C9E7680A}"/>
              </a:ext>
            </a:extLst>
          </p:cNvPr>
          <p:cNvSpPr txBox="1"/>
          <p:nvPr/>
        </p:nvSpPr>
        <p:spPr>
          <a:xfrm>
            <a:off x="5262695" y="5905652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67418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Dílčí cíl 3: Porovnat výsledky vědomostního testu mezi jednotlivými útvary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180" y="2079867"/>
            <a:ext cx="10725640" cy="4270599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Osloveny útvary z 10 měst, ty rozřazeny do 6 celků dle své specializace.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Nejlepší výsledky 7. mechanizovaná brigáda (80 %) a 25. protiletadlový raketový pluk (78 %).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Nejvíce testů s hodnocením „Výtečně“ bylo z 25.plrp Strakonice.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Předpokládáme, že na výsledky mělo vliv umístění školícího střediska CLS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Hranicích na Moravě a Strakonicích.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Nejhorších výsledků dosáhl 13. dělostřelecký pluk z Jinců (73,2 %).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 tohoto útvaru bylo také nejvíce neúspěšných respondentů (26,8 %).</a:t>
            </a:r>
          </a:p>
          <a:p>
            <a:pPr algn="just"/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2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text 7">
            <a:extLst>
              <a:ext uri="{FF2B5EF4-FFF2-40B4-BE49-F238E27FC236}">
                <a16:creationId xmlns:a16="http://schemas.microsoft.com/office/drawing/2014/main" xmlns="" id="{3F9E196B-543A-4B60-B4FE-9762BA67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042" y="1496537"/>
            <a:ext cx="5274564" cy="927260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7. mechanizované brigády </a:t>
            </a:r>
          </a:p>
        </p:txBody>
      </p:sp>
      <p:graphicFrame>
        <p:nvGraphicFramePr>
          <p:cNvPr id="12" name="Zástupný obsah 11">
            <a:extLst>
              <a:ext uri="{FF2B5EF4-FFF2-40B4-BE49-F238E27FC236}">
                <a16:creationId xmlns:a16="http://schemas.microsoft.com/office/drawing/2014/main" xmlns="" id="{12305C95-F142-454E-8254-1125E15E88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1224010"/>
              </p:ext>
            </p:extLst>
          </p:nvPr>
        </p:nvGraphicFramePr>
        <p:xfrm>
          <a:off x="86686" y="2567575"/>
          <a:ext cx="5922631" cy="375224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785">
                  <a:extLst>
                    <a:ext uri="{9D8B030D-6E8A-4147-A177-3AD203B41FA5}">
                      <a16:colId xmlns:a16="http://schemas.microsoft.com/office/drawing/2014/main" xmlns="" val="4285106686"/>
                    </a:ext>
                  </a:extLst>
                </a:gridCol>
                <a:gridCol w="1338264">
                  <a:extLst>
                    <a:ext uri="{9D8B030D-6E8A-4147-A177-3AD203B41FA5}">
                      <a16:colId xmlns:a16="http://schemas.microsoft.com/office/drawing/2014/main" xmlns="" val="582785180"/>
                    </a:ext>
                  </a:extLst>
                </a:gridCol>
                <a:gridCol w="748478">
                  <a:extLst>
                    <a:ext uri="{9D8B030D-6E8A-4147-A177-3AD203B41FA5}">
                      <a16:colId xmlns:a16="http://schemas.microsoft.com/office/drawing/2014/main" xmlns="" val="3184210564"/>
                    </a:ext>
                  </a:extLst>
                </a:gridCol>
                <a:gridCol w="909837">
                  <a:extLst>
                    <a:ext uri="{9D8B030D-6E8A-4147-A177-3AD203B41FA5}">
                      <a16:colId xmlns:a16="http://schemas.microsoft.com/office/drawing/2014/main" xmlns="" val="955623246"/>
                    </a:ext>
                  </a:extLst>
                </a:gridCol>
                <a:gridCol w="1024750">
                  <a:extLst>
                    <a:ext uri="{9D8B030D-6E8A-4147-A177-3AD203B41FA5}">
                      <a16:colId xmlns:a16="http://schemas.microsoft.com/office/drawing/2014/main" xmlns="" val="2331004047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xmlns="" val="2736676183"/>
                    </a:ext>
                  </a:extLst>
                </a:gridCol>
              </a:tblGrid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1732846785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952461098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3611803363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2655245147"/>
                  </a:ext>
                </a:extLst>
              </a:tr>
              <a:tr h="39353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xmlns="" val="2441344997"/>
                  </a:ext>
                </a:extLst>
              </a:tr>
            </a:tbl>
          </a:graphicData>
        </a:graphic>
      </p:graphicFrame>
      <p:graphicFrame>
        <p:nvGraphicFramePr>
          <p:cNvPr id="13" name="Zástupný obsah 12">
            <a:extLst>
              <a:ext uri="{FF2B5EF4-FFF2-40B4-BE49-F238E27FC236}">
                <a16:creationId xmlns:a16="http://schemas.microsoft.com/office/drawing/2014/main" xmlns="" id="{C8D83E2C-841A-4E8F-97C2-A72D73FCC6B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3786782"/>
              </p:ext>
            </p:extLst>
          </p:nvPr>
        </p:nvGraphicFramePr>
        <p:xfrm>
          <a:off x="6182685" y="2567576"/>
          <a:ext cx="5922629" cy="375224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93783">
                  <a:extLst>
                    <a:ext uri="{9D8B030D-6E8A-4147-A177-3AD203B41FA5}">
                      <a16:colId xmlns:a16="http://schemas.microsoft.com/office/drawing/2014/main" xmlns="" val="1831900222"/>
                    </a:ext>
                  </a:extLst>
                </a:gridCol>
                <a:gridCol w="1357932">
                  <a:extLst>
                    <a:ext uri="{9D8B030D-6E8A-4147-A177-3AD203B41FA5}">
                      <a16:colId xmlns:a16="http://schemas.microsoft.com/office/drawing/2014/main" xmlns="" val="3343734561"/>
                    </a:ext>
                  </a:extLst>
                </a:gridCol>
                <a:gridCol w="728811">
                  <a:extLst>
                    <a:ext uri="{9D8B030D-6E8A-4147-A177-3AD203B41FA5}">
                      <a16:colId xmlns:a16="http://schemas.microsoft.com/office/drawing/2014/main" xmlns="" val="1947532635"/>
                    </a:ext>
                  </a:extLst>
                </a:gridCol>
                <a:gridCol w="921024">
                  <a:extLst>
                    <a:ext uri="{9D8B030D-6E8A-4147-A177-3AD203B41FA5}">
                      <a16:colId xmlns:a16="http://schemas.microsoft.com/office/drawing/2014/main" xmlns="" val="2819611581"/>
                    </a:ext>
                  </a:extLst>
                </a:gridCol>
                <a:gridCol w="1013562">
                  <a:extLst>
                    <a:ext uri="{9D8B030D-6E8A-4147-A177-3AD203B41FA5}">
                      <a16:colId xmlns:a16="http://schemas.microsoft.com/office/drawing/2014/main" xmlns="" val="1246800892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xmlns="" val="3861833688"/>
                    </a:ext>
                  </a:extLst>
                </a:gridCol>
              </a:tblGrid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286363688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301953345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16,7 %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4261596316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1381954448"/>
                  </a:ext>
                </a:extLst>
              </a:tr>
              <a:tr h="3996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xmlns="" val="240106582"/>
                  </a:ext>
                </a:extLst>
              </a:tr>
            </a:tbl>
          </a:graphicData>
        </a:graphic>
      </p:graphicFrame>
      <p:sp>
        <p:nvSpPr>
          <p:cNvPr id="11" name="Zástupný text 10">
            <a:extLst>
              <a:ext uri="{FF2B5EF4-FFF2-40B4-BE49-F238E27FC236}">
                <a16:creationId xmlns:a16="http://schemas.microsoft.com/office/drawing/2014/main" xmlns="" id="{9AF534E8-A09B-47F1-8E33-1300088FF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94115" y="1857425"/>
            <a:ext cx="5534091" cy="56637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4. brigády rychlého nasazení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xmlns="" id="{29FC1E2B-E589-4F9F-B50F-C1395845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03" y="104983"/>
            <a:ext cx="8780461" cy="124777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69874A88-F62C-420F-A576-947A483DF4A0}"/>
              </a:ext>
            </a:extLst>
          </p:cNvPr>
          <p:cNvSpPr txBox="1"/>
          <p:nvPr/>
        </p:nvSpPr>
        <p:spPr>
          <a:xfrm>
            <a:off x="86686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DF61AC54-A319-4843-9365-43A74E324463}"/>
              </a:ext>
            </a:extLst>
          </p:cNvPr>
          <p:cNvSpPr txBox="1"/>
          <p:nvPr/>
        </p:nvSpPr>
        <p:spPr>
          <a:xfrm>
            <a:off x="6182685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2297054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TM04033921[[fn=Damašek]]</Template>
  <TotalTime>1158</TotalTime>
  <Words>985</Words>
  <Application>Microsoft Office PowerPoint</Application>
  <PresentationFormat>Vlastní</PresentationFormat>
  <Paragraphs>323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Damask</vt:lpstr>
      <vt:lpstr>Znalost poskytování první pomoci u příslušníků AČR se zaměřením na penetrující poranění, masivní krvácení a KPR</vt:lpstr>
      <vt:lpstr>Cíle bakalářské práce</vt:lpstr>
      <vt:lpstr>Metoda, sběr dat a organizace průzkumu</vt:lpstr>
      <vt:lpstr>Hlavní cíl praktické části : Zmapovat úroveň znalostí vojáků  z povolaní v první pomoci</vt:lpstr>
      <vt:lpstr>Prezentace aplikace PowerPoint</vt:lpstr>
      <vt:lpstr>Dílčí cíl 1:Zjistit, jak vojáci získávají  informace o první pomoci</vt:lpstr>
      <vt:lpstr>Dílčí cíl 2: Analyzovat rozdíl mezi CLS a ostatními vojáky</vt:lpstr>
      <vt:lpstr>Dílčí cíl 3: Porovnat výsledky vědomostního testu mezi jednotlivými útvary</vt:lpstr>
      <vt:lpstr>Výsledky vědomostních testů dle útvarů</vt:lpstr>
      <vt:lpstr>Výsledky vědomostních testů dle útvarů</vt:lpstr>
      <vt:lpstr>Výsledky vědomostních testů dle útvarů</vt:lpstr>
      <vt:lpstr>Závěr</vt:lpstr>
      <vt:lpstr>Děkuji vám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Znalost poskytování první pomoci u příslušníků AČR se zaměřením na penetrující poranění, masivní krvácení a KPR</dc:title>
  <dc:creator>Vojtech Rybka</dc:creator>
  <cp:lastModifiedBy>Lidka</cp:lastModifiedBy>
  <cp:revision>30</cp:revision>
  <dcterms:created xsi:type="dcterms:W3CDTF">2020-05-02T13:17:31Z</dcterms:created>
  <dcterms:modified xsi:type="dcterms:W3CDTF">2020-05-06T09:08:56Z</dcterms:modified>
</cp:coreProperties>
</file>