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2" r:id="rId43"/>
    <p:sldId id="453" r:id="rId44"/>
    <p:sldId id="454" r:id="rId45"/>
    <p:sldId id="45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68" r:id="rId97"/>
    <p:sldId id="369" r:id="rId98"/>
    <p:sldId id="370" r:id="rId99"/>
    <p:sldId id="371" r:id="rId100"/>
    <p:sldId id="372" r:id="rId101"/>
    <p:sldId id="383" r:id="rId102"/>
    <p:sldId id="409"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50" r:id="rId117"/>
    <p:sldId id="373" r:id="rId118"/>
    <p:sldId id="374" r:id="rId119"/>
    <p:sldId id="375" r:id="rId120"/>
    <p:sldId id="376" r:id="rId121"/>
    <p:sldId id="377" r:id="rId122"/>
    <p:sldId id="378" r:id="rId123"/>
    <p:sldId id="379" r:id="rId124"/>
    <p:sldId id="380" r:id="rId125"/>
    <p:sldId id="381" r:id="rId126"/>
    <p:sldId id="382" r:id="rId127"/>
    <p:sldId id="396" r:id="rId128"/>
    <p:sldId id="397" r:id="rId129"/>
    <p:sldId id="398" r:id="rId130"/>
    <p:sldId id="399" r:id="rId131"/>
    <p:sldId id="400" r:id="rId132"/>
    <p:sldId id="401" r:id="rId133"/>
    <p:sldId id="402" r:id="rId134"/>
    <p:sldId id="403" r:id="rId135"/>
    <p:sldId id="404" r:id="rId136"/>
    <p:sldId id="405" r:id="rId137"/>
    <p:sldId id="406" r:id="rId138"/>
    <p:sldId id="407"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51" r:id="rId158"/>
    <p:sldId id="441" r:id="rId159"/>
    <p:sldId id="408" r:id="rId1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46</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76</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Zdravotnické právo a </a:t>
            </a:r>
            <a:r>
              <a:rPr lang="cs-CZ" sz="4000" b="1" smtClean="0">
                <a:solidFill>
                  <a:srgbClr val="FF0000"/>
                </a:solidFill>
              </a:rPr>
              <a:t>profesní legislativa</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a:t>
            </a:r>
            <a:r>
              <a:rPr lang="cs-CZ" sz="2000" u="sng" dirty="0"/>
              <a:t>nelze</a:t>
            </a:r>
            <a:r>
              <a:rPr lang="cs-CZ" sz="2000" dirty="0"/>
              <a:t>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12194</Words>
  <Application>Microsoft Office PowerPoint</Application>
  <PresentationFormat>Předvádění na obrazovce (4:3)</PresentationFormat>
  <Paragraphs>976</Paragraphs>
  <Slides>159</Slides>
  <Notes>4</Notes>
  <HiddenSlides>0</HiddenSlides>
  <MMClips>0</MMClips>
  <ScaleCrop>false</ScaleCrop>
  <HeadingPairs>
    <vt:vector size="4" baseType="variant">
      <vt:variant>
        <vt:lpstr>Motiv</vt:lpstr>
      </vt:variant>
      <vt:variant>
        <vt:i4>1</vt:i4>
      </vt:variant>
      <vt:variant>
        <vt:lpstr>Nadpisy snímků</vt:lpstr>
      </vt:variant>
      <vt:variant>
        <vt:i4>159</vt:i4>
      </vt:variant>
    </vt:vector>
  </HeadingPairs>
  <TitlesOfParts>
    <vt:vector size="160" baseType="lpstr">
      <vt:lpstr>Motiv systému Office</vt:lpstr>
      <vt:lpstr>Zdravotnické právo a profesní legislativa</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49</cp:revision>
  <dcterms:created xsi:type="dcterms:W3CDTF">2021-05-03T20:02:15Z</dcterms:created>
  <dcterms:modified xsi:type="dcterms:W3CDTF">2022-04-25T08:45:09Z</dcterms:modified>
</cp:coreProperties>
</file>