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6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7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8.xml" ContentType="application/vnd.openxmlformats-officedocument.theme+xml"/>
  <Override PartName="/ppt/slideLayouts/slideLayout73.xml" ContentType="application/vnd.openxmlformats-officedocument.presentationml.slideLayout+xml"/>
  <Override PartName="/ppt/theme/theme9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697" r:id="rId3"/>
    <p:sldMasterId id="2147483699" r:id="rId4"/>
    <p:sldMasterId id="2147483703" r:id="rId5"/>
    <p:sldMasterId id="2147483724" r:id="rId6"/>
    <p:sldMasterId id="2147483730" r:id="rId7"/>
    <p:sldMasterId id="2147483734" r:id="rId8"/>
    <p:sldMasterId id="2147483753" r:id="rId9"/>
  </p:sldMasterIdLst>
  <p:sldIdLst>
    <p:sldId id="257" r:id="rId10"/>
    <p:sldId id="258" r:id="rId11"/>
    <p:sldId id="260" r:id="rId12"/>
    <p:sldId id="261" r:id="rId13"/>
    <p:sldId id="263" r:id="rId14"/>
    <p:sldId id="262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7" r:id="rId28"/>
    <p:sldId id="27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EDF0"/>
    <a:srgbClr val="CFE3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8" autoAdjust="0"/>
    <p:restoredTop sz="96395" autoAdjust="0"/>
  </p:normalViewPr>
  <p:slideViewPr>
    <p:cSldViewPr snapToGrid="0">
      <p:cViewPr varScale="1">
        <p:scale>
          <a:sx n="107" d="100"/>
          <a:sy n="107" d="100"/>
        </p:scale>
        <p:origin x="144" y="28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42221589038941"/>
          <c:y val="0"/>
          <c:w val="0.63633650525405661"/>
          <c:h val="0.94346998395753412"/>
        </c:manualLayout>
      </c:layout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počet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5A8-495B-82D7-3A7FEB6BCD1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5A8-495B-82D7-3A7FEB6BCD1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5A8-495B-82D7-3A7FEB6BCD1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49E-4483-BC3E-FC83606C66C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A5A8-495B-82D7-3A7FEB6BCD1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A5A8-495B-82D7-3A7FEB6BCD1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A5A8-495B-82D7-3A7FEB6BCD14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A5A8-495B-82D7-3A7FEB6BCD14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A5A8-495B-82D7-3A7FEB6BCD14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A5A8-495B-82D7-3A7FEB6BCD14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A5A8-495B-82D7-3A7FEB6BCD14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A5A8-495B-82D7-3A7FEB6BCD14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A5A8-495B-82D7-3A7FEB6BCD14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B-A5A8-495B-82D7-3A7FEB6BCD1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List1!$A$2:$A$15</c:f>
              <c:strCache>
                <c:ptCount val="14"/>
                <c:pt idx="0">
                  <c:v>15-19</c:v>
                </c:pt>
                <c:pt idx="1">
                  <c:v>20-24</c:v>
                </c:pt>
                <c:pt idx="2">
                  <c:v>25-29</c:v>
                </c:pt>
                <c:pt idx="3">
                  <c:v>30-34</c:v>
                </c:pt>
                <c:pt idx="4">
                  <c:v>35-39</c:v>
                </c:pt>
                <c:pt idx="5">
                  <c:v>40-44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60-64</c:v>
                </c:pt>
                <c:pt idx="10">
                  <c:v>65-69</c:v>
                </c:pt>
                <c:pt idx="11">
                  <c:v>70-74</c:v>
                </c:pt>
                <c:pt idx="12">
                  <c:v>75-79</c:v>
                </c:pt>
                <c:pt idx="13">
                  <c:v>80-99</c:v>
                </c:pt>
              </c:strCache>
            </c:strRef>
          </c:cat>
          <c:val>
            <c:numRef>
              <c:f>List1!$B$2:$B$15</c:f>
              <c:numCache>
                <c:formatCode>General</c:formatCode>
                <c:ptCount val="14"/>
                <c:pt idx="0">
                  <c:v>217</c:v>
                </c:pt>
                <c:pt idx="1">
                  <c:v>899</c:v>
                </c:pt>
                <c:pt idx="2">
                  <c:v>1012</c:v>
                </c:pt>
                <c:pt idx="3">
                  <c:v>933</c:v>
                </c:pt>
                <c:pt idx="4">
                  <c:v>872</c:v>
                </c:pt>
                <c:pt idx="5">
                  <c:v>863</c:v>
                </c:pt>
                <c:pt idx="6">
                  <c:v>715</c:v>
                </c:pt>
                <c:pt idx="7">
                  <c:v>680</c:v>
                </c:pt>
                <c:pt idx="8">
                  <c:v>563</c:v>
                </c:pt>
                <c:pt idx="9">
                  <c:v>416</c:v>
                </c:pt>
                <c:pt idx="10">
                  <c:v>343</c:v>
                </c:pt>
                <c:pt idx="11">
                  <c:v>246</c:v>
                </c:pt>
                <c:pt idx="12">
                  <c:v>114</c:v>
                </c:pt>
                <c:pt idx="13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9E-4483-BC3E-FC83606C66C1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4233050515078578"/>
          <c:y val="9.046877397605993E-2"/>
          <c:w val="0.14734611147817983"/>
          <c:h val="0.748564162364936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971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235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1563307B-4B6F-4D4D-AB66-99288A7B7613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5334000" y="0"/>
            <a:ext cx="6858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8106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29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526ACF5D-48A0-483A-A38C-84E44D9CE0A6}"/>
              </a:ext>
            </a:extLst>
          </p:cNvPr>
          <p:cNvSpPr/>
          <p:nvPr userDrawn="1"/>
        </p:nvSpPr>
        <p:spPr>
          <a:xfrm>
            <a:off x="6480216" y="5071159"/>
            <a:ext cx="5138665" cy="4272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0F3B76-9F74-4AA8-8C18-53BFCCD83147}"/>
              </a:ext>
            </a:extLst>
          </p:cNvPr>
          <p:cNvSpPr/>
          <p:nvPr userDrawn="1"/>
        </p:nvSpPr>
        <p:spPr>
          <a:xfrm>
            <a:off x="0" y="1988840"/>
            <a:ext cx="12192000" cy="28803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4" name="Graphic 14">
            <a:extLst>
              <a:ext uri="{FF2B5EF4-FFF2-40B4-BE49-F238E27FC236}">
                <a16:creationId xmlns:a16="http://schemas.microsoft.com/office/drawing/2014/main" id="{E7536121-7CEF-462B-9CC7-8672D3864A47}"/>
              </a:ext>
            </a:extLst>
          </p:cNvPr>
          <p:cNvGrpSpPr/>
          <p:nvPr userDrawn="1"/>
        </p:nvGrpSpPr>
        <p:grpSpPr>
          <a:xfrm>
            <a:off x="6682498" y="1419025"/>
            <a:ext cx="4936383" cy="3882549"/>
            <a:chOff x="2444748" y="555045"/>
            <a:chExt cx="7282048" cy="572745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7EDCB51-C79E-4483-AC7F-FE9911E3B34A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0DC3899-00AC-47C9-8613-7688FF6D63AB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E912EDE-6A0C-4642-9219-92E0E2914E5D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7F46C71-5497-4A60-878F-1AC60EF1BAAF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B3E439D-4FB0-4BD5-8A4E-CDD0328177F8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CD3132E-772B-4565-A449-26068953B1C8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9F72F6A-56E6-4DA5-93D5-55A599782A7C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BD9FDB8-0DB9-4552-8659-770E37A2725A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28073D-ED33-4D9D-9F2F-CE07362780DE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887874" y="1660298"/>
            <a:ext cx="4540883" cy="25889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9AD9A432-9135-4790-905D-CD48EAD643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28095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040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253E471-D703-4C2B-8B8D-60C0F7BF5E9A}"/>
              </a:ext>
            </a:extLst>
          </p:cNvPr>
          <p:cNvSpPr/>
          <p:nvPr userDrawn="1"/>
        </p:nvSpPr>
        <p:spPr>
          <a:xfrm>
            <a:off x="3066222" y="3939481"/>
            <a:ext cx="4464000" cy="212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80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E039EAB-B78B-4912-A49E-7799571567D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7145771" y="3930935"/>
            <a:ext cx="4320000" cy="2124000"/>
          </a:xfrm>
          <a:custGeom>
            <a:avLst/>
            <a:gdLst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5063"/>
              <a:gd name="connsiteY0" fmla="*/ 0 h 1385171"/>
              <a:gd name="connsiteX1" fmla="*/ 3474149 w 3475063"/>
              <a:gd name="connsiteY1" fmla="*/ 0 h 1385171"/>
              <a:gd name="connsiteX2" fmla="*/ 3475063 w 3475063"/>
              <a:gd name="connsiteY2" fmla="*/ 422426 h 1385171"/>
              <a:gd name="connsiteX3" fmla="*/ 3474149 w 3475063"/>
              <a:gd name="connsiteY3" fmla="*/ 1385171 h 1385171"/>
              <a:gd name="connsiteX4" fmla="*/ 0 w 3475063"/>
              <a:gd name="connsiteY4" fmla="*/ 1385171 h 1385171"/>
              <a:gd name="connsiteX5" fmla="*/ 0 w 3475063"/>
              <a:gd name="connsiteY5" fmla="*/ 0 h 1385171"/>
              <a:gd name="connsiteX0" fmla="*/ 0 w 3728608"/>
              <a:gd name="connsiteY0" fmla="*/ 0 h 1385171"/>
              <a:gd name="connsiteX1" fmla="*/ 3474149 w 3728608"/>
              <a:gd name="connsiteY1" fmla="*/ 0 h 1385171"/>
              <a:gd name="connsiteX2" fmla="*/ 3475063 w 3728608"/>
              <a:gd name="connsiteY2" fmla="*/ 422426 h 1385171"/>
              <a:gd name="connsiteX3" fmla="*/ 3465538 w 3728608"/>
              <a:gd name="connsiteY3" fmla="*/ 822476 h 1385171"/>
              <a:gd name="connsiteX4" fmla="*/ 3474149 w 3728608"/>
              <a:gd name="connsiteY4" fmla="*/ 1385171 h 1385171"/>
              <a:gd name="connsiteX5" fmla="*/ 0 w 3728608"/>
              <a:gd name="connsiteY5" fmla="*/ 1385171 h 1385171"/>
              <a:gd name="connsiteX6" fmla="*/ 0 w 3728608"/>
              <a:gd name="connsiteY6" fmla="*/ 0 h 1385171"/>
              <a:gd name="connsiteX0" fmla="*/ 0 w 3475615"/>
              <a:gd name="connsiteY0" fmla="*/ 0 h 1385171"/>
              <a:gd name="connsiteX1" fmla="*/ 3474149 w 3475615"/>
              <a:gd name="connsiteY1" fmla="*/ 0 h 1385171"/>
              <a:gd name="connsiteX2" fmla="*/ 3475063 w 3475615"/>
              <a:gd name="connsiteY2" fmla="*/ 422426 h 1385171"/>
              <a:gd name="connsiteX3" fmla="*/ 3465538 w 3475615"/>
              <a:gd name="connsiteY3" fmla="*/ 822476 h 1385171"/>
              <a:gd name="connsiteX4" fmla="*/ 3474149 w 3475615"/>
              <a:gd name="connsiteY4" fmla="*/ 1385171 h 1385171"/>
              <a:gd name="connsiteX5" fmla="*/ 0 w 3475615"/>
              <a:gd name="connsiteY5" fmla="*/ 1385171 h 1385171"/>
              <a:gd name="connsiteX6" fmla="*/ 0 w 3475615"/>
              <a:gd name="connsiteY6" fmla="*/ 0 h 1385171"/>
              <a:gd name="connsiteX0" fmla="*/ 0 w 3475739"/>
              <a:gd name="connsiteY0" fmla="*/ 0 h 1385171"/>
              <a:gd name="connsiteX1" fmla="*/ 3474149 w 3475739"/>
              <a:gd name="connsiteY1" fmla="*/ 0 h 1385171"/>
              <a:gd name="connsiteX2" fmla="*/ 3475063 w 3475739"/>
              <a:gd name="connsiteY2" fmla="*/ 422426 h 1385171"/>
              <a:gd name="connsiteX3" fmla="*/ 3456013 w 3475739"/>
              <a:gd name="connsiteY3" fmla="*/ 698651 h 1385171"/>
              <a:gd name="connsiteX4" fmla="*/ 3465538 w 3475739"/>
              <a:gd name="connsiteY4" fmla="*/ 822476 h 1385171"/>
              <a:gd name="connsiteX5" fmla="*/ 3474149 w 3475739"/>
              <a:gd name="connsiteY5" fmla="*/ 1385171 h 1385171"/>
              <a:gd name="connsiteX6" fmla="*/ 0 w 3475739"/>
              <a:gd name="connsiteY6" fmla="*/ 1385171 h 1385171"/>
              <a:gd name="connsiteX7" fmla="*/ 0 w 3475739"/>
              <a:gd name="connsiteY7" fmla="*/ 0 h 1385171"/>
              <a:gd name="connsiteX0" fmla="*/ 0 w 3684621"/>
              <a:gd name="connsiteY0" fmla="*/ 0 h 1385171"/>
              <a:gd name="connsiteX1" fmla="*/ 3474149 w 3684621"/>
              <a:gd name="connsiteY1" fmla="*/ 0 h 1385171"/>
              <a:gd name="connsiteX2" fmla="*/ 3475063 w 3684621"/>
              <a:gd name="connsiteY2" fmla="*/ 422426 h 1385171"/>
              <a:gd name="connsiteX3" fmla="*/ 3684613 w 3684621"/>
              <a:gd name="connsiteY3" fmla="*/ 717701 h 1385171"/>
              <a:gd name="connsiteX4" fmla="*/ 3465538 w 3684621"/>
              <a:gd name="connsiteY4" fmla="*/ 822476 h 1385171"/>
              <a:gd name="connsiteX5" fmla="*/ 3474149 w 3684621"/>
              <a:gd name="connsiteY5" fmla="*/ 1385171 h 1385171"/>
              <a:gd name="connsiteX6" fmla="*/ 0 w 3684621"/>
              <a:gd name="connsiteY6" fmla="*/ 1385171 h 1385171"/>
              <a:gd name="connsiteX7" fmla="*/ 0 w 3684621"/>
              <a:gd name="connsiteY7" fmla="*/ 0 h 1385171"/>
              <a:gd name="connsiteX0" fmla="*/ 0 w 3684621"/>
              <a:gd name="connsiteY0" fmla="*/ 0 h 1385171"/>
              <a:gd name="connsiteX1" fmla="*/ 3474149 w 3684621"/>
              <a:gd name="connsiteY1" fmla="*/ 0 h 1385171"/>
              <a:gd name="connsiteX2" fmla="*/ 3475063 w 3684621"/>
              <a:gd name="connsiteY2" fmla="*/ 422426 h 1385171"/>
              <a:gd name="connsiteX3" fmla="*/ 3684613 w 3684621"/>
              <a:gd name="connsiteY3" fmla="*/ 717701 h 1385171"/>
              <a:gd name="connsiteX4" fmla="*/ 3484588 w 3684621"/>
              <a:gd name="connsiteY4" fmla="*/ 946301 h 1385171"/>
              <a:gd name="connsiteX5" fmla="*/ 3474149 w 3684621"/>
              <a:gd name="connsiteY5" fmla="*/ 1385171 h 1385171"/>
              <a:gd name="connsiteX6" fmla="*/ 0 w 3684621"/>
              <a:gd name="connsiteY6" fmla="*/ 1385171 h 1385171"/>
              <a:gd name="connsiteX7" fmla="*/ 0 w 3684621"/>
              <a:gd name="connsiteY7" fmla="*/ 0 h 1385171"/>
              <a:gd name="connsiteX0" fmla="*/ 0 w 3694146"/>
              <a:gd name="connsiteY0" fmla="*/ 0 h 1385171"/>
              <a:gd name="connsiteX1" fmla="*/ 3474149 w 3694146"/>
              <a:gd name="connsiteY1" fmla="*/ 0 h 1385171"/>
              <a:gd name="connsiteX2" fmla="*/ 3475063 w 3694146"/>
              <a:gd name="connsiteY2" fmla="*/ 422426 h 1385171"/>
              <a:gd name="connsiteX3" fmla="*/ 3694138 w 3694146"/>
              <a:gd name="connsiteY3" fmla="*/ 679601 h 1385171"/>
              <a:gd name="connsiteX4" fmla="*/ 3484588 w 3694146"/>
              <a:gd name="connsiteY4" fmla="*/ 946301 h 1385171"/>
              <a:gd name="connsiteX5" fmla="*/ 3474149 w 3694146"/>
              <a:gd name="connsiteY5" fmla="*/ 1385171 h 1385171"/>
              <a:gd name="connsiteX6" fmla="*/ 0 w 3694146"/>
              <a:gd name="connsiteY6" fmla="*/ 1385171 h 1385171"/>
              <a:gd name="connsiteX7" fmla="*/ 0 w 3694146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75063 w 3694138"/>
              <a:gd name="connsiteY2" fmla="*/ 422426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75063 w 3694138"/>
              <a:gd name="connsiteY2" fmla="*/ 422426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472220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703192"/>
              <a:gd name="connsiteY0" fmla="*/ 0 h 1385171"/>
              <a:gd name="connsiteX1" fmla="*/ 3474149 w 3703192"/>
              <a:gd name="connsiteY1" fmla="*/ 0 h 1385171"/>
              <a:gd name="connsiteX2" fmla="*/ 3484116 w 3703192"/>
              <a:gd name="connsiteY2" fmla="*/ 558228 h 1385171"/>
              <a:gd name="connsiteX3" fmla="*/ 3703192 w 3703192"/>
              <a:gd name="connsiteY3" fmla="*/ 684128 h 1385171"/>
              <a:gd name="connsiteX4" fmla="*/ 3484588 w 3703192"/>
              <a:gd name="connsiteY4" fmla="*/ 833132 h 1385171"/>
              <a:gd name="connsiteX5" fmla="*/ 3474149 w 3703192"/>
              <a:gd name="connsiteY5" fmla="*/ 1385171 h 1385171"/>
              <a:gd name="connsiteX6" fmla="*/ 0 w 3703192"/>
              <a:gd name="connsiteY6" fmla="*/ 1385171 h 1385171"/>
              <a:gd name="connsiteX7" fmla="*/ 0 w 3703192"/>
              <a:gd name="connsiteY7" fmla="*/ 0 h 1385171"/>
              <a:gd name="connsiteX0" fmla="*/ 0 w 3529685"/>
              <a:gd name="connsiteY0" fmla="*/ 0 h 1385171"/>
              <a:gd name="connsiteX1" fmla="*/ 3474149 w 3529685"/>
              <a:gd name="connsiteY1" fmla="*/ 0 h 1385171"/>
              <a:gd name="connsiteX2" fmla="*/ 3484116 w 3529685"/>
              <a:gd name="connsiteY2" fmla="*/ 558228 h 1385171"/>
              <a:gd name="connsiteX3" fmla="*/ 3244740 w 3529685"/>
              <a:gd name="connsiteY3" fmla="*/ 690668 h 1385171"/>
              <a:gd name="connsiteX4" fmla="*/ 3484588 w 3529685"/>
              <a:gd name="connsiteY4" fmla="*/ 833132 h 1385171"/>
              <a:gd name="connsiteX5" fmla="*/ 3474149 w 3529685"/>
              <a:gd name="connsiteY5" fmla="*/ 1385171 h 1385171"/>
              <a:gd name="connsiteX6" fmla="*/ 0 w 3529685"/>
              <a:gd name="connsiteY6" fmla="*/ 1385171 h 1385171"/>
              <a:gd name="connsiteX7" fmla="*/ 0 w 3529685"/>
              <a:gd name="connsiteY7" fmla="*/ 0 h 1385171"/>
              <a:gd name="connsiteX0" fmla="*/ 0 w 3529685"/>
              <a:gd name="connsiteY0" fmla="*/ 0 h 1385171"/>
              <a:gd name="connsiteX1" fmla="*/ 3474149 w 3529685"/>
              <a:gd name="connsiteY1" fmla="*/ 0 h 1385171"/>
              <a:gd name="connsiteX2" fmla="*/ 3484116 w 3529685"/>
              <a:gd name="connsiteY2" fmla="*/ 558228 h 1385171"/>
              <a:gd name="connsiteX3" fmla="*/ 3244740 w 3529685"/>
              <a:gd name="connsiteY3" fmla="*/ 690668 h 1385171"/>
              <a:gd name="connsiteX4" fmla="*/ 3484588 w 3529685"/>
              <a:gd name="connsiteY4" fmla="*/ 833132 h 1385171"/>
              <a:gd name="connsiteX5" fmla="*/ 3474149 w 3529685"/>
              <a:gd name="connsiteY5" fmla="*/ 1385171 h 1385171"/>
              <a:gd name="connsiteX6" fmla="*/ 0 w 3529685"/>
              <a:gd name="connsiteY6" fmla="*/ 1385171 h 1385171"/>
              <a:gd name="connsiteX7" fmla="*/ 0 w 3529685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116"/>
              <a:gd name="connsiteY0" fmla="*/ 0 h 1385171"/>
              <a:gd name="connsiteX1" fmla="*/ 3474149 w 3484116"/>
              <a:gd name="connsiteY1" fmla="*/ 0 h 1385171"/>
              <a:gd name="connsiteX2" fmla="*/ 3484116 w 3484116"/>
              <a:gd name="connsiteY2" fmla="*/ 558228 h 1385171"/>
              <a:gd name="connsiteX3" fmla="*/ 3244740 w 3484116"/>
              <a:gd name="connsiteY3" fmla="*/ 690668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44740 w 3484116"/>
              <a:gd name="connsiteY3" fmla="*/ 690668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23670 w 3484116"/>
              <a:gd name="connsiteY3" fmla="*/ 696347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16646 w 3484116"/>
              <a:gd name="connsiteY3" fmla="*/ 696347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23670 w 3484116"/>
              <a:gd name="connsiteY3" fmla="*/ 696347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23670 w 3484116"/>
              <a:gd name="connsiteY3" fmla="*/ 696347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09623 w 3484116"/>
              <a:gd name="connsiteY3" fmla="*/ 702026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09623 w 3484116"/>
              <a:gd name="connsiteY3" fmla="*/ 702026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09623 w 3484116"/>
              <a:gd name="connsiteY3" fmla="*/ 702026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09623 w 3484116"/>
              <a:gd name="connsiteY3" fmla="*/ 702026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84116" h="1385171">
                <a:moveTo>
                  <a:pt x="0" y="0"/>
                </a:moveTo>
                <a:lnTo>
                  <a:pt x="3481172" y="0"/>
                </a:lnTo>
                <a:cubicBezTo>
                  <a:pt x="3481477" y="140809"/>
                  <a:pt x="3483811" y="417419"/>
                  <a:pt x="3484116" y="558228"/>
                </a:cubicBezTo>
                <a:cubicBezTo>
                  <a:pt x="3241294" y="690823"/>
                  <a:pt x="3392809" y="595682"/>
                  <a:pt x="3209623" y="702026"/>
                </a:cubicBezTo>
                <a:cubicBezTo>
                  <a:pt x="3342466" y="770912"/>
                  <a:pt x="3354142" y="760160"/>
                  <a:pt x="3476995" y="833132"/>
                </a:cubicBezTo>
                <a:cubicBezTo>
                  <a:pt x="3478430" y="947552"/>
                  <a:pt x="3480239" y="853239"/>
                  <a:pt x="3474149" y="1385171"/>
                </a:cubicBezTo>
                <a:lnTo>
                  <a:pt x="0" y="138517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C13D15-D52A-4DCC-8836-549E9FB4AFE2}"/>
              </a:ext>
            </a:extLst>
          </p:cNvPr>
          <p:cNvSpPr/>
          <p:nvPr userDrawn="1"/>
        </p:nvSpPr>
        <p:spPr>
          <a:xfrm>
            <a:off x="3066222" y="1815149"/>
            <a:ext cx="4464000" cy="21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80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9B84B1C0-D9EE-424F-B817-6591D75D2AF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flipH="1">
            <a:off x="7145771" y="1815149"/>
            <a:ext cx="4320000" cy="2124000"/>
          </a:xfrm>
          <a:custGeom>
            <a:avLst/>
            <a:gdLst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5063"/>
              <a:gd name="connsiteY0" fmla="*/ 0 h 1385171"/>
              <a:gd name="connsiteX1" fmla="*/ 3474149 w 3475063"/>
              <a:gd name="connsiteY1" fmla="*/ 0 h 1385171"/>
              <a:gd name="connsiteX2" fmla="*/ 3475063 w 3475063"/>
              <a:gd name="connsiteY2" fmla="*/ 422426 h 1385171"/>
              <a:gd name="connsiteX3" fmla="*/ 3474149 w 3475063"/>
              <a:gd name="connsiteY3" fmla="*/ 1385171 h 1385171"/>
              <a:gd name="connsiteX4" fmla="*/ 0 w 3475063"/>
              <a:gd name="connsiteY4" fmla="*/ 1385171 h 1385171"/>
              <a:gd name="connsiteX5" fmla="*/ 0 w 3475063"/>
              <a:gd name="connsiteY5" fmla="*/ 0 h 1385171"/>
              <a:gd name="connsiteX0" fmla="*/ 0 w 3728608"/>
              <a:gd name="connsiteY0" fmla="*/ 0 h 1385171"/>
              <a:gd name="connsiteX1" fmla="*/ 3474149 w 3728608"/>
              <a:gd name="connsiteY1" fmla="*/ 0 h 1385171"/>
              <a:gd name="connsiteX2" fmla="*/ 3475063 w 3728608"/>
              <a:gd name="connsiteY2" fmla="*/ 422426 h 1385171"/>
              <a:gd name="connsiteX3" fmla="*/ 3465538 w 3728608"/>
              <a:gd name="connsiteY3" fmla="*/ 822476 h 1385171"/>
              <a:gd name="connsiteX4" fmla="*/ 3474149 w 3728608"/>
              <a:gd name="connsiteY4" fmla="*/ 1385171 h 1385171"/>
              <a:gd name="connsiteX5" fmla="*/ 0 w 3728608"/>
              <a:gd name="connsiteY5" fmla="*/ 1385171 h 1385171"/>
              <a:gd name="connsiteX6" fmla="*/ 0 w 3728608"/>
              <a:gd name="connsiteY6" fmla="*/ 0 h 1385171"/>
              <a:gd name="connsiteX0" fmla="*/ 0 w 3475615"/>
              <a:gd name="connsiteY0" fmla="*/ 0 h 1385171"/>
              <a:gd name="connsiteX1" fmla="*/ 3474149 w 3475615"/>
              <a:gd name="connsiteY1" fmla="*/ 0 h 1385171"/>
              <a:gd name="connsiteX2" fmla="*/ 3475063 w 3475615"/>
              <a:gd name="connsiteY2" fmla="*/ 422426 h 1385171"/>
              <a:gd name="connsiteX3" fmla="*/ 3465538 w 3475615"/>
              <a:gd name="connsiteY3" fmla="*/ 822476 h 1385171"/>
              <a:gd name="connsiteX4" fmla="*/ 3474149 w 3475615"/>
              <a:gd name="connsiteY4" fmla="*/ 1385171 h 1385171"/>
              <a:gd name="connsiteX5" fmla="*/ 0 w 3475615"/>
              <a:gd name="connsiteY5" fmla="*/ 1385171 h 1385171"/>
              <a:gd name="connsiteX6" fmla="*/ 0 w 3475615"/>
              <a:gd name="connsiteY6" fmla="*/ 0 h 1385171"/>
              <a:gd name="connsiteX0" fmla="*/ 0 w 3475739"/>
              <a:gd name="connsiteY0" fmla="*/ 0 h 1385171"/>
              <a:gd name="connsiteX1" fmla="*/ 3474149 w 3475739"/>
              <a:gd name="connsiteY1" fmla="*/ 0 h 1385171"/>
              <a:gd name="connsiteX2" fmla="*/ 3475063 w 3475739"/>
              <a:gd name="connsiteY2" fmla="*/ 422426 h 1385171"/>
              <a:gd name="connsiteX3" fmla="*/ 3456013 w 3475739"/>
              <a:gd name="connsiteY3" fmla="*/ 698651 h 1385171"/>
              <a:gd name="connsiteX4" fmla="*/ 3465538 w 3475739"/>
              <a:gd name="connsiteY4" fmla="*/ 822476 h 1385171"/>
              <a:gd name="connsiteX5" fmla="*/ 3474149 w 3475739"/>
              <a:gd name="connsiteY5" fmla="*/ 1385171 h 1385171"/>
              <a:gd name="connsiteX6" fmla="*/ 0 w 3475739"/>
              <a:gd name="connsiteY6" fmla="*/ 1385171 h 1385171"/>
              <a:gd name="connsiteX7" fmla="*/ 0 w 3475739"/>
              <a:gd name="connsiteY7" fmla="*/ 0 h 1385171"/>
              <a:gd name="connsiteX0" fmla="*/ 0 w 3684621"/>
              <a:gd name="connsiteY0" fmla="*/ 0 h 1385171"/>
              <a:gd name="connsiteX1" fmla="*/ 3474149 w 3684621"/>
              <a:gd name="connsiteY1" fmla="*/ 0 h 1385171"/>
              <a:gd name="connsiteX2" fmla="*/ 3475063 w 3684621"/>
              <a:gd name="connsiteY2" fmla="*/ 422426 h 1385171"/>
              <a:gd name="connsiteX3" fmla="*/ 3684613 w 3684621"/>
              <a:gd name="connsiteY3" fmla="*/ 717701 h 1385171"/>
              <a:gd name="connsiteX4" fmla="*/ 3465538 w 3684621"/>
              <a:gd name="connsiteY4" fmla="*/ 822476 h 1385171"/>
              <a:gd name="connsiteX5" fmla="*/ 3474149 w 3684621"/>
              <a:gd name="connsiteY5" fmla="*/ 1385171 h 1385171"/>
              <a:gd name="connsiteX6" fmla="*/ 0 w 3684621"/>
              <a:gd name="connsiteY6" fmla="*/ 1385171 h 1385171"/>
              <a:gd name="connsiteX7" fmla="*/ 0 w 3684621"/>
              <a:gd name="connsiteY7" fmla="*/ 0 h 1385171"/>
              <a:gd name="connsiteX0" fmla="*/ 0 w 3684621"/>
              <a:gd name="connsiteY0" fmla="*/ 0 h 1385171"/>
              <a:gd name="connsiteX1" fmla="*/ 3474149 w 3684621"/>
              <a:gd name="connsiteY1" fmla="*/ 0 h 1385171"/>
              <a:gd name="connsiteX2" fmla="*/ 3475063 w 3684621"/>
              <a:gd name="connsiteY2" fmla="*/ 422426 h 1385171"/>
              <a:gd name="connsiteX3" fmla="*/ 3684613 w 3684621"/>
              <a:gd name="connsiteY3" fmla="*/ 717701 h 1385171"/>
              <a:gd name="connsiteX4" fmla="*/ 3484588 w 3684621"/>
              <a:gd name="connsiteY4" fmla="*/ 946301 h 1385171"/>
              <a:gd name="connsiteX5" fmla="*/ 3474149 w 3684621"/>
              <a:gd name="connsiteY5" fmla="*/ 1385171 h 1385171"/>
              <a:gd name="connsiteX6" fmla="*/ 0 w 3684621"/>
              <a:gd name="connsiteY6" fmla="*/ 1385171 h 1385171"/>
              <a:gd name="connsiteX7" fmla="*/ 0 w 3684621"/>
              <a:gd name="connsiteY7" fmla="*/ 0 h 1385171"/>
              <a:gd name="connsiteX0" fmla="*/ 0 w 3694146"/>
              <a:gd name="connsiteY0" fmla="*/ 0 h 1385171"/>
              <a:gd name="connsiteX1" fmla="*/ 3474149 w 3694146"/>
              <a:gd name="connsiteY1" fmla="*/ 0 h 1385171"/>
              <a:gd name="connsiteX2" fmla="*/ 3475063 w 3694146"/>
              <a:gd name="connsiteY2" fmla="*/ 422426 h 1385171"/>
              <a:gd name="connsiteX3" fmla="*/ 3694138 w 3694146"/>
              <a:gd name="connsiteY3" fmla="*/ 679601 h 1385171"/>
              <a:gd name="connsiteX4" fmla="*/ 3484588 w 3694146"/>
              <a:gd name="connsiteY4" fmla="*/ 946301 h 1385171"/>
              <a:gd name="connsiteX5" fmla="*/ 3474149 w 3694146"/>
              <a:gd name="connsiteY5" fmla="*/ 1385171 h 1385171"/>
              <a:gd name="connsiteX6" fmla="*/ 0 w 3694146"/>
              <a:gd name="connsiteY6" fmla="*/ 1385171 h 1385171"/>
              <a:gd name="connsiteX7" fmla="*/ 0 w 3694146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75063 w 3694138"/>
              <a:gd name="connsiteY2" fmla="*/ 422426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75063 w 3694138"/>
              <a:gd name="connsiteY2" fmla="*/ 422426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472220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703192"/>
              <a:gd name="connsiteY0" fmla="*/ 0 h 1385171"/>
              <a:gd name="connsiteX1" fmla="*/ 3474149 w 3703192"/>
              <a:gd name="connsiteY1" fmla="*/ 0 h 1385171"/>
              <a:gd name="connsiteX2" fmla="*/ 3484116 w 3703192"/>
              <a:gd name="connsiteY2" fmla="*/ 558228 h 1385171"/>
              <a:gd name="connsiteX3" fmla="*/ 3703192 w 3703192"/>
              <a:gd name="connsiteY3" fmla="*/ 684128 h 1385171"/>
              <a:gd name="connsiteX4" fmla="*/ 3484588 w 3703192"/>
              <a:gd name="connsiteY4" fmla="*/ 833132 h 1385171"/>
              <a:gd name="connsiteX5" fmla="*/ 3474149 w 3703192"/>
              <a:gd name="connsiteY5" fmla="*/ 1385171 h 1385171"/>
              <a:gd name="connsiteX6" fmla="*/ 0 w 3703192"/>
              <a:gd name="connsiteY6" fmla="*/ 1385171 h 1385171"/>
              <a:gd name="connsiteX7" fmla="*/ 0 w 3703192"/>
              <a:gd name="connsiteY7" fmla="*/ 0 h 1385171"/>
              <a:gd name="connsiteX0" fmla="*/ 0 w 3529685"/>
              <a:gd name="connsiteY0" fmla="*/ 0 h 1385171"/>
              <a:gd name="connsiteX1" fmla="*/ 3474149 w 3529685"/>
              <a:gd name="connsiteY1" fmla="*/ 0 h 1385171"/>
              <a:gd name="connsiteX2" fmla="*/ 3484116 w 3529685"/>
              <a:gd name="connsiteY2" fmla="*/ 558228 h 1385171"/>
              <a:gd name="connsiteX3" fmla="*/ 3244740 w 3529685"/>
              <a:gd name="connsiteY3" fmla="*/ 690668 h 1385171"/>
              <a:gd name="connsiteX4" fmla="*/ 3484588 w 3529685"/>
              <a:gd name="connsiteY4" fmla="*/ 833132 h 1385171"/>
              <a:gd name="connsiteX5" fmla="*/ 3474149 w 3529685"/>
              <a:gd name="connsiteY5" fmla="*/ 1385171 h 1385171"/>
              <a:gd name="connsiteX6" fmla="*/ 0 w 3529685"/>
              <a:gd name="connsiteY6" fmla="*/ 1385171 h 1385171"/>
              <a:gd name="connsiteX7" fmla="*/ 0 w 3529685"/>
              <a:gd name="connsiteY7" fmla="*/ 0 h 1385171"/>
              <a:gd name="connsiteX0" fmla="*/ 0 w 3529685"/>
              <a:gd name="connsiteY0" fmla="*/ 0 h 1385171"/>
              <a:gd name="connsiteX1" fmla="*/ 3474149 w 3529685"/>
              <a:gd name="connsiteY1" fmla="*/ 0 h 1385171"/>
              <a:gd name="connsiteX2" fmla="*/ 3484116 w 3529685"/>
              <a:gd name="connsiteY2" fmla="*/ 558228 h 1385171"/>
              <a:gd name="connsiteX3" fmla="*/ 3244740 w 3529685"/>
              <a:gd name="connsiteY3" fmla="*/ 690668 h 1385171"/>
              <a:gd name="connsiteX4" fmla="*/ 3484588 w 3529685"/>
              <a:gd name="connsiteY4" fmla="*/ 833132 h 1385171"/>
              <a:gd name="connsiteX5" fmla="*/ 3474149 w 3529685"/>
              <a:gd name="connsiteY5" fmla="*/ 1385171 h 1385171"/>
              <a:gd name="connsiteX6" fmla="*/ 0 w 3529685"/>
              <a:gd name="connsiteY6" fmla="*/ 1385171 h 1385171"/>
              <a:gd name="connsiteX7" fmla="*/ 0 w 3529685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116"/>
              <a:gd name="connsiteY0" fmla="*/ 0 h 1385171"/>
              <a:gd name="connsiteX1" fmla="*/ 3474149 w 3484116"/>
              <a:gd name="connsiteY1" fmla="*/ 0 h 1385171"/>
              <a:gd name="connsiteX2" fmla="*/ 3484116 w 3484116"/>
              <a:gd name="connsiteY2" fmla="*/ 558228 h 1385171"/>
              <a:gd name="connsiteX3" fmla="*/ 3244740 w 3484116"/>
              <a:gd name="connsiteY3" fmla="*/ 690668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3 w 3484116"/>
              <a:gd name="connsiteY1" fmla="*/ 0 h 1385171"/>
              <a:gd name="connsiteX2" fmla="*/ 3484116 w 3484116"/>
              <a:gd name="connsiteY2" fmla="*/ 558228 h 1385171"/>
              <a:gd name="connsiteX3" fmla="*/ 3244740 w 3484116"/>
              <a:gd name="connsiteY3" fmla="*/ 690668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44740 w 3484116"/>
              <a:gd name="connsiteY3" fmla="*/ 690668 h 1396530"/>
              <a:gd name="connsiteX4" fmla="*/ 3476995 w 3484116"/>
              <a:gd name="connsiteY4" fmla="*/ 833132 h 1396530"/>
              <a:gd name="connsiteX5" fmla="*/ 3396890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44740 w 3484116"/>
              <a:gd name="connsiteY3" fmla="*/ 690668 h 1396530"/>
              <a:gd name="connsiteX4" fmla="*/ 3476995 w 3484116"/>
              <a:gd name="connsiteY4" fmla="*/ 833132 h 1396530"/>
              <a:gd name="connsiteX5" fmla="*/ 3467126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44740 w 3484116"/>
              <a:gd name="connsiteY3" fmla="*/ 690668 h 1396530"/>
              <a:gd name="connsiteX4" fmla="*/ 3476995 w 3484116"/>
              <a:gd name="connsiteY4" fmla="*/ 833132 h 1396530"/>
              <a:gd name="connsiteX5" fmla="*/ 3474149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23669 w 3484116"/>
              <a:gd name="connsiteY3" fmla="*/ 690668 h 1396530"/>
              <a:gd name="connsiteX4" fmla="*/ 3476995 w 3484116"/>
              <a:gd name="connsiteY4" fmla="*/ 833132 h 1396530"/>
              <a:gd name="connsiteX5" fmla="*/ 3474149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23669 w 3484116"/>
              <a:gd name="connsiteY3" fmla="*/ 690668 h 1396530"/>
              <a:gd name="connsiteX4" fmla="*/ 3476995 w 3484116"/>
              <a:gd name="connsiteY4" fmla="*/ 833132 h 1396530"/>
              <a:gd name="connsiteX5" fmla="*/ 3481172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23669 w 3484116"/>
              <a:gd name="connsiteY3" fmla="*/ 690668 h 1396530"/>
              <a:gd name="connsiteX4" fmla="*/ 3476995 w 3484116"/>
              <a:gd name="connsiteY4" fmla="*/ 833132 h 1396530"/>
              <a:gd name="connsiteX5" fmla="*/ 3481172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23669 w 3484116"/>
              <a:gd name="connsiteY3" fmla="*/ 690668 h 1396530"/>
              <a:gd name="connsiteX4" fmla="*/ 3476995 w 3484116"/>
              <a:gd name="connsiteY4" fmla="*/ 838811 h 1396530"/>
              <a:gd name="connsiteX5" fmla="*/ 3481172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0850"/>
              <a:gd name="connsiteX1" fmla="*/ 3481173 w 3484116"/>
              <a:gd name="connsiteY1" fmla="*/ 0 h 1390850"/>
              <a:gd name="connsiteX2" fmla="*/ 3484116 w 3484116"/>
              <a:gd name="connsiteY2" fmla="*/ 558228 h 1390850"/>
              <a:gd name="connsiteX3" fmla="*/ 3223669 w 3484116"/>
              <a:gd name="connsiteY3" fmla="*/ 690668 h 1390850"/>
              <a:gd name="connsiteX4" fmla="*/ 3476995 w 3484116"/>
              <a:gd name="connsiteY4" fmla="*/ 838811 h 1390850"/>
              <a:gd name="connsiteX5" fmla="*/ 3481172 w 3484116"/>
              <a:gd name="connsiteY5" fmla="*/ 1390850 h 1390850"/>
              <a:gd name="connsiteX6" fmla="*/ 0 w 3484116"/>
              <a:gd name="connsiteY6" fmla="*/ 1385171 h 1390850"/>
              <a:gd name="connsiteX7" fmla="*/ 0 w 3484116"/>
              <a:gd name="connsiteY7" fmla="*/ 0 h 1390850"/>
              <a:gd name="connsiteX0" fmla="*/ 0 w 3484116"/>
              <a:gd name="connsiteY0" fmla="*/ 0 h 1385171"/>
              <a:gd name="connsiteX1" fmla="*/ 3481173 w 3484116"/>
              <a:gd name="connsiteY1" fmla="*/ 0 h 1385171"/>
              <a:gd name="connsiteX2" fmla="*/ 3484116 w 3484116"/>
              <a:gd name="connsiteY2" fmla="*/ 558228 h 1385171"/>
              <a:gd name="connsiteX3" fmla="*/ 3223669 w 3484116"/>
              <a:gd name="connsiteY3" fmla="*/ 690668 h 1385171"/>
              <a:gd name="connsiteX4" fmla="*/ 3476995 w 3484116"/>
              <a:gd name="connsiteY4" fmla="*/ 838811 h 1385171"/>
              <a:gd name="connsiteX5" fmla="*/ 3481172 w 3484116"/>
              <a:gd name="connsiteY5" fmla="*/ 1385170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84116" h="1385171">
                <a:moveTo>
                  <a:pt x="0" y="0"/>
                </a:moveTo>
                <a:lnTo>
                  <a:pt x="3481173" y="0"/>
                </a:lnTo>
                <a:cubicBezTo>
                  <a:pt x="3481478" y="140809"/>
                  <a:pt x="3483811" y="417419"/>
                  <a:pt x="3484116" y="558228"/>
                </a:cubicBezTo>
                <a:cubicBezTo>
                  <a:pt x="3241294" y="690823"/>
                  <a:pt x="3463042" y="555927"/>
                  <a:pt x="3223669" y="690668"/>
                </a:cubicBezTo>
                <a:cubicBezTo>
                  <a:pt x="3461864" y="833385"/>
                  <a:pt x="3241765" y="697687"/>
                  <a:pt x="3476995" y="838811"/>
                </a:cubicBezTo>
                <a:cubicBezTo>
                  <a:pt x="3478430" y="953231"/>
                  <a:pt x="3487262" y="853238"/>
                  <a:pt x="3481172" y="1385170"/>
                </a:cubicBezTo>
                <a:lnTo>
                  <a:pt x="0" y="138517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43B49957-DF32-4E4B-9822-B38CE45860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15483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60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92000" y="0"/>
            <a:ext cx="8100000" cy="39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3960000"/>
            <a:ext cx="4092000" cy="289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200000" y="4050000"/>
            <a:ext cx="7992000" cy="2808000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3825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063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:a16="http://schemas.microsoft.com/office/drawing/2014/main" id="{6AFC8E2B-3DB4-4AF6-953A-C33362BE5CC9}"/>
              </a:ext>
            </a:extLst>
          </p:cNvPr>
          <p:cNvGrpSpPr/>
          <p:nvPr userDrawn="1"/>
        </p:nvGrpSpPr>
        <p:grpSpPr>
          <a:xfrm>
            <a:off x="729449" y="1780758"/>
            <a:ext cx="2449180" cy="4305530"/>
            <a:chOff x="445712" y="1449040"/>
            <a:chExt cx="2113018" cy="3924176"/>
          </a:xfrm>
        </p:grpSpPr>
        <p:sp>
          <p:nvSpPr>
            <p:cNvPr id="3" name="Rounded Rectangle 4">
              <a:extLst>
                <a:ext uri="{FF2B5EF4-FFF2-40B4-BE49-F238E27FC236}">
                  <a16:creationId xmlns:a16="http://schemas.microsoft.com/office/drawing/2014/main" id="{7A4DDBEC-A6AA-4FAE-939C-E51F0753BB3C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4" name="Rectangle 5">
              <a:extLst>
                <a:ext uri="{FF2B5EF4-FFF2-40B4-BE49-F238E27FC236}">
                  <a16:creationId xmlns:a16="http://schemas.microsoft.com/office/drawing/2014/main" id="{F405B79D-D36E-42E0-B1E4-02A7AD9C7BE9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5" name="Group 6">
              <a:extLst>
                <a:ext uri="{FF2B5EF4-FFF2-40B4-BE49-F238E27FC236}">
                  <a16:creationId xmlns:a16="http://schemas.microsoft.com/office/drawing/2014/main" id="{D4EBD95C-281A-45E3-A0A3-4157F1194F9D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6" name="Oval 7">
                <a:extLst>
                  <a:ext uri="{FF2B5EF4-FFF2-40B4-BE49-F238E27FC236}">
                    <a16:creationId xmlns:a16="http://schemas.microsoft.com/office/drawing/2014/main" id="{36DEDE59-F2FA-467D-8AB9-83B595D753E8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7" name="Rounded Rectangle 8">
                <a:extLst>
                  <a:ext uri="{FF2B5EF4-FFF2-40B4-BE49-F238E27FC236}">
                    <a16:creationId xmlns:a16="http://schemas.microsoft.com/office/drawing/2014/main" id="{F591F9C8-76E3-4024-AFE8-335C2C7EB214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80EABF78-93EB-4570-BB19-5F5295FD48FB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73465" y="2174930"/>
            <a:ext cx="2152765" cy="33487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65B89BB1-85FB-4C6F-A2B2-3F30C3A5B9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35150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736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289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999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85600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5982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810" y="1905000"/>
            <a:ext cx="9146382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810" y="5105400"/>
            <a:ext cx="9146381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026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932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810" y="1905000"/>
            <a:ext cx="9146382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810" y="5105400"/>
            <a:ext cx="9146381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1904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444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870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810" y="1905000"/>
            <a:ext cx="9146382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810" y="5105400"/>
            <a:ext cx="9146381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4921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810" y="1905000"/>
            <a:ext cx="9146382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810" y="5105400"/>
            <a:ext cx="9146381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1252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2050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61765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943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123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0C343531-C33C-4C25-92D2-37F38D8E143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03133" y="2473708"/>
            <a:ext cx="1728000" cy="219862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3EB247-24FE-43DB-876D-46FBE118966B}"/>
              </a:ext>
            </a:extLst>
          </p:cNvPr>
          <p:cNvSpPr/>
          <p:nvPr userDrawn="1"/>
        </p:nvSpPr>
        <p:spPr>
          <a:xfrm>
            <a:off x="2622935" y="2468896"/>
            <a:ext cx="1728000" cy="22082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C683DC15-5527-4F50-A643-AF008C41805E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4362193" y="2473708"/>
            <a:ext cx="1728000" cy="219862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A10AE7-835F-4269-A407-A66B752CE321}"/>
              </a:ext>
            </a:extLst>
          </p:cNvPr>
          <p:cNvSpPr/>
          <p:nvPr userDrawn="1"/>
        </p:nvSpPr>
        <p:spPr>
          <a:xfrm>
            <a:off x="6091723" y="2468896"/>
            <a:ext cx="1728000" cy="22082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4EF1627A-720E-4173-B3EC-9C778F349ABB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7812544" y="2473708"/>
            <a:ext cx="1728000" cy="219862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3DA0D7-2EC3-4A44-971B-0235F439E141}"/>
              </a:ext>
            </a:extLst>
          </p:cNvPr>
          <p:cNvSpPr/>
          <p:nvPr userDrawn="1"/>
        </p:nvSpPr>
        <p:spPr>
          <a:xfrm>
            <a:off x="9542072" y="2468896"/>
            <a:ext cx="1728000" cy="220824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14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Images &amp; Conten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자유형: 도형 20">
            <a:extLst>
              <a:ext uri="{FF2B5EF4-FFF2-40B4-BE49-F238E27FC236}">
                <a16:creationId xmlns:a16="http://schemas.microsoft.com/office/drawing/2014/main" id="{A1DEFAEA-9F02-4B9F-ACC6-353AF6C3EFF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55574" y="296099"/>
            <a:ext cx="3644538" cy="3666309"/>
          </a:xfrm>
          <a:custGeom>
            <a:avLst/>
            <a:gdLst>
              <a:gd name="connsiteX0" fmla="*/ 1171303 w 3644538"/>
              <a:gd name="connsiteY0" fmla="*/ 1323703 h 3666309"/>
              <a:gd name="connsiteX1" fmla="*/ 2342606 w 3644538"/>
              <a:gd name="connsiteY1" fmla="*/ 2495006 h 3666309"/>
              <a:gd name="connsiteX2" fmla="*/ 1171303 w 3644538"/>
              <a:gd name="connsiteY2" fmla="*/ 3666309 h 3666309"/>
              <a:gd name="connsiteX3" fmla="*/ 0 w 3644538"/>
              <a:gd name="connsiteY3" fmla="*/ 2495006 h 3666309"/>
              <a:gd name="connsiteX4" fmla="*/ 2473235 w 3644538"/>
              <a:gd name="connsiteY4" fmla="*/ 0 h 3666309"/>
              <a:gd name="connsiteX5" fmla="*/ 3644538 w 3644538"/>
              <a:gd name="connsiteY5" fmla="*/ 1171303 h 3666309"/>
              <a:gd name="connsiteX6" fmla="*/ 2473235 w 3644538"/>
              <a:gd name="connsiteY6" fmla="*/ 2342606 h 3666309"/>
              <a:gd name="connsiteX7" fmla="*/ 1301932 w 3644538"/>
              <a:gd name="connsiteY7" fmla="*/ 1171303 h 366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4538" h="3666309">
                <a:moveTo>
                  <a:pt x="1171303" y="1323703"/>
                </a:moveTo>
                <a:lnTo>
                  <a:pt x="2342606" y="2495006"/>
                </a:lnTo>
                <a:lnTo>
                  <a:pt x="1171303" y="3666309"/>
                </a:lnTo>
                <a:lnTo>
                  <a:pt x="0" y="2495006"/>
                </a:lnTo>
                <a:close/>
                <a:moveTo>
                  <a:pt x="2473235" y="0"/>
                </a:moveTo>
                <a:lnTo>
                  <a:pt x="3644538" y="1171303"/>
                </a:lnTo>
                <a:lnTo>
                  <a:pt x="2473235" y="2342606"/>
                </a:lnTo>
                <a:lnTo>
                  <a:pt x="1301932" y="11713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2" name="자유형: 도형 21">
            <a:extLst>
              <a:ext uri="{FF2B5EF4-FFF2-40B4-BE49-F238E27FC236}">
                <a16:creationId xmlns:a16="http://schemas.microsoft.com/office/drawing/2014/main" id="{03515A44-D3E9-44BA-B3D4-43ECDBD5159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55574" y="2891254"/>
            <a:ext cx="3644538" cy="3666309"/>
          </a:xfrm>
          <a:custGeom>
            <a:avLst/>
            <a:gdLst>
              <a:gd name="connsiteX0" fmla="*/ 1171303 w 3644538"/>
              <a:gd name="connsiteY0" fmla="*/ 1323703 h 3666309"/>
              <a:gd name="connsiteX1" fmla="*/ 2342606 w 3644538"/>
              <a:gd name="connsiteY1" fmla="*/ 2495006 h 3666309"/>
              <a:gd name="connsiteX2" fmla="*/ 1171303 w 3644538"/>
              <a:gd name="connsiteY2" fmla="*/ 3666309 h 3666309"/>
              <a:gd name="connsiteX3" fmla="*/ 0 w 3644538"/>
              <a:gd name="connsiteY3" fmla="*/ 2495006 h 3666309"/>
              <a:gd name="connsiteX4" fmla="*/ 2473235 w 3644538"/>
              <a:gd name="connsiteY4" fmla="*/ 0 h 3666309"/>
              <a:gd name="connsiteX5" fmla="*/ 3644538 w 3644538"/>
              <a:gd name="connsiteY5" fmla="*/ 1171303 h 3666309"/>
              <a:gd name="connsiteX6" fmla="*/ 2473235 w 3644538"/>
              <a:gd name="connsiteY6" fmla="*/ 2342606 h 3666309"/>
              <a:gd name="connsiteX7" fmla="*/ 1301932 w 3644538"/>
              <a:gd name="connsiteY7" fmla="*/ 1171303 h 366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4538" h="3666309">
                <a:moveTo>
                  <a:pt x="1171303" y="1323703"/>
                </a:moveTo>
                <a:lnTo>
                  <a:pt x="2342606" y="2495006"/>
                </a:lnTo>
                <a:lnTo>
                  <a:pt x="1171303" y="3666309"/>
                </a:lnTo>
                <a:lnTo>
                  <a:pt x="0" y="2495006"/>
                </a:lnTo>
                <a:close/>
                <a:moveTo>
                  <a:pt x="2473235" y="0"/>
                </a:moveTo>
                <a:lnTo>
                  <a:pt x="3644538" y="1171303"/>
                </a:lnTo>
                <a:lnTo>
                  <a:pt x="2473235" y="2342606"/>
                </a:lnTo>
                <a:lnTo>
                  <a:pt x="1301932" y="11713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3" name="자유형: 도형 22">
            <a:extLst>
              <a:ext uri="{FF2B5EF4-FFF2-40B4-BE49-F238E27FC236}">
                <a16:creationId xmlns:a16="http://schemas.microsoft.com/office/drawing/2014/main" id="{5CED0A4D-1B43-4F94-A1B2-796349C976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51710" y="2891254"/>
            <a:ext cx="3644538" cy="3666309"/>
          </a:xfrm>
          <a:custGeom>
            <a:avLst/>
            <a:gdLst>
              <a:gd name="connsiteX0" fmla="*/ 1171303 w 3644538"/>
              <a:gd name="connsiteY0" fmla="*/ 1323703 h 3666309"/>
              <a:gd name="connsiteX1" fmla="*/ 2342606 w 3644538"/>
              <a:gd name="connsiteY1" fmla="*/ 2495006 h 3666309"/>
              <a:gd name="connsiteX2" fmla="*/ 1171303 w 3644538"/>
              <a:gd name="connsiteY2" fmla="*/ 3666309 h 3666309"/>
              <a:gd name="connsiteX3" fmla="*/ 0 w 3644538"/>
              <a:gd name="connsiteY3" fmla="*/ 2495006 h 3666309"/>
              <a:gd name="connsiteX4" fmla="*/ 2473235 w 3644538"/>
              <a:gd name="connsiteY4" fmla="*/ 0 h 3666309"/>
              <a:gd name="connsiteX5" fmla="*/ 3644538 w 3644538"/>
              <a:gd name="connsiteY5" fmla="*/ 1171303 h 3666309"/>
              <a:gd name="connsiteX6" fmla="*/ 2473235 w 3644538"/>
              <a:gd name="connsiteY6" fmla="*/ 2342606 h 3666309"/>
              <a:gd name="connsiteX7" fmla="*/ 1301932 w 3644538"/>
              <a:gd name="connsiteY7" fmla="*/ 1171303 h 366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4538" h="3666309">
                <a:moveTo>
                  <a:pt x="1171303" y="1323703"/>
                </a:moveTo>
                <a:lnTo>
                  <a:pt x="2342606" y="2495006"/>
                </a:lnTo>
                <a:lnTo>
                  <a:pt x="1171303" y="3666309"/>
                </a:lnTo>
                <a:lnTo>
                  <a:pt x="0" y="2495006"/>
                </a:lnTo>
                <a:close/>
                <a:moveTo>
                  <a:pt x="2473235" y="0"/>
                </a:moveTo>
                <a:lnTo>
                  <a:pt x="3644538" y="1171303"/>
                </a:lnTo>
                <a:lnTo>
                  <a:pt x="2473235" y="2342606"/>
                </a:lnTo>
                <a:lnTo>
                  <a:pt x="1301932" y="11713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0" name="자유형: 도형 19">
            <a:extLst>
              <a:ext uri="{FF2B5EF4-FFF2-40B4-BE49-F238E27FC236}">
                <a16:creationId xmlns:a16="http://schemas.microsoft.com/office/drawing/2014/main" id="{1D5AFB38-0AC4-4043-A23A-C86F3145AE1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51710" y="296099"/>
            <a:ext cx="3644538" cy="3666309"/>
          </a:xfrm>
          <a:custGeom>
            <a:avLst/>
            <a:gdLst>
              <a:gd name="connsiteX0" fmla="*/ 1171303 w 3644538"/>
              <a:gd name="connsiteY0" fmla="*/ 1323703 h 3666309"/>
              <a:gd name="connsiteX1" fmla="*/ 2342606 w 3644538"/>
              <a:gd name="connsiteY1" fmla="*/ 2495006 h 3666309"/>
              <a:gd name="connsiteX2" fmla="*/ 1171303 w 3644538"/>
              <a:gd name="connsiteY2" fmla="*/ 3666309 h 3666309"/>
              <a:gd name="connsiteX3" fmla="*/ 0 w 3644538"/>
              <a:gd name="connsiteY3" fmla="*/ 2495006 h 3666309"/>
              <a:gd name="connsiteX4" fmla="*/ 2473235 w 3644538"/>
              <a:gd name="connsiteY4" fmla="*/ 0 h 3666309"/>
              <a:gd name="connsiteX5" fmla="*/ 3644538 w 3644538"/>
              <a:gd name="connsiteY5" fmla="*/ 1171303 h 3666309"/>
              <a:gd name="connsiteX6" fmla="*/ 2473235 w 3644538"/>
              <a:gd name="connsiteY6" fmla="*/ 2342606 h 3666309"/>
              <a:gd name="connsiteX7" fmla="*/ 1301932 w 3644538"/>
              <a:gd name="connsiteY7" fmla="*/ 1171303 h 366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4538" h="3666309">
                <a:moveTo>
                  <a:pt x="1171303" y="1323703"/>
                </a:moveTo>
                <a:lnTo>
                  <a:pt x="2342606" y="2495006"/>
                </a:lnTo>
                <a:lnTo>
                  <a:pt x="1171303" y="3666309"/>
                </a:lnTo>
                <a:lnTo>
                  <a:pt x="0" y="2495006"/>
                </a:lnTo>
                <a:close/>
                <a:moveTo>
                  <a:pt x="2473235" y="0"/>
                </a:moveTo>
                <a:lnTo>
                  <a:pt x="3644538" y="1171303"/>
                </a:lnTo>
                <a:lnTo>
                  <a:pt x="2473235" y="2342606"/>
                </a:lnTo>
                <a:lnTo>
                  <a:pt x="1301932" y="11713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8324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532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1563307B-4B6F-4D4D-AB66-99288A7B7613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5334000" y="0"/>
            <a:ext cx="6858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637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628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526ACF5D-48A0-483A-A38C-84E44D9CE0A6}"/>
              </a:ext>
            </a:extLst>
          </p:cNvPr>
          <p:cNvSpPr/>
          <p:nvPr userDrawn="1"/>
        </p:nvSpPr>
        <p:spPr>
          <a:xfrm>
            <a:off x="6480216" y="5071159"/>
            <a:ext cx="5138665" cy="4272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0F3B76-9F74-4AA8-8C18-53BFCCD83147}"/>
              </a:ext>
            </a:extLst>
          </p:cNvPr>
          <p:cNvSpPr/>
          <p:nvPr userDrawn="1"/>
        </p:nvSpPr>
        <p:spPr>
          <a:xfrm>
            <a:off x="0" y="1988840"/>
            <a:ext cx="12192000" cy="28803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4" name="Graphic 14">
            <a:extLst>
              <a:ext uri="{FF2B5EF4-FFF2-40B4-BE49-F238E27FC236}">
                <a16:creationId xmlns:a16="http://schemas.microsoft.com/office/drawing/2014/main" id="{E7536121-7CEF-462B-9CC7-8672D3864A47}"/>
              </a:ext>
            </a:extLst>
          </p:cNvPr>
          <p:cNvGrpSpPr/>
          <p:nvPr userDrawn="1"/>
        </p:nvGrpSpPr>
        <p:grpSpPr>
          <a:xfrm>
            <a:off x="6682498" y="1419025"/>
            <a:ext cx="4936383" cy="3882549"/>
            <a:chOff x="2444748" y="555045"/>
            <a:chExt cx="7282048" cy="572745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7EDCB51-C79E-4483-AC7F-FE9911E3B34A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0DC3899-00AC-47C9-8613-7688FF6D63AB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E912EDE-6A0C-4642-9219-92E0E2914E5D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7F46C71-5497-4A60-878F-1AC60EF1BAAF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B3E439D-4FB0-4BD5-8A4E-CDD0328177F8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CD3132E-772B-4565-A449-26068953B1C8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9F72F6A-56E6-4DA5-93D5-55A599782A7C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BD9FDB8-0DB9-4552-8659-770E37A2725A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28073D-ED33-4D9D-9F2F-CE07362780DE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887874" y="1660298"/>
            <a:ext cx="4540883" cy="25889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9AD9A432-9135-4790-905D-CD48EAD643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05924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92712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280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253E471-D703-4C2B-8B8D-60C0F7BF5E9A}"/>
              </a:ext>
            </a:extLst>
          </p:cNvPr>
          <p:cNvSpPr/>
          <p:nvPr userDrawn="1"/>
        </p:nvSpPr>
        <p:spPr>
          <a:xfrm>
            <a:off x="3066222" y="3939481"/>
            <a:ext cx="4464000" cy="212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80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E039EAB-B78B-4912-A49E-7799571567D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7145771" y="3930935"/>
            <a:ext cx="4320000" cy="2124000"/>
          </a:xfrm>
          <a:custGeom>
            <a:avLst/>
            <a:gdLst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5063"/>
              <a:gd name="connsiteY0" fmla="*/ 0 h 1385171"/>
              <a:gd name="connsiteX1" fmla="*/ 3474149 w 3475063"/>
              <a:gd name="connsiteY1" fmla="*/ 0 h 1385171"/>
              <a:gd name="connsiteX2" fmla="*/ 3475063 w 3475063"/>
              <a:gd name="connsiteY2" fmla="*/ 422426 h 1385171"/>
              <a:gd name="connsiteX3" fmla="*/ 3474149 w 3475063"/>
              <a:gd name="connsiteY3" fmla="*/ 1385171 h 1385171"/>
              <a:gd name="connsiteX4" fmla="*/ 0 w 3475063"/>
              <a:gd name="connsiteY4" fmla="*/ 1385171 h 1385171"/>
              <a:gd name="connsiteX5" fmla="*/ 0 w 3475063"/>
              <a:gd name="connsiteY5" fmla="*/ 0 h 1385171"/>
              <a:gd name="connsiteX0" fmla="*/ 0 w 3728608"/>
              <a:gd name="connsiteY0" fmla="*/ 0 h 1385171"/>
              <a:gd name="connsiteX1" fmla="*/ 3474149 w 3728608"/>
              <a:gd name="connsiteY1" fmla="*/ 0 h 1385171"/>
              <a:gd name="connsiteX2" fmla="*/ 3475063 w 3728608"/>
              <a:gd name="connsiteY2" fmla="*/ 422426 h 1385171"/>
              <a:gd name="connsiteX3" fmla="*/ 3465538 w 3728608"/>
              <a:gd name="connsiteY3" fmla="*/ 822476 h 1385171"/>
              <a:gd name="connsiteX4" fmla="*/ 3474149 w 3728608"/>
              <a:gd name="connsiteY4" fmla="*/ 1385171 h 1385171"/>
              <a:gd name="connsiteX5" fmla="*/ 0 w 3728608"/>
              <a:gd name="connsiteY5" fmla="*/ 1385171 h 1385171"/>
              <a:gd name="connsiteX6" fmla="*/ 0 w 3728608"/>
              <a:gd name="connsiteY6" fmla="*/ 0 h 1385171"/>
              <a:gd name="connsiteX0" fmla="*/ 0 w 3475615"/>
              <a:gd name="connsiteY0" fmla="*/ 0 h 1385171"/>
              <a:gd name="connsiteX1" fmla="*/ 3474149 w 3475615"/>
              <a:gd name="connsiteY1" fmla="*/ 0 h 1385171"/>
              <a:gd name="connsiteX2" fmla="*/ 3475063 w 3475615"/>
              <a:gd name="connsiteY2" fmla="*/ 422426 h 1385171"/>
              <a:gd name="connsiteX3" fmla="*/ 3465538 w 3475615"/>
              <a:gd name="connsiteY3" fmla="*/ 822476 h 1385171"/>
              <a:gd name="connsiteX4" fmla="*/ 3474149 w 3475615"/>
              <a:gd name="connsiteY4" fmla="*/ 1385171 h 1385171"/>
              <a:gd name="connsiteX5" fmla="*/ 0 w 3475615"/>
              <a:gd name="connsiteY5" fmla="*/ 1385171 h 1385171"/>
              <a:gd name="connsiteX6" fmla="*/ 0 w 3475615"/>
              <a:gd name="connsiteY6" fmla="*/ 0 h 1385171"/>
              <a:gd name="connsiteX0" fmla="*/ 0 w 3475739"/>
              <a:gd name="connsiteY0" fmla="*/ 0 h 1385171"/>
              <a:gd name="connsiteX1" fmla="*/ 3474149 w 3475739"/>
              <a:gd name="connsiteY1" fmla="*/ 0 h 1385171"/>
              <a:gd name="connsiteX2" fmla="*/ 3475063 w 3475739"/>
              <a:gd name="connsiteY2" fmla="*/ 422426 h 1385171"/>
              <a:gd name="connsiteX3" fmla="*/ 3456013 w 3475739"/>
              <a:gd name="connsiteY3" fmla="*/ 698651 h 1385171"/>
              <a:gd name="connsiteX4" fmla="*/ 3465538 w 3475739"/>
              <a:gd name="connsiteY4" fmla="*/ 822476 h 1385171"/>
              <a:gd name="connsiteX5" fmla="*/ 3474149 w 3475739"/>
              <a:gd name="connsiteY5" fmla="*/ 1385171 h 1385171"/>
              <a:gd name="connsiteX6" fmla="*/ 0 w 3475739"/>
              <a:gd name="connsiteY6" fmla="*/ 1385171 h 1385171"/>
              <a:gd name="connsiteX7" fmla="*/ 0 w 3475739"/>
              <a:gd name="connsiteY7" fmla="*/ 0 h 1385171"/>
              <a:gd name="connsiteX0" fmla="*/ 0 w 3684621"/>
              <a:gd name="connsiteY0" fmla="*/ 0 h 1385171"/>
              <a:gd name="connsiteX1" fmla="*/ 3474149 w 3684621"/>
              <a:gd name="connsiteY1" fmla="*/ 0 h 1385171"/>
              <a:gd name="connsiteX2" fmla="*/ 3475063 w 3684621"/>
              <a:gd name="connsiteY2" fmla="*/ 422426 h 1385171"/>
              <a:gd name="connsiteX3" fmla="*/ 3684613 w 3684621"/>
              <a:gd name="connsiteY3" fmla="*/ 717701 h 1385171"/>
              <a:gd name="connsiteX4" fmla="*/ 3465538 w 3684621"/>
              <a:gd name="connsiteY4" fmla="*/ 822476 h 1385171"/>
              <a:gd name="connsiteX5" fmla="*/ 3474149 w 3684621"/>
              <a:gd name="connsiteY5" fmla="*/ 1385171 h 1385171"/>
              <a:gd name="connsiteX6" fmla="*/ 0 w 3684621"/>
              <a:gd name="connsiteY6" fmla="*/ 1385171 h 1385171"/>
              <a:gd name="connsiteX7" fmla="*/ 0 w 3684621"/>
              <a:gd name="connsiteY7" fmla="*/ 0 h 1385171"/>
              <a:gd name="connsiteX0" fmla="*/ 0 w 3684621"/>
              <a:gd name="connsiteY0" fmla="*/ 0 h 1385171"/>
              <a:gd name="connsiteX1" fmla="*/ 3474149 w 3684621"/>
              <a:gd name="connsiteY1" fmla="*/ 0 h 1385171"/>
              <a:gd name="connsiteX2" fmla="*/ 3475063 w 3684621"/>
              <a:gd name="connsiteY2" fmla="*/ 422426 h 1385171"/>
              <a:gd name="connsiteX3" fmla="*/ 3684613 w 3684621"/>
              <a:gd name="connsiteY3" fmla="*/ 717701 h 1385171"/>
              <a:gd name="connsiteX4" fmla="*/ 3484588 w 3684621"/>
              <a:gd name="connsiteY4" fmla="*/ 946301 h 1385171"/>
              <a:gd name="connsiteX5" fmla="*/ 3474149 w 3684621"/>
              <a:gd name="connsiteY5" fmla="*/ 1385171 h 1385171"/>
              <a:gd name="connsiteX6" fmla="*/ 0 w 3684621"/>
              <a:gd name="connsiteY6" fmla="*/ 1385171 h 1385171"/>
              <a:gd name="connsiteX7" fmla="*/ 0 w 3684621"/>
              <a:gd name="connsiteY7" fmla="*/ 0 h 1385171"/>
              <a:gd name="connsiteX0" fmla="*/ 0 w 3694146"/>
              <a:gd name="connsiteY0" fmla="*/ 0 h 1385171"/>
              <a:gd name="connsiteX1" fmla="*/ 3474149 w 3694146"/>
              <a:gd name="connsiteY1" fmla="*/ 0 h 1385171"/>
              <a:gd name="connsiteX2" fmla="*/ 3475063 w 3694146"/>
              <a:gd name="connsiteY2" fmla="*/ 422426 h 1385171"/>
              <a:gd name="connsiteX3" fmla="*/ 3694138 w 3694146"/>
              <a:gd name="connsiteY3" fmla="*/ 679601 h 1385171"/>
              <a:gd name="connsiteX4" fmla="*/ 3484588 w 3694146"/>
              <a:gd name="connsiteY4" fmla="*/ 946301 h 1385171"/>
              <a:gd name="connsiteX5" fmla="*/ 3474149 w 3694146"/>
              <a:gd name="connsiteY5" fmla="*/ 1385171 h 1385171"/>
              <a:gd name="connsiteX6" fmla="*/ 0 w 3694146"/>
              <a:gd name="connsiteY6" fmla="*/ 1385171 h 1385171"/>
              <a:gd name="connsiteX7" fmla="*/ 0 w 3694146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75063 w 3694138"/>
              <a:gd name="connsiteY2" fmla="*/ 422426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75063 w 3694138"/>
              <a:gd name="connsiteY2" fmla="*/ 422426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472220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703192"/>
              <a:gd name="connsiteY0" fmla="*/ 0 h 1385171"/>
              <a:gd name="connsiteX1" fmla="*/ 3474149 w 3703192"/>
              <a:gd name="connsiteY1" fmla="*/ 0 h 1385171"/>
              <a:gd name="connsiteX2" fmla="*/ 3484116 w 3703192"/>
              <a:gd name="connsiteY2" fmla="*/ 558228 h 1385171"/>
              <a:gd name="connsiteX3" fmla="*/ 3703192 w 3703192"/>
              <a:gd name="connsiteY3" fmla="*/ 684128 h 1385171"/>
              <a:gd name="connsiteX4" fmla="*/ 3484588 w 3703192"/>
              <a:gd name="connsiteY4" fmla="*/ 833132 h 1385171"/>
              <a:gd name="connsiteX5" fmla="*/ 3474149 w 3703192"/>
              <a:gd name="connsiteY5" fmla="*/ 1385171 h 1385171"/>
              <a:gd name="connsiteX6" fmla="*/ 0 w 3703192"/>
              <a:gd name="connsiteY6" fmla="*/ 1385171 h 1385171"/>
              <a:gd name="connsiteX7" fmla="*/ 0 w 3703192"/>
              <a:gd name="connsiteY7" fmla="*/ 0 h 1385171"/>
              <a:gd name="connsiteX0" fmla="*/ 0 w 3529685"/>
              <a:gd name="connsiteY0" fmla="*/ 0 h 1385171"/>
              <a:gd name="connsiteX1" fmla="*/ 3474149 w 3529685"/>
              <a:gd name="connsiteY1" fmla="*/ 0 h 1385171"/>
              <a:gd name="connsiteX2" fmla="*/ 3484116 w 3529685"/>
              <a:gd name="connsiteY2" fmla="*/ 558228 h 1385171"/>
              <a:gd name="connsiteX3" fmla="*/ 3244740 w 3529685"/>
              <a:gd name="connsiteY3" fmla="*/ 690668 h 1385171"/>
              <a:gd name="connsiteX4" fmla="*/ 3484588 w 3529685"/>
              <a:gd name="connsiteY4" fmla="*/ 833132 h 1385171"/>
              <a:gd name="connsiteX5" fmla="*/ 3474149 w 3529685"/>
              <a:gd name="connsiteY5" fmla="*/ 1385171 h 1385171"/>
              <a:gd name="connsiteX6" fmla="*/ 0 w 3529685"/>
              <a:gd name="connsiteY6" fmla="*/ 1385171 h 1385171"/>
              <a:gd name="connsiteX7" fmla="*/ 0 w 3529685"/>
              <a:gd name="connsiteY7" fmla="*/ 0 h 1385171"/>
              <a:gd name="connsiteX0" fmla="*/ 0 w 3529685"/>
              <a:gd name="connsiteY0" fmla="*/ 0 h 1385171"/>
              <a:gd name="connsiteX1" fmla="*/ 3474149 w 3529685"/>
              <a:gd name="connsiteY1" fmla="*/ 0 h 1385171"/>
              <a:gd name="connsiteX2" fmla="*/ 3484116 w 3529685"/>
              <a:gd name="connsiteY2" fmla="*/ 558228 h 1385171"/>
              <a:gd name="connsiteX3" fmla="*/ 3244740 w 3529685"/>
              <a:gd name="connsiteY3" fmla="*/ 690668 h 1385171"/>
              <a:gd name="connsiteX4" fmla="*/ 3484588 w 3529685"/>
              <a:gd name="connsiteY4" fmla="*/ 833132 h 1385171"/>
              <a:gd name="connsiteX5" fmla="*/ 3474149 w 3529685"/>
              <a:gd name="connsiteY5" fmla="*/ 1385171 h 1385171"/>
              <a:gd name="connsiteX6" fmla="*/ 0 w 3529685"/>
              <a:gd name="connsiteY6" fmla="*/ 1385171 h 1385171"/>
              <a:gd name="connsiteX7" fmla="*/ 0 w 3529685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116"/>
              <a:gd name="connsiteY0" fmla="*/ 0 h 1385171"/>
              <a:gd name="connsiteX1" fmla="*/ 3474149 w 3484116"/>
              <a:gd name="connsiteY1" fmla="*/ 0 h 1385171"/>
              <a:gd name="connsiteX2" fmla="*/ 3484116 w 3484116"/>
              <a:gd name="connsiteY2" fmla="*/ 558228 h 1385171"/>
              <a:gd name="connsiteX3" fmla="*/ 3244740 w 3484116"/>
              <a:gd name="connsiteY3" fmla="*/ 690668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44740 w 3484116"/>
              <a:gd name="connsiteY3" fmla="*/ 690668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23670 w 3484116"/>
              <a:gd name="connsiteY3" fmla="*/ 696347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16646 w 3484116"/>
              <a:gd name="connsiteY3" fmla="*/ 696347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23670 w 3484116"/>
              <a:gd name="connsiteY3" fmla="*/ 696347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23670 w 3484116"/>
              <a:gd name="connsiteY3" fmla="*/ 696347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09623 w 3484116"/>
              <a:gd name="connsiteY3" fmla="*/ 702026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09623 w 3484116"/>
              <a:gd name="connsiteY3" fmla="*/ 702026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09623 w 3484116"/>
              <a:gd name="connsiteY3" fmla="*/ 702026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09623 w 3484116"/>
              <a:gd name="connsiteY3" fmla="*/ 702026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84116" h="1385171">
                <a:moveTo>
                  <a:pt x="0" y="0"/>
                </a:moveTo>
                <a:lnTo>
                  <a:pt x="3481172" y="0"/>
                </a:lnTo>
                <a:cubicBezTo>
                  <a:pt x="3481477" y="140809"/>
                  <a:pt x="3483811" y="417419"/>
                  <a:pt x="3484116" y="558228"/>
                </a:cubicBezTo>
                <a:cubicBezTo>
                  <a:pt x="3241294" y="690823"/>
                  <a:pt x="3392809" y="595682"/>
                  <a:pt x="3209623" y="702026"/>
                </a:cubicBezTo>
                <a:cubicBezTo>
                  <a:pt x="3342466" y="770912"/>
                  <a:pt x="3354142" y="760160"/>
                  <a:pt x="3476995" y="833132"/>
                </a:cubicBezTo>
                <a:cubicBezTo>
                  <a:pt x="3478430" y="947552"/>
                  <a:pt x="3480239" y="853239"/>
                  <a:pt x="3474149" y="1385171"/>
                </a:cubicBezTo>
                <a:lnTo>
                  <a:pt x="0" y="138517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C13D15-D52A-4DCC-8836-549E9FB4AFE2}"/>
              </a:ext>
            </a:extLst>
          </p:cNvPr>
          <p:cNvSpPr/>
          <p:nvPr userDrawn="1"/>
        </p:nvSpPr>
        <p:spPr>
          <a:xfrm>
            <a:off x="3066222" y="1815149"/>
            <a:ext cx="4464000" cy="21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80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9B84B1C0-D9EE-424F-B817-6591D75D2AF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flipH="1">
            <a:off x="7145771" y="1815149"/>
            <a:ext cx="4320000" cy="2124000"/>
          </a:xfrm>
          <a:custGeom>
            <a:avLst/>
            <a:gdLst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5063"/>
              <a:gd name="connsiteY0" fmla="*/ 0 h 1385171"/>
              <a:gd name="connsiteX1" fmla="*/ 3474149 w 3475063"/>
              <a:gd name="connsiteY1" fmla="*/ 0 h 1385171"/>
              <a:gd name="connsiteX2" fmla="*/ 3475063 w 3475063"/>
              <a:gd name="connsiteY2" fmla="*/ 422426 h 1385171"/>
              <a:gd name="connsiteX3" fmla="*/ 3474149 w 3475063"/>
              <a:gd name="connsiteY3" fmla="*/ 1385171 h 1385171"/>
              <a:gd name="connsiteX4" fmla="*/ 0 w 3475063"/>
              <a:gd name="connsiteY4" fmla="*/ 1385171 h 1385171"/>
              <a:gd name="connsiteX5" fmla="*/ 0 w 3475063"/>
              <a:gd name="connsiteY5" fmla="*/ 0 h 1385171"/>
              <a:gd name="connsiteX0" fmla="*/ 0 w 3728608"/>
              <a:gd name="connsiteY0" fmla="*/ 0 h 1385171"/>
              <a:gd name="connsiteX1" fmla="*/ 3474149 w 3728608"/>
              <a:gd name="connsiteY1" fmla="*/ 0 h 1385171"/>
              <a:gd name="connsiteX2" fmla="*/ 3475063 w 3728608"/>
              <a:gd name="connsiteY2" fmla="*/ 422426 h 1385171"/>
              <a:gd name="connsiteX3" fmla="*/ 3465538 w 3728608"/>
              <a:gd name="connsiteY3" fmla="*/ 822476 h 1385171"/>
              <a:gd name="connsiteX4" fmla="*/ 3474149 w 3728608"/>
              <a:gd name="connsiteY4" fmla="*/ 1385171 h 1385171"/>
              <a:gd name="connsiteX5" fmla="*/ 0 w 3728608"/>
              <a:gd name="connsiteY5" fmla="*/ 1385171 h 1385171"/>
              <a:gd name="connsiteX6" fmla="*/ 0 w 3728608"/>
              <a:gd name="connsiteY6" fmla="*/ 0 h 1385171"/>
              <a:gd name="connsiteX0" fmla="*/ 0 w 3475615"/>
              <a:gd name="connsiteY0" fmla="*/ 0 h 1385171"/>
              <a:gd name="connsiteX1" fmla="*/ 3474149 w 3475615"/>
              <a:gd name="connsiteY1" fmla="*/ 0 h 1385171"/>
              <a:gd name="connsiteX2" fmla="*/ 3475063 w 3475615"/>
              <a:gd name="connsiteY2" fmla="*/ 422426 h 1385171"/>
              <a:gd name="connsiteX3" fmla="*/ 3465538 w 3475615"/>
              <a:gd name="connsiteY3" fmla="*/ 822476 h 1385171"/>
              <a:gd name="connsiteX4" fmla="*/ 3474149 w 3475615"/>
              <a:gd name="connsiteY4" fmla="*/ 1385171 h 1385171"/>
              <a:gd name="connsiteX5" fmla="*/ 0 w 3475615"/>
              <a:gd name="connsiteY5" fmla="*/ 1385171 h 1385171"/>
              <a:gd name="connsiteX6" fmla="*/ 0 w 3475615"/>
              <a:gd name="connsiteY6" fmla="*/ 0 h 1385171"/>
              <a:gd name="connsiteX0" fmla="*/ 0 w 3475739"/>
              <a:gd name="connsiteY0" fmla="*/ 0 h 1385171"/>
              <a:gd name="connsiteX1" fmla="*/ 3474149 w 3475739"/>
              <a:gd name="connsiteY1" fmla="*/ 0 h 1385171"/>
              <a:gd name="connsiteX2" fmla="*/ 3475063 w 3475739"/>
              <a:gd name="connsiteY2" fmla="*/ 422426 h 1385171"/>
              <a:gd name="connsiteX3" fmla="*/ 3456013 w 3475739"/>
              <a:gd name="connsiteY3" fmla="*/ 698651 h 1385171"/>
              <a:gd name="connsiteX4" fmla="*/ 3465538 w 3475739"/>
              <a:gd name="connsiteY4" fmla="*/ 822476 h 1385171"/>
              <a:gd name="connsiteX5" fmla="*/ 3474149 w 3475739"/>
              <a:gd name="connsiteY5" fmla="*/ 1385171 h 1385171"/>
              <a:gd name="connsiteX6" fmla="*/ 0 w 3475739"/>
              <a:gd name="connsiteY6" fmla="*/ 1385171 h 1385171"/>
              <a:gd name="connsiteX7" fmla="*/ 0 w 3475739"/>
              <a:gd name="connsiteY7" fmla="*/ 0 h 1385171"/>
              <a:gd name="connsiteX0" fmla="*/ 0 w 3684621"/>
              <a:gd name="connsiteY0" fmla="*/ 0 h 1385171"/>
              <a:gd name="connsiteX1" fmla="*/ 3474149 w 3684621"/>
              <a:gd name="connsiteY1" fmla="*/ 0 h 1385171"/>
              <a:gd name="connsiteX2" fmla="*/ 3475063 w 3684621"/>
              <a:gd name="connsiteY2" fmla="*/ 422426 h 1385171"/>
              <a:gd name="connsiteX3" fmla="*/ 3684613 w 3684621"/>
              <a:gd name="connsiteY3" fmla="*/ 717701 h 1385171"/>
              <a:gd name="connsiteX4" fmla="*/ 3465538 w 3684621"/>
              <a:gd name="connsiteY4" fmla="*/ 822476 h 1385171"/>
              <a:gd name="connsiteX5" fmla="*/ 3474149 w 3684621"/>
              <a:gd name="connsiteY5" fmla="*/ 1385171 h 1385171"/>
              <a:gd name="connsiteX6" fmla="*/ 0 w 3684621"/>
              <a:gd name="connsiteY6" fmla="*/ 1385171 h 1385171"/>
              <a:gd name="connsiteX7" fmla="*/ 0 w 3684621"/>
              <a:gd name="connsiteY7" fmla="*/ 0 h 1385171"/>
              <a:gd name="connsiteX0" fmla="*/ 0 w 3684621"/>
              <a:gd name="connsiteY0" fmla="*/ 0 h 1385171"/>
              <a:gd name="connsiteX1" fmla="*/ 3474149 w 3684621"/>
              <a:gd name="connsiteY1" fmla="*/ 0 h 1385171"/>
              <a:gd name="connsiteX2" fmla="*/ 3475063 w 3684621"/>
              <a:gd name="connsiteY2" fmla="*/ 422426 h 1385171"/>
              <a:gd name="connsiteX3" fmla="*/ 3684613 w 3684621"/>
              <a:gd name="connsiteY3" fmla="*/ 717701 h 1385171"/>
              <a:gd name="connsiteX4" fmla="*/ 3484588 w 3684621"/>
              <a:gd name="connsiteY4" fmla="*/ 946301 h 1385171"/>
              <a:gd name="connsiteX5" fmla="*/ 3474149 w 3684621"/>
              <a:gd name="connsiteY5" fmla="*/ 1385171 h 1385171"/>
              <a:gd name="connsiteX6" fmla="*/ 0 w 3684621"/>
              <a:gd name="connsiteY6" fmla="*/ 1385171 h 1385171"/>
              <a:gd name="connsiteX7" fmla="*/ 0 w 3684621"/>
              <a:gd name="connsiteY7" fmla="*/ 0 h 1385171"/>
              <a:gd name="connsiteX0" fmla="*/ 0 w 3694146"/>
              <a:gd name="connsiteY0" fmla="*/ 0 h 1385171"/>
              <a:gd name="connsiteX1" fmla="*/ 3474149 w 3694146"/>
              <a:gd name="connsiteY1" fmla="*/ 0 h 1385171"/>
              <a:gd name="connsiteX2" fmla="*/ 3475063 w 3694146"/>
              <a:gd name="connsiteY2" fmla="*/ 422426 h 1385171"/>
              <a:gd name="connsiteX3" fmla="*/ 3694138 w 3694146"/>
              <a:gd name="connsiteY3" fmla="*/ 679601 h 1385171"/>
              <a:gd name="connsiteX4" fmla="*/ 3484588 w 3694146"/>
              <a:gd name="connsiteY4" fmla="*/ 946301 h 1385171"/>
              <a:gd name="connsiteX5" fmla="*/ 3474149 w 3694146"/>
              <a:gd name="connsiteY5" fmla="*/ 1385171 h 1385171"/>
              <a:gd name="connsiteX6" fmla="*/ 0 w 3694146"/>
              <a:gd name="connsiteY6" fmla="*/ 1385171 h 1385171"/>
              <a:gd name="connsiteX7" fmla="*/ 0 w 3694146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75063 w 3694138"/>
              <a:gd name="connsiteY2" fmla="*/ 422426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75063 w 3694138"/>
              <a:gd name="connsiteY2" fmla="*/ 422426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472220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703192"/>
              <a:gd name="connsiteY0" fmla="*/ 0 h 1385171"/>
              <a:gd name="connsiteX1" fmla="*/ 3474149 w 3703192"/>
              <a:gd name="connsiteY1" fmla="*/ 0 h 1385171"/>
              <a:gd name="connsiteX2" fmla="*/ 3484116 w 3703192"/>
              <a:gd name="connsiteY2" fmla="*/ 558228 h 1385171"/>
              <a:gd name="connsiteX3" fmla="*/ 3703192 w 3703192"/>
              <a:gd name="connsiteY3" fmla="*/ 684128 h 1385171"/>
              <a:gd name="connsiteX4" fmla="*/ 3484588 w 3703192"/>
              <a:gd name="connsiteY4" fmla="*/ 833132 h 1385171"/>
              <a:gd name="connsiteX5" fmla="*/ 3474149 w 3703192"/>
              <a:gd name="connsiteY5" fmla="*/ 1385171 h 1385171"/>
              <a:gd name="connsiteX6" fmla="*/ 0 w 3703192"/>
              <a:gd name="connsiteY6" fmla="*/ 1385171 h 1385171"/>
              <a:gd name="connsiteX7" fmla="*/ 0 w 3703192"/>
              <a:gd name="connsiteY7" fmla="*/ 0 h 1385171"/>
              <a:gd name="connsiteX0" fmla="*/ 0 w 3529685"/>
              <a:gd name="connsiteY0" fmla="*/ 0 h 1385171"/>
              <a:gd name="connsiteX1" fmla="*/ 3474149 w 3529685"/>
              <a:gd name="connsiteY1" fmla="*/ 0 h 1385171"/>
              <a:gd name="connsiteX2" fmla="*/ 3484116 w 3529685"/>
              <a:gd name="connsiteY2" fmla="*/ 558228 h 1385171"/>
              <a:gd name="connsiteX3" fmla="*/ 3244740 w 3529685"/>
              <a:gd name="connsiteY3" fmla="*/ 690668 h 1385171"/>
              <a:gd name="connsiteX4" fmla="*/ 3484588 w 3529685"/>
              <a:gd name="connsiteY4" fmla="*/ 833132 h 1385171"/>
              <a:gd name="connsiteX5" fmla="*/ 3474149 w 3529685"/>
              <a:gd name="connsiteY5" fmla="*/ 1385171 h 1385171"/>
              <a:gd name="connsiteX6" fmla="*/ 0 w 3529685"/>
              <a:gd name="connsiteY6" fmla="*/ 1385171 h 1385171"/>
              <a:gd name="connsiteX7" fmla="*/ 0 w 3529685"/>
              <a:gd name="connsiteY7" fmla="*/ 0 h 1385171"/>
              <a:gd name="connsiteX0" fmla="*/ 0 w 3529685"/>
              <a:gd name="connsiteY0" fmla="*/ 0 h 1385171"/>
              <a:gd name="connsiteX1" fmla="*/ 3474149 w 3529685"/>
              <a:gd name="connsiteY1" fmla="*/ 0 h 1385171"/>
              <a:gd name="connsiteX2" fmla="*/ 3484116 w 3529685"/>
              <a:gd name="connsiteY2" fmla="*/ 558228 h 1385171"/>
              <a:gd name="connsiteX3" fmla="*/ 3244740 w 3529685"/>
              <a:gd name="connsiteY3" fmla="*/ 690668 h 1385171"/>
              <a:gd name="connsiteX4" fmla="*/ 3484588 w 3529685"/>
              <a:gd name="connsiteY4" fmla="*/ 833132 h 1385171"/>
              <a:gd name="connsiteX5" fmla="*/ 3474149 w 3529685"/>
              <a:gd name="connsiteY5" fmla="*/ 1385171 h 1385171"/>
              <a:gd name="connsiteX6" fmla="*/ 0 w 3529685"/>
              <a:gd name="connsiteY6" fmla="*/ 1385171 h 1385171"/>
              <a:gd name="connsiteX7" fmla="*/ 0 w 3529685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116"/>
              <a:gd name="connsiteY0" fmla="*/ 0 h 1385171"/>
              <a:gd name="connsiteX1" fmla="*/ 3474149 w 3484116"/>
              <a:gd name="connsiteY1" fmla="*/ 0 h 1385171"/>
              <a:gd name="connsiteX2" fmla="*/ 3484116 w 3484116"/>
              <a:gd name="connsiteY2" fmla="*/ 558228 h 1385171"/>
              <a:gd name="connsiteX3" fmla="*/ 3244740 w 3484116"/>
              <a:gd name="connsiteY3" fmla="*/ 690668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3 w 3484116"/>
              <a:gd name="connsiteY1" fmla="*/ 0 h 1385171"/>
              <a:gd name="connsiteX2" fmla="*/ 3484116 w 3484116"/>
              <a:gd name="connsiteY2" fmla="*/ 558228 h 1385171"/>
              <a:gd name="connsiteX3" fmla="*/ 3244740 w 3484116"/>
              <a:gd name="connsiteY3" fmla="*/ 690668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44740 w 3484116"/>
              <a:gd name="connsiteY3" fmla="*/ 690668 h 1396530"/>
              <a:gd name="connsiteX4" fmla="*/ 3476995 w 3484116"/>
              <a:gd name="connsiteY4" fmla="*/ 833132 h 1396530"/>
              <a:gd name="connsiteX5" fmla="*/ 3396890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44740 w 3484116"/>
              <a:gd name="connsiteY3" fmla="*/ 690668 h 1396530"/>
              <a:gd name="connsiteX4" fmla="*/ 3476995 w 3484116"/>
              <a:gd name="connsiteY4" fmla="*/ 833132 h 1396530"/>
              <a:gd name="connsiteX5" fmla="*/ 3467126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44740 w 3484116"/>
              <a:gd name="connsiteY3" fmla="*/ 690668 h 1396530"/>
              <a:gd name="connsiteX4" fmla="*/ 3476995 w 3484116"/>
              <a:gd name="connsiteY4" fmla="*/ 833132 h 1396530"/>
              <a:gd name="connsiteX5" fmla="*/ 3474149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23669 w 3484116"/>
              <a:gd name="connsiteY3" fmla="*/ 690668 h 1396530"/>
              <a:gd name="connsiteX4" fmla="*/ 3476995 w 3484116"/>
              <a:gd name="connsiteY4" fmla="*/ 833132 h 1396530"/>
              <a:gd name="connsiteX5" fmla="*/ 3474149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23669 w 3484116"/>
              <a:gd name="connsiteY3" fmla="*/ 690668 h 1396530"/>
              <a:gd name="connsiteX4" fmla="*/ 3476995 w 3484116"/>
              <a:gd name="connsiteY4" fmla="*/ 833132 h 1396530"/>
              <a:gd name="connsiteX5" fmla="*/ 3481172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23669 w 3484116"/>
              <a:gd name="connsiteY3" fmla="*/ 690668 h 1396530"/>
              <a:gd name="connsiteX4" fmla="*/ 3476995 w 3484116"/>
              <a:gd name="connsiteY4" fmla="*/ 833132 h 1396530"/>
              <a:gd name="connsiteX5" fmla="*/ 3481172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23669 w 3484116"/>
              <a:gd name="connsiteY3" fmla="*/ 690668 h 1396530"/>
              <a:gd name="connsiteX4" fmla="*/ 3476995 w 3484116"/>
              <a:gd name="connsiteY4" fmla="*/ 838811 h 1396530"/>
              <a:gd name="connsiteX5" fmla="*/ 3481172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0850"/>
              <a:gd name="connsiteX1" fmla="*/ 3481173 w 3484116"/>
              <a:gd name="connsiteY1" fmla="*/ 0 h 1390850"/>
              <a:gd name="connsiteX2" fmla="*/ 3484116 w 3484116"/>
              <a:gd name="connsiteY2" fmla="*/ 558228 h 1390850"/>
              <a:gd name="connsiteX3" fmla="*/ 3223669 w 3484116"/>
              <a:gd name="connsiteY3" fmla="*/ 690668 h 1390850"/>
              <a:gd name="connsiteX4" fmla="*/ 3476995 w 3484116"/>
              <a:gd name="connsiteY4" fmla="*/ 838811 h 1390850"/>
              <a:gd name="connsiteX5" fmla="*/ 3481172 w 3484116"/>
              <a:gd name="connsiteY5" fmla="*/ 1390850 h 1390850"/>
              <a:gd name="connsiteX6" fmla="*/ 0 w 3484116"/>
              <a:gd name="connsiteY6" fmla="*/ 1385171 h 1390850"/>
              <a:gd name="connsiteX7" fmla="*/ 0 w 3484116"/>
              <a:gd name="connsiteY7" fmla="*/ 0 h 1390850"/>
              <a:gd name="connsiteX0" fmla="*/ 0 w 3484116"/>
              <a:gd name="connsiteY0" fmla="*/ 0 h 1385171"/>
              <a:gd name="connsiteX1" fmla="*/ 3481173 w 3484116"/>
              <a:gd name="connsiteY1" fmla="*/ 0 h 1385171"/>
              <a:gd name="connsiteX2" fmla="*/ 3484116 w 3484116"/>
              <a:gd name="connsiteY2" fmla="*/ 558228 h 1385171"/>
              <a:gd name="connsiteX3" fmla="*/ 3223669 w 3484116"/>
              <a:gd name="connsiteY3" fmla="*/ 690668 h 1385171"/>
              <a:gd name="connsiteX4" fmla="*/ 3476995 w 3484116"/>
              <a:gd name="connsiteY4" fmla="*/ 838811 h 1385171"/>
              <a:gd name="connsiteX5" fmla="*/ 3481172 w 3484116"/>
              <a:gd name="connsiteY5" fmla="*/ 1385170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84116" h="1385171">
                <a:moveTo>
                  <a:pt x="0" y="0"/>
                </a:moveTo>
                <a:lnTo>
                  <a:pt x="3481173" y="0"/>
                </a:lnTo>
                <a:cubicBezTo>
                  <a:pt x="3481478" y="140809"/>
                  <a:pt x="3483811" y="417419"/>
                  <a:pt x="3484116" y="558228"/>
                </a:cubicBezTo>
                <a:cubicBezTo>
                  <a:pt x="3241294" y="690823"/>
                  <a:pt x="3463042" y="555927"/>
                  <a:pt x="3223669" y="690668"/>
                </a:cubicBezTo>
                <a:cubicBezTo>
                  <a:pt x="3461864" y="833385"/>
                  <a:pt x="3241765" y="697687"/>
                  <a:pt x="3476995" y="838811"/>
                </a:cubicBezTo>
                <a:cubicBezTo>
                  <a:pt x="3478430" y="953231"/>
                  <a:pt x="3487262" y="853238"/>
                  <a:pt x="3481172" y="1385170"/>
                </a:cubicBezTo>
                <a:lnTo>
                  <a:pt x="0" y="138517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43B49957-DF32-4E4B-9822-B38CE45860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66705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886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92000" y="0"/>
            <a:ext cx="8100000" cy="39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3960000"/>
            <a:ext cx="4092000" cy="289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200000" y="4050000"/>
            <a:ext cx="7992000" cy="2808000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1596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466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:a16="http://schemas.microsoft.com/office/drawing/2014/main" id="{6AFC8E2B-3DB4-4AF6-953A-C33362BE5CC9}"/>
              </a:ext>
            </a:extLst>
          </p:cNvPr>
          <p:cNvGrpSpPr/>
          <p:nvPr userDrawn="1"/>
        </p:nvGrpSpPr>
        <p:grpSpPr>
          <a:xfrm>
            <a:off x="729449" y="1780758"/>
            <a:ext cx="2449180" cy="4305530"/>
            <a:chOff x="445712" y="1449040"/>
            <a:chExt cx="2113018" cy="3924176"/>
          </a:xfrm>
        </p:grpSpPr>
        <p:sp>
          <p:nvSpPr>
            <p:cNvPr id="3" name="Rounded Rectangle 4">
              <a:extLst>
                <a:ext uri="{FF2B5EF4-FFF2-40B4-BE49-F238E27FC236}">
                  <a16:creationId xmlns:a16="http://schemas.microsoft.com/office/drawing/2014/main" id="{7A4DDBEC-A6AA-4FAE-939C-E51F0753BB3C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4" name="Rectangle 5">
              <a:extLst>
                <a:ext uri="{FF2B5EF4-FFF2-40B4-BE49-F238E27FC236}">
                  <a16:creationId xmlns:a16="http://schemas.microsoft.com/office/drawing/2014/main" id="{F405B79D-D36E-42E0-B1E4-02A7AD9C7BE9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5" name="Group 6">
              <a:extLst>
                <a:ext uri="{FF2B5EF4-FFF2-40B4-BE49-F238E27FC236}">
                  <a16:creationId xmlns:a16="http://schemas.microsoft.com/office/drawing/2014/main" id="{D4EBD95C-281A-45E3-A0A3-4157F1194F9D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6" name="Oval 7">
                <a:extLst>
                  <a:ext uri="{FF2B5EF4-FFF2-40B4-BE49-F238E27FC236}">
                    <a16:creationId xmlns:a16="http://schemas.microsoft.com/office/drawing/2014/main" id="{36DEDE59-F2FA-467D-8AB9-83B595D753E8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7" name="Rounded Rectangle 8">
                <a:extLst>
                  <a:ext uri="{FF2B5EF4-FFF2-40B4-BE49-F238E27FC236}">
                    <a16:creationId xmlns:a16="http://schemas.microsoft.com/office/drawing/2014/main" id="{F591F9C8-76E3-4024-AFE8-335C2C7EB214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80EABF78-93EB-4570-BB19-5F5295FD48FB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73465" y="2174930"/>
            <a:ext cx="2152765" cy="33487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65B89BB1-85FB-4C6F-A2B2-3F30C3A5B9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03955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19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939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425786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61897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88622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810" y="1905000"/>
            <a:ext cx="9146382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810" y="5105400"/>
            <a:ext cx="9146381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6658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944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810" y="1905000"/>
            <a:ext cx="9146382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810" y="5105400"/>
            <a:ext cx="9146381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5623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9BFB55-A802-447E-A910-BBD71F40588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6457B7BB-CD07-47C5-9965-2FA032CA8D5B}"/>
              </a:ext>
            </a:extLst>
          </p:cNvPr>
          <p:cNvSpPr/>
          <p:nvPr/>
        </p:nvSpPr>
        <p:spPr>
          <a:xfrm flipH="1">
            <a:off x="8052178" y="0"/>
            <a:ext cx="4139819" cy="68580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B81EF693-46E2-4180-A982-14109E40CB06}"/>
              </a:ext>
            </a:extLst>
          </p:cNvPr>
          <p:cNvSpPr/>
          <p:nvPr/>
        </p:nvSpPr>
        <p:spPr>
          <a:xfrm rot="10800000" flipH="1">
            <a:off x="4" y="0"/>
            <a:ext cx="4139819" cy="68580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50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264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68F6418-2F54-45D4-A57F-70F7C2212E90}"/>
              </a:ext>
            </a:extLst>
          </p:cNvPr>
          <p:cNvSpPr/>
          <p:nvPr userDrawn="1"/>
        </p:nvSpPr>
        <p:spPr>
          <a:xfrm>
            <a:off x="-20054" y="5839006"/>
            <a:ext cx="12212054" cy="794973"/>
          </a:xfrm>
          <a:custGeom>
            <a:avLst/>
            <a:gdLst>
              <a:gd name="connsiteX0" fmla="*/ 5579269 w 5600700"/>
              <a:gd name="connsiteY0" fmla="*/ 285274 h 409575"/>
              <a:gd name="connsiteX1" fmla="*/ 5285899 w 5600700"/>
              <a:gd name="connsiteY1" fmla="*/ 285274 h 409575"/>
              <a:gd name="connsiteX2" fmla="*/ 5258277 w 5600700"/>
              <a:gd name="connsiteY2" fmla="*/ 323374 h 409575"/>
              <a:gd name="connsiteX3" fmla="*/ 5218271 w 5600700"/>
              <a:gd name="connsiteY3" fmla="*/ 153829 h 409575"/>
              <a:gd name="connsiteX4" fmla="*/ 5182077 w 5600700"/>
              <a:gd name="connsiteY4" fmla="*/ 285274 h 409575"/>
              <a:gd name="connsiteX5" fmla="*/ 5094446 w 5600700"/>
              <a:gd name="connsiteY5" fmla="*/ 285274 h 409575"/>
              <a:gd name="connsiteX6" fmla="*/ 5081111 w 5600700"/>
              <a:gd name="connsiteY6" fmla="*/ 335756 h 409575"/>
              <a:gd name="connsiteX7" fmla="*/ 5057299 w 5600700"/>
              <a:gd name="connsiteY7" fmla="*/ 277654 h 409575"/>
              <a:gd name="connsiteX8" fmla="*/ 5033486 w 5600700"/>
              <a:gd name="connsiteY8" fmla="*/ 322421 h 409575"/>
              <a:gd name="connsiteX9" fmla="*/ 4988719 w 5600700"/>
              <a:gd name="connsiteY9" fmla="*/ 21431 h 409575"/>
              <a:gd name="connsiteX10" fmla="*/ 4933474 w 5600700"/>
              <a:gd name="connsiteY10" fmla="*/ 393859 h 409575"/>
              <a:gd name="connsiteX11" fmla="*/ 4912519 w 5600700"/>
              <a:gd name="connsiteY11" fmla="*/ 285274 h 409575"/>
              <a:gd name="connsiteX12" fmla="*/ 4686777 w 5600700"/>
              <a:gd name="connsiteY12" fmla="*/ 285274 h 409575"/>
              <a:gd name="connsiteX13" fmla="*/ 4657249 w 5600700"/>
              <a:gd name="connsiteY13" fmla="*/ 344329 h 409575"/>
              <a:gd name="connsiteX14" fmla="*/ 4622006 w 5600700"/>
              <a:gd name="connsiteY14" fmla="*/ 150971 h 409575"/>
              <a:gd name="connsiteX15" fmla="*/ 4579144 w 5600700"/>
              <a:gd name="connsiteY15" fmla="*/ 285274 h 409575"/>
              <a:gd name="connsiteX16" fmla="*/ 4492466 w 5600700"/>
              <a:gd name="connsiteY16" fmla="*/ 285274 h 409575"/>
              <a:gd name="connsiteX17" fmla="*/ 4467702 w 5600700"/>
              <a:gd name="connsiteY17" fmla="*/ 322421 h 409575"/>
              <a:gd name="connsiteX18" fmla="*/ 4441984 w 5600700"/>
              <a:gd name="connsiteY18" fmla="*/ 275749 h 409575"/>
              <a:gd name="connsiteX19" fmla="*/ 4408646 w 5600700"/>
              <a:gd name="connsiteY19" fmla="*/ 336709 h 409575"/>
              <a:gd name="connsiteX20" fmla="*/ 4377214 w 5600700"/>
              <a:gd name="connsiteY20" fmla="*/ 72866 h 409575"/>
              <a:gd name="connsiteX21" fmla="*/ 4336256 w 5600700"/>
              <a:gd name="connsiteY21" fmla="*/ 377666 h 409575"/>
              <a:gd name="connsiteX22" fmla="*/ 4308634 w 5600700"/>
              <a:gd name="connsiteY22" fmla="*/ 285274 h 409575"/>
              <a:gd name="connsiteX23" fmla="*/ 4239102 w 5600700"/>
              <a:gd name="connsiteY23" fmla="*/ 285274 h 409575"/>
              <a:gd name="connsiteX24" fmla="*/ 4210527 w 5600700"/>
              <a:gd name="connsiteY24" fmla="*/ 237649 h 409575"/>
              <a:gd name="connsiteX25" fmla="*/ 4178141 w 5600700"/>
              <a:gd name="connsiteY25" fmla="*/ 285274 h 409575"/>
              <a:gd name="connsiteX26" fmla="*/ 21431 w 5600700"/>
              <a:gd name="connsiteY26" fmla="*/ 285274 h 409575"/>
              <a:gd name="connsiteX0" fmla="*/ 5196891 w 5196891"/>
              <a:gd name="connsiteY0" fmla="*/ 263843 h 372428"/>
              <a:gd name="connsiteX1" fmla="*/ 4903521 w 5196891"/>
              <a:gd name="connsiteY1" fmla="*/ 263843 h 372428"/>
              <a:gd name="connsiteX2" fmla="*/ 4875899 w 5196891"/>
              <a:gd name="connsiteY2" fmla="*/ 301943 h 372428"/>
              <a:gd name="connsiteX3" fmla="*/ 4835893 w 5196891"/>
              <a:gd name="connsiteY3" fmla="*/ 132398 h 372428"/>
              <a:gd name="connsiteX4" fmla="*/ 4799699 w 5196891"/>
              <a:gd name="connsiteY4" fmla="*/ 263843 h 372428"/>
              <a:gd name="connsiteX5" fmla="*/ 4712068 w 5196891"/>
              <a:gd name="connsiteY5" fmla="*/ 263843 h 372428"/>
              <a:gd name="connsiteX6" fmla="*/ 4698733 w 5196891"/>
              <a:gd name="connsiteY6" fmla="*/ 314325 h 372428"/>
              <a:gd name="connsiteX7" fmla="*/ 4674921 w 5196891"/>
              <a:gd name="connsiteY7" fmla="*/ 256223 h 372428"/>
              <a:gd name="connsiteX8" fmla="*/ 4651108 w 5196891"/>
              <a:gd name="connsiteY8" fmla="*/ 300990 h 372428"/>
              <a:gd name="connsiteX9" fmla="*/ 4606341 w 5196891"/>
              <a:gd name="connsiteY9" fmla="*/ 0 h 372428"/>
              <a:gd name="connsiteX10" fmla="*/ 4551096 w 5196891"/>
              <a:gd name="connsiteY10" fmla="*/ 372428 h 372428"/>
              <a:gd name="connsiteX11" fmla="*/ 4530141 w 5196891"/>
              <a:gd name="connsiteY11" fmla="*/ 263843 h 372428"/>
              <a:gd name="connsiteX12" fmla="*/ 4304399 w 5196891"/>
              <a:gd name="connsiteY12" fmla="*/ 263843 h 372428"/>
              <a:gd name="connsiteX13" fmla="*/ 4274871 w 5196891"/>
              <a:gd name="connsiteY13" fmla="*/ 322898 h 372428"/>
              <a:gd name="connsiteX14" fmla="*/ 4239628 w 5196891"/>
              <a:gd name="connsiteY14" fmla="*/ 129540 h 372428"/>
              <a:gd name="connsiteX15" fmla="*/ 4196766 w 5196891"/>
              <a:gd name="connsiteY15" fmla="*/ 263843 h 372428"/>
              <a:gd name="connsiteX16" fmla="*/ 4110088 w 5196891"/>
              <a:gd name="connsiteY16" fmla="*/ 263843 h 372428"/>
              <a:gd name="connsiteX17" fmla="*/ 4085324 w 5196891"/>
              <a:gd name="connsiteY17" fmla="*/ 300990 h 372428"/>
              <a:gd name="connsiteX18" fmla="*/ 4059606 w 5196891"/>
              <a:gd name="connsiteY18" fmla="*/ 254318 h 372428"/>
              <a:gd name="connsiteX19" fmla="*/ 4026268 w 5196891"/>
              <a:gd name="connsiteY19" fmla="*/ 315278 h 372428"/>
              <a:gd name="connsiteX20" fmla="*/ 3994836 w 5196891"/>
              <a:gd name="connsiteY20" fmla="*/ 51435 h 372428"/>
              <a:gd name="connsiteX21" fmla="*/ 3953878 w 5196891"/>
              <a:gd name="connsiteY21" fmla="*/ 356235 h 372428"/>
              <a:gd name="connsiteX22" fmla="*/ 3926256 w 5196891"/>
              <a:gd name="connsiteY22" fmla="*/ 263843 h 372428"/>
              <a:gd name="connsiteX23" fmla="*/ 3856724 w 5196891"/>
              <a:gd name="connsiteY23" fmla="*/ 263843 h 372428"/>
              <a:gd name="connsiteX24" fmla="*/ 3828149 w 5196891"/>
              <a:gd name="connsiteY24" fmla="*/ 216218 h 372428"/>
              <a:gd name="connsiteX25" fmla="*/ 3795763 w 5196891"/>
              <a:gd name="connsiteY25" fmla="*/ 263843 h 372428"/>
              <a:gd name="connsiteX26" fmla="*/ 0 w 5196891"/>
              <a:gd name="connsiteY26" fmla="*/ 275874 h 372428"/>
              <a:gd name="connsiteX0" fmla="*/ 5196891 w 5196891"/>
              <a:gd name="connsiteY0" fmla="*/ 263843 h 372428"/>
              <a:gd name="connsiteX1" fmla="*/ 4903521 w 5196891"/>
              <a:gd name="connsiteY1" fmla="*/ 263843 h 372428"/>
              <a:gd name="connsiteX2" fmla="*/ 4875899 w 5196891"/>
              <a:gd name="connsiteY2" fmla="*/ 301943 h 372428"/>
              <a:gd name="connsiteX3" fmla="*/ 4835893 w 5196891"/>
              <a:gd name="connsiteY3" fmla="*/ 132398 h 372428"/>
              <a:gd name="connsiteX4" fmla="*/ 4799699 w 5196891"/>
              <a:gd name="connsiteY4" fmla="*/ 263843 h 372428"/>
              <a:gd name="connsiteX5" fmla="*/ 4712068 w 5196891"/>
              <a:gd name="connsiteY5" fmla="*/ 263843 h 372428"/>
              <a:gd name="connsiteX6" fmla="*/ 4698733 w 5196891"/>
              <a:gd name="connsiteY6" fmla="*/ 314325 h 372428"/>
              <a:gd name="connsiteX7" fmla="*/ 4674921 w 5196891"/>
              <a:gd name="connsiteY7" fmla="*/ 256223 h 372428"/>
              <a:gd name="connsiteX8" fmla="*/ 4651108 w 5196891"/>
              <a:gd name="connsiteY8" fmla="*/ 300990 h 372428"/>
              <a:gd name="connsiteX9" fmla="*/ 4606341 w 5196891"/>
              <a:gd name="connsiteY9" fmla="*/ 0 h 372428"/>
              <a:gd name="connsiteX10" fmla="*/ 4551096 w 5196891"/>
              <a:gd name="connsiteY10" fmla="*/ 372428 h 372428"/>
              <a:gd name="connsiteX11" fmla="*/ 4530141 w 5196891"/>
              <a:gd name="connsiteY11" fmla="*/ 263843 h 372428"/>
              <a:gd name="connsiteX12" fmla="*/ 4304399 w 5196891"/>
              <a:gd name="connsiteY12" fmla="*/ 263843 h 372428"/>
              <a:gd name="connsiteX13" fmla="*/ 4274871 w 5196891"/>
              <a:gd name="connsiteY13" fmla="*/ 322898 h 372428"/>
              <a:gd name="connsiteX14" fmla="*/ 4239628 w 5196891"/>
              <a:gd name="connsiteY14" fmla="*/ 129540 h 372428"/>
              <a:gd name="connsiteX15" fmla="*/ 4196766 w 5196891"/>
              <a:gd name="connsiteY15" fmla="*/ 263843 h 372428"/>
              <a:gd name="connsiteX16" fmla="*/ 4110088 w 5196891"/>
              <a:gd name="connsiteY16" fmla="*/ 263843 h 372428"/>
              <a:gd name="connsiteX17" fmla="*/ 4085324 w 5196891"/>
              <a:gd name="connsiteY17" fmla="*/ 300990 h 372428"/>
              <a:gd name="connsiteX18" fmla="*/ 4059606 w 5196891"/>
              <a:gd name="connsiteY18" fmla="*/ 254318 h 372428"/>
              <a:gd name="connsiteX19" fmla="*/ 4026268 w 5196891"/>
              <a:gd name="connsiteY19" fmla="*/ 315278 h 372428"/>
              <a:gd name="connsiteX20" fmla="*/ 3994836 w 5196891"/>
              <a:gd name="connsiteY20" fmla="*/ 51435 h 372428"/>
              <a:gd name="connsiteX21" fmla="*/ 3953878 w 5196891"/>
              <a:gd name="connsiteY21" fmla="*/ 356235 h 372428"/>
              <a:gd name="connsiteX22" fmla="*/ 3926256 w 5196891"/>
              <a:gd name="connsiteY22" fmla="*/ 263843 h 372428"/>
              <a:gd name="connsiteX23" fmla="*/ 3856724 w 5196891"/>
              <a:gd name="connsiteY23" fmla="*/ 263843 h 372428"/>
              <a:gd name="connsiteX24" fmla="*/ 3828149 w 5196891"/>
              <a:gd name="connsiteY24" fmla="*/ 216218 h 372428"/>
              <a:gd name="connsiteX25" fmla="*/ 3795763 w 5196891"/>
              <a:gd name="connsiteY25" fmla="*/ 263843 h 372428"/>
              <a:gd name="connsiteX26" fmla="*/ 0 w 5196891"/>
              <a:gd name="connsiteY26" fmla="*/ 263842 h 372428"/>
              <a:gd name="connsiteX0" fmla="*/ 5698543 w 5698543"/>
              <a:gd name="connsiteY0" fmla="*/ 252570 h 372428"/>
              <a:gd name="connsiteX1" fmla="*/ 4903521 w 5698543"/>
              <a:gd name="connsiteY1" fmla="*/ 263843 h 372428"/>
              <a:gd name="connsiteX2" fmla="*/ 4875899 w 5698543"/>
              <a:gd name="connsiteY2" fmla="*/ 301943 h 372428"/>
              <a:gd name="connsiteX3" fmla="*/ 4835893 w 5698543"/>
              <a:gd name="connsiteY3" fmla="*/ 132398 h 372428"/>
              <a:gd name="connsiteX4" fmla="*/ 4799699 w 5698543"/>
              <a:gd name="connsiteY4" fmla="*/ 263843 h 372428"/>
              <a:gd name="connsiteX5" fmla="*/ 4712068 w 5698543"/>
              <a:gd name="connsiteY5" fmla="*/ 263843 h 372428"/>
              <a:gd name="connsiteX6" fmla="*/ 4698733 w 5698543"/>
              <a:gd name="connsiteY6" fmla="*/ 314325 h 372428"/>
              <a:gd name="connsiteX7" fmla="*/ 4674921 w 5698543"/>
              <a:gd name="connsiteY7" fmla="*/ 256223 h 372428"/>
              <a:gd name="connsiteX8" fmla="*/ 4651108 w 5698543"/>
              <a:gd name="connsiteY8" fmla="*/ 300990 h 372428"/>
              <a:gd name="connsiteX9" fmla="*/ 4606341 w 5698543"/>
              <a:gd name="connsiteY9" fmla="*/ 0 h 372428"/>
              <a:gd name="connsiteX10" fmla="*/ 4551096 w 5698543"/>
              <a:gd name="connsiteY10" fmla="*/ 372428 h 372428"/>
              <a:gd name="connsiteX11" fmla="*/ 4530141 w 5698543"/>
              <a:gd name="connsiteY11" fmla="*/ 263843 h 372428"/>
              <a:gd name="connsiteX12" fmla="*/ 4304399 w 5698543"/>
              <a:gd name="connsiteY12" fmla="*/ 263843 h 372428"/>
              <a:gd name="connsiteX13" fmla="*/ 4274871 w 5698543"/>
              <a:gd name="connsiteY13" fmla="*/ 322898 h 372428"/>
              <a:gd name="connsiteX14" fmla="*/ 4239628 w 5698543"/>
              <a:gd name="connsiteY14" fmla="*/ 129540 h 372428"/>
              <a:gd name="connsiteX15" fmla="*/ 4196766 w 5698543"/>
              <a:gd name="connsiteY15" fmla="*/ 263843 h 372428"/>
              <a:gd name="connsiteX16" fmla="*/ 4110088 w 5698543"/>
              <a:gd name="connsiteY16" fmla="*/ 263843 h 372428"/>
              <a:gd name="connsiteX17" fmla="*/ 4085324 w 5698543"/>
              <a:gd name="connsiteY17" fmla="*/ 300990 h 372428"/>
              <a:gd name="connsiteX18" fmla="*/ 4059606 w 5698543"/>
              <a:gd name="connsiteY18" fmla="*/ 254318 h 372428"/>
              <a:gd name="connsiteX19" fmla="*/ 4026268 w 5698543"/>
              <a:gd name="connsiteY19" fmla="*/ 315278 h 372428"/>
              <a:gd name="connsiteX20" fmla="*/ 3994836 w 5698543"/>
              <a:gd name="connsiteY20" fmla="*/ 51435 h 372428"/>
              <a:gd name="connsiteX21" fmla="*/ 3953878 w 5698543"/>
              <a:gd name="connsiteY21" fmla="*/ 356235 h 372428"/>
              <a:gd name="connsiteX22" fmla="*/ 3926256 w 5698543"/>
              <a:gd name="connsiteY22" fmla="*/ 263843 h 372428"/>
              <a:gd name="connsiteX23" fmla="*/ 3856724 w 5698543"/>
              <a:gd name="connsiteY23" fmla="*/ 263843 h 372428"/>
              <a:gd name="connsiteX24" fmla="*/ 3828149 w 5698543"/>
              <a:gd name="connsiteY24" fmla="*/ 216218 h 372428"/>
              <a:gd name="connsiteX25" fmla="*/ 3795763 w 5698543"/>
              <a:gd name="connsiteY25" fmla="*/ 263843 h 372428"/>
              <a:gd name="connsiteX26" fmla="*/ 0 w 5698543"/>
              <a:gd name="connsiteY26" fmla="*/ 263842 h 372428"/>
              <a:gd name="connsiteX0" fmla="*/ 5506901 w 5506901"/>
              <a:gd name="connsiteY0" fmla="*/ 252570 h 372428"/>
              <a:gd name="connsiteX1" fmla="*/ 4903521 w 5506901"/>
              <a:gd name="connsiteY1" fmla="*/ 263843 h 372428"/>
              <a:gd name="connsiteX2" fmla="*/ 4875899 w 5506901"/>
              <a:gd name="connsiteY2" fmla="*/ 301943 h 372428"/>
              <a:gd name="connsiteX3" fmla="*/ 4835893 w 5506901"/>
              <a:gd name="connsiteY3" fmla="*/ 132398 h 372428"/>
              <a:gd name="connsiteX4" fmla="*/ 4799699 w 5506901"/>
              <a:gd name="connsiteY4" fmla="*/ 263843 h 372428"/>
              <a:gd name="connsiteX5" fmla="*/ 4712068 w 5506901"/>
              <a:gd name="connsiteY5" fmla="*/ 263843 h 372428"/>
              <a:gd name="connsiteX6" fmla="*/ 4698733 w 5506901"/>
              <a:gd name="connsiteY6" fmla="*/ 314325 h 372428"/>
              <a:gd name="connsiteX7" fmla="*/ 4674921 w 5506901"/>
              <a:gd name="connsiteY7" fmla="*/ 256223 h 372428"/>
              <a:gd name="connsiteX8" fmla="*/ 4651108 w 5506901"/>
              <a:gd name="connsiteY8" fmla="*/ 300990 h 372428"/>
              <a:gd name="connsiteX9" fmla="*/ 4606341 w 5506901"/>
              <a:gd name="connsiteY9" fmla="*/ 0 h 372428"/>
              <a:gd name="connsiteX10" fmla="*/ 4551096 w 5506901"/>
              <a:gd name="connsiteY10" fmla="*/ 372428 h 372428"/>
              <a:gd name="connsiteX11" fmla="*/ 4530141 w 5506901"/>
              <a:gd name="connsiteY11" fmla="*/ 263843 h 372428"/>
              <a:gd name="connsiteX12" fmla="*/ 4304399 w 5506901"/>
              <a:gd name="connsiteY12" fmla="*/ 263843 h 372428"/>
              <a:gd name="connsiteX13" fmla="*/ 4274871 w 5506901"/>
              <a:gd name="connsiteY13" fmla="*/ 322898 h 372428"/>
              <a:gd name="connsiteX14" fmla="*/ 4239628 w 5506901"/>
              <a:gd name="connsiteY14" fmla="*/ 129540 h 372428"/>
              <a:gd name="connsiteX15" fmla="*/ 4196766 w 5506901"/>
              <a:gd name="connsiteY15" fmla="*/ 263843 h 372428"/>
              <a:gd name="connsiteX16" fmla="*/ 4110088 w 5506901"/>
              <a:gd name="connsiteY16" fmla="*/ 263843 h 372428"/>
              <a:gd name="connsiteX17" fmla="*/ 4085324 w 5506901"/>
              <a:gd name="connsiteY17" fmla="*/ 300990 h 372428"/>
              <a:gd name="connsiteX18" fmla="*/ 4059606 w 5506901"/>
              <a:gd name="connsiteY18" fmla="*/ 254318 h 372428"/>
              <a:gd name="connsiteX19" fmla="*/ 4026268 w 5506901"/>
              <a:gd name="connsiteY19" fmla="*/ 315278 h 372428"/>
              <a:gd name="connsiteX20" fmla="*/ 3994836 w 5506901"/>
              <a:gd name="connsiteY20" fmla="*/ 51435 h 372428"/>
              <a:gd name="connsiteX21" fmla="*/ 3953878 w 5506901"/>
              <a:gd name="connsiteY21" fmla="*/ 356235 h 372428"/>
              <a:gd name="connsiteX22" fmla="*/ 3926256 w 5506901"/>
              <a:gd name="connsiteY22" fmla="*/ 263843 h 372428"/>
              <a:gd name="connsiteX23" fmla="*/ 3856724 w 5506901"/>
              <a:gd name="connsiteY23" fmla="*/ 263843 h 372428"/>
              <a:gd name="connsiteX24" fmla="*/ 3828149 w 5506901"/>
              <a:gd name="connsiteY24" fmla="*/ 216218 h 372428"/>
              <a:gd name="connsiteX25" fmla="*/ 3795763 w 5506901"/>
              <a:gd name="connsiteY25" fmla="*/ 263843 h 372428"/>
              <a:gd name="connsiteX26" fmla="*/ 0 w 5506901"/>
              <a:gd name="connsiteY26" fmla="*/ 263842 h 372428"/>
              <a:gd name="connsiteX0" fmla="*/ 5721090 w 5721090"/>
              <a:gd name="connsiteY0" fmla="*/ 252570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58205 h 372428"/>
              <a:gd name="connsiteX0" fmla="*/ 5721090 w 5721090"/>
              <a:gd name="connsiteY0" fmla="*/ 258207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58205 h 372428"/>
              <a:gd name="connsiteX0" fmla="*/ 5721090 w 5721090"/>
              <a:gd name="connsiteY0" fmla="*/ 258207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69478 h 372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721090" h="372428">
                <a:moveTo>
                  <a:pt x="5721090" y="258207"/>
                </a:moveTo>
                <a:lnTo>
                  <a:pt x="5117710" y="263843"/>
                </a:lnTo>
                <a:lnTo>
                  <a:pt x="5090088" y="301943"/>
                </a:lnTo>
                <a:lnTo>
                  <a:pt x="5050082" y="132398"/>
                </a:lnTo>
                <a:lnTo>
                  <a:pt x="5013888" y="263843"/>
                </a:lnTo>
                <a:lnTo>
                  <a:pt x="4926257" y="263843"/>
                </a:lnTo>
                <a:lnTo>
                  <a:pt x="4912922" y="314325"/>
                </a:lnTo>
                <a:lnTo>
                  <a:pt x="4889110" y="256223"/>
                </a:lnTo>
                <a:lnTo>
                  <a:pt x="4865297" y="300990"/>
                </a:lnTo>
                <a:lnTo>
                  <a:pt x="4820530" y="0"/>
                </a:lnTo>
                <a:lnTo>
                  <a:pt x="4765285" y="372428"/>
                </a:lnTo>
                <a:lnTo>
                  <a:pt x="4744330" y="263843"/>
                </a:lnTo>
                <a:lnTo>
                  <a:pt x="4518588" y="263843"/>
                </a:lnTo>
                <a:lnTo>
                  <a:pt x="4489060" y="322898"/>
                </a:lnTo>
                <a:lnTo>
                  <a:pt x="4453817" y="129540"/>
                </a:lnTo>
                <a:lnTo>
                  <a:pt x="4410955" y="263843"/>
                </a:lnTo>
                <a:lnTo>
                  <a:pt x="4324277" y="263843"/>
                </a:lnTo>
                <a:lnTo>
                  <a:pt x="4299513" y="300990"/>
                </a:lnTo>
                <a:lnTo>
                  <a:pt x="4273795" y="254318"/>
                </a:lnTo>
                <a:lnTo>
                  <a:pt x="4240457" y="315278"/>
                </a:lnTo>
                <a:lnTo>
                  <a:pt x="4209025" y="51435"/>
                </a:lnTo>
                <a:lnTo>
                  <a:pt x="4168067" y="356235"/>
                </a:lnTo>
                <a:lnTo>
                  <a:pt x="4140445" y="263843"/>
                </a:lnTo>
                <a:lnTo>
                  <a:pt x="4070913" y="263843"/>
                </a:lnTo>
                <a:lnTo>
                  <a:pt x="4042338" y="216218"/>
                </a:lnTo>
                <a:lnTo>
                  <a:pt x="4009952" y="263843"/>
                </a:lnTo>
                <a:lnTo>
                  <a:pt x="0" y="269478"/>
                </a:lnTo>
              </a:path>
            </a:pathLst>
          </a:custGeom>
          <a:noFill/>
          <a:ln w="28575" cap="rnd">
            <a:solidFill>
              <a:schemeClr val="accent1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33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BA95570-ABCA-4EAA-A150-DE9A778788FF}"/>
              </a:ext>
            </a:extLst>
          </p:cNvPr>
          <p:cNvGrpSpPr/>
          <p:nvPr userDrawn="1"/>
        </p:nvGrpSpPr>
        <p:grpSpPr>
          <a:xfrm rot="10800000" flipH="1" flipV="1">
            <a:off x="6286500" y="5899288"/>
            <a:ext cx="5572126" cy="862288"/>
            <a:chOff x="477110" y="4905446"/>
            <a:chExt cx="11078677" cy="1714429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46A78A61-879F-457D-9A77-D666DFE521FF}"/>
                </a:ext>
              </a:extLst>
            </p:cNvPr>
            <p:cNvSpPr/>
            <p:nvPr/>
          </p:nvSpPr>
          <p:spPr>
            <a:xfrm>
              <a:off x="6913640" y="4905446"/>
              <a:ext cx="4642147" cy="1714429"/>
            </a:xfrm>
            <a:custGeom>
              <a:avLst/>
              <a:gdLst>
                <a:gd name="connsiteX0" fmla="*/ 4794342 w 4797505"/>
                <a:gd name="connsiteY0" fmla="*/ 184721 h 1771805"/>
                <a:gd name="connsiteX1" fmla="*/ 4759588 w 4797505"/>
                <a:gd name="connsiteY1" fmla="*/ 70236 h 1771805"/>
                <a:gd name="connsiteX2" fmla="*/ 4668953 w 4797505"/>
                <a:gd name="connsiteY2" fmla="*/ 27303 h 1771805"/>
                <a:gd name="connsiteX3" fmla="*/ 4624657 w 4797505"/>
                <a:gd name="connsiteY3" fmla="*/ 6178 h 1771805"/>
                <a:gd name="connsiteX4" fmla="*/ 4564007 w 4797505"/>
                <a:gd name="connsiteY4" fmla="*/ 39570 h 1771805"/>
                <a:gd name="connsiteX5" fmla="*/ 4616480 w 4797505"/>
                <a:gd name="connsiteY5" fmla="*/ 84546 h 1771805"/>
                <a:gd name="connsiteX6" fmla="*/ 4665545 w 4797505"/>
                <a:gd name="connsiteY6" fmla="*/ 71598 h 1771805"/>
                <a:gd name="connsiteX7" fmla="*/ 4727559 w 4797505"/>
                <a:gd name="connsiteY7" fmla="*/ 101583 h 1771805"/>
                <a:gd name="connsiteX8" fmla="*/ 4750047 w 4797505"/>
                <a:gd name="connsiteY8" fmla="*/ 180633 h 1771805"/>
                <a:gd name="connsiteX9" fmla="*/ 4663501 w 4797505"/>
                <a:gd name="connsiteY9" fmla="*/ 456625 h 1771805"/>
                <a:gd name="connsiteX10" fmla="*/ 4638968 w 4797505"/>
                <a:gd name="connsiteY10" fmla="*/ 494787 h 1771805"/>
                <a:gd name="connsiteX11" fmla="*/ 4613073 w 4797505"/>
                <a:gd name="connsiteY11" fmla="*/ 507054 h 1771805"/>
                <a:gd name="connsiteX12" fmla="*/ 4430440 w 4797505"/>
                <a:gd name="connsiteY12" fmla="*/ 593600 h 1771805"/>
                <a:gd name="connsiteX13" fmla="*/ 4257349 w 4797505"/>
                <a:gd name="connsiteY13" fmla="*/ 504328 h 1771805"/>
                <a:gd name="connsiteX14" fmla="*/ 4231453 w 4797505"/>
                <a:gd name="connsiteY14" fmla="*/ 492062 h 1771805"/>
                <a:gd name="connsiteX15" fmla="*/ 4206920 w 4797505"/>
                <a:gd name="connsiteY15" fmla="*/ 453900 h 1771805"/>
                <a:gd name="connsiteX16" fmla="*/ 4119011 w 4797505"/>
                <a:gd name="connsiteY16" fmla="*/ 178588 h 1771805"/>
                <a:gd name="connsiteX17" fmla="*/ 4140818 w 4797505"/>
                <a:gd name="connsiteY17" fmla="*/ 99538 h 1771805"/>
                <a:gd name="connsiteX18" fmla="*/ 4203513 w 4797505"/>
                <a:gd name="connsiteY18" fmla="*/ 69554 h 1771805"/>
                <a:gd name="connsiteX19" fmla="*/ 4252578 w 4797505"/>
                <a:gd name="connsiteY19" fmla="*/ 82502 h 1771805"/>
                <a:gd name="connsiteX20" fmla="*/ 4305051 w 4797505"/>
                <a:gd name="connsiteY20" fmla="*/ 37525 h 1771805"/>
                <a:gd name="connsiteX21" fmla="*/ 4244401 w 4797505"/>
                <a:gd name="connsiteY21" fmla="*/ 4134 h 1771805"/>
                <a:gd name="connsiteX22" fmla="*/ 4199424 w 4797505"/>
                <a:gd name="connsiteY22" fmla="*/ 25259 h 1771805"/>
                <a:gd name="connsiteX23" fmla="*/ 4109471 w 4797505"/>
                <a:gd name="connsiteY23" fmla="*/ 68191 h 1771805"/>
                <a:gd name="connsiteX24" fmla="*/ 4075398 w 4797505"/>
                <a:gd name="connsiteY24" fmla="*/ 183359 h 1771805"/>
                <a:gd name="connsiteX25" fmla="*/ 4196698 w 4797505"/>
                <a:gd name="connsiteY25" fmla="*/ 520002 h 1771805"/>
                <a:gd name="connsiteX26" fmla="*/ 4204195 w 4797505"/>
                <a:gd name="connsiteY26" fmla="*/ 549986 h 1771805"/>
                <a:gd name="connsiteX27" fmla="*/ 4391597 w 4797505"/>
                <a:gd name="connsiteY27" fmla="*/ 660383 h 1771805"/>
                <a:gd name="connsiteX28" fmla="*/ 4391597 w 4797505"/>
                <a:gd name="connsiteY28" fmla="*/ 928880 h 1771805"/>
                <a:gd name="connsiteX29" fmla="*/ 4318680 w 4797505"/>
                <a:gd name="connsiteY29" fmla="*/ 1031099 h 1771805"/>
                <a:gd name="connsiteX30" fmla="*/ 3718992 w 4797505"/>
                <a:gd name="connsiteY30" fmla="*/ 1031099 h 1771805"/>
                <a:gd name="connsiteX31" fmla="*/ 3638579 w 4797505"/>
                <a:gd name="connsiteY31" fmla="*/ 673331 h 1771805"/>
                <a:gd name="connsiteX32" fmla="*/ 3626313 w 4797505"/>
                <a:gd name="connsiteY32" fmla="*/ 654250 h 1771805"/>
                <a:gd name="connsiteX33" fmla="*/ 3604506 w 4797505"/>
                <a:gd name="connsiteY33" fmla="*/ 646754 h 1771805"/>
                <a:gd name="connsiteX34" fmla="*/ 3603825 w 4797505"/>
                <a:gd name="connsiteY34" fmla="*/ 646754 h 1771805"/>
                <a:gd name="connsiteX35" fmla="*/ 3582018 w 4797505"/>
                <a:gd name="connsiteY35" fmla="*/ 654931 h 1771805"/>
                <a:gd name="connsiteX36" fmla="*/ 3570433 w 4797505"/>
                <a:gd name="connsiteY36" fmla="*/ 674694 h 1771805"/>
                <a:gd name="connsiteX37" fmla="*/ 3504331 w 4797505"/>
                <a:gd name="connsiteY37" fmla="*/ 1030418 h 1771805"/>
                <a:gd name="connsiteX38" fmla="*/ 3404837 w 4797505"/>
                <a:gd name="connsiteY38" fmla="*/ 1030418 h 1771805"/>
                <a:gd name="connsiteX39" fmla="*/ 3272633 w 4797505"/>
                <a:gd name="connsiteY39" fmla="*/ 319651 h 1771805"/>
                <a:gd name="connsiteX40" fmla="*/ 3261048 w 4797505"/>
                <a:gd name="connsiteY40" fmla="*/ 298526 h 1771805"/>
                <a:gd name="connsiteX41" fmla="*/ 3238560 w 4797505"/>
                <a:gd name="connsiteY41" fmla="*/ 290348 h 1771805"/>
                <a:gd name="connsiteX42" fmla="*/ 3216072 w 4797505"/>
                <a:gd name="connsiteY42" fmla="*/ 298526 h 1771805"/>
                <a:gd name="connsiteX43" fmla="*/ 3204487 w 4797505"/>
                <a:gd name="connsiteY43" fmla="*/ 319651 h 1771805"/>
                <a:gd name="connsiteX44" fmla="*/ 3060016 w 4797505"/>
                <a:gd name="connsiteY44" fmla="*/ 1199421 h 1771805"/>
                <a:gd name="connsiteX45" fmla="*/ 3046387 w 4797505"/>
                <a:gd name="connsiteY45" fmla="*/ 1041321 h 1771805"/>
                <a:gd name="connsiteX46" fmla="*/ 3035484 w 4797505"/>
                <a:gd name="connsiteY46" fmla="*/ 1018833 h 1771805"/>
                <a:gd name="connsiteX47" fmla="*/ 3012314 w 4797505"/>
                <a:gd name="connsiteY47" fmla="*/ 1009293 h 1771805"/>
                <a:gd name="connsiteX48" fmla="*/ 2970745 w 4797505"/>
                <a:gd name="connsiteY48" fmla="*/ 1009293 h 1771805"/>
                <a:gd name="connsiteX49" fmla="*/ 2970745 w 4797505"/>
                <a:gd name="connsiteY49" fmla="*/ 1008611 h 1771805"/>
                <a:gd name="connsiteX50" fmla="*/ 2938716 w 4797505"/>
                <a:gd name="connsiteY50" fmla="*/ 1008611 h 1771805"/>
                <a:gd name="connsiteX51" fmla="*/ 2909413 w 4797505"/>
                <a:gd name="connsiteY51" fmla="*/ 1008611 h 1771805"/>
                <a:gd name="connsiteX52" fmla="*/ 1420414 w 4797505"/>
                <a:gd name="connsiteY52" fmla="*/ 1008611 h 1771805"/>
                <a:gd name="connsiteX53" fmla="*/ 1399289 w 4797505"/>
                <a:gd name="connsiteY53" fmla="*/ 1008611 h 1771805"/>
                <a:gd name="connsiteX54" fmla="*/ 1380889 w 4797505"/>
                <a:gd name="connsiteY54" fmla="*/ 1008611 h 1771805"/>
                <a:gd name="connsiteX55" fmla="*/ 1358401 w 4797505"/>
                <a:gd name="connsiteY55" fmla="*/ 1016789 h 1771805"/>
                <a:gd name="connsiteX56" fmla="*/ 1346816 w 4797505"/>
                <a:gd name="connsiteY56" fmla="*/ 1037914 h 1771805"/>
                <a:gd name="connsiteX57" fmla="*/ 1250048 w 4797505"/>
                <a:gd name="connsiteY57" fmla="*/ 1495176 h 1771805"/>
                <a:gd name="connsiteX58" fmla="*/ 1083771 w 4797505"/>
                <a:gd name="connsiteY58" fmla="*/ 567023 h 1771805"/>
                <a:gd name="connsiteX59" fmla="*/ 1072186 w 4797505"/>
                <a:gd name="connsiteY59" fmla="*/ 545897 h 1771805"/>
                <a:gd name="connsiteX60" fmla="*/ 1049698 w 4797505"/>
                <a:gd name="connsiteY60" fmla="*/ 537720 h 1771805"/>
                <a:gd name="connsiteX61" fmla="*/ 1049016 w 4797505"/>
                <a:gd name="connsiteY61" fmla="*/ 537720 h 1771805"/>
                <a:gd name="connsiteX62" fmla="*/ 1048335 w 4797505"/>
                <a:gd name="connsiteY62" fmla="*/ 537720 h 1771805"/>
                <a:gd name="connsiteX63" fmla="*/ 1025847 w 4797505"/>
                <a:gd name="connsiteY63" fmla="*/ 547260 h 1771805"/>
                <a:gd name="connsiteX64" fmla="*/ 1014943 w 4797505"/>
                <a:gd name="connsiteY64" fmla="*/ 569748 h 1771805"/>
                <a:gd name="connsiteX65" fmla="*/ 978144 w 4797505"/>
                <a:gd name="connsiteY65" fmla="*/ 1009293 h 1771805"/>
                <a:gd name="connsiteX66" fmla="*/ 899094 w 4797505"/>
                <a:gd name="connsiteY66" fmla="*/ 1009293 h 1771805"/>
                <a:gd name="connsiteX67" fmla="*/ 876606 w 4797505"/>
                <a:gd name="connsiteY67" fmla="*/ 1017470 h 1771805"/>
                <a:gd name="connsiteX68" fmla="*/ 865021 w 4797505"/>
                <a:gd name="connsiteY68" fmla="*/ 1038595 h 1771805"/>
                <a:gd name="connsiteX69" fmla="*/ 805052 w 4797505"/>
                <a:gd name="connsiteY69" fmla="*/ 1289374 h 1771805"/>
                <a:gd name="connsiteX70" fmla="*/ 775068 w 4797505"/>
                <a:gd name="connsiteY70" fmla="*/ 1052906 h 1771805"/>
                <a:gd name="connsiteX71" fmla="*/ 762801 w 4797505"/>
                <a:gd name="connsiteY71" fmla="*/ 1033144 h 1771805"/>
                <a:gd name="connsiteX72" fmla="*/ 740995 w 4797505"/>
                <a:gd name="connsiteY72" fmla="*/ 1025648 h 1771805"/>
                <a:gd name="connsiteX73" fmla="*/ 3651 w 4797505"/>
                <a:gd name="connsiteY73" fmla="*/ 1025648 h 1771805"/>
                <a:gd name="connsiteX74" fmla="*/ 3651 w 4797505"/>
                <a:gd name="connsiteY74" fmla="*/ 1095157 h 1771805"/>
                <a:gd name="connsiteX75" fmla="*/ 713055 w 4797505"/>
                <a:gd name="connsiteY75" fmla="*/ 1095157 h 1771805"/>
                <a:gd name="connsiteX76" fmla="*/ 775749 w 4797505"/>
                <a:gd name="connsiteY76" fmla="*/ 1486999 h 1771805"/>
                <a:gd name="connsiteX77" fmla="*/ 788016 w 4797505"/>
                <a:gd name="connsiteY77" fmla="*/ 1506761 h 1771805"/>
                <a:gd name="connsiteX78" fmla="*/ 810504 w 4797505"/>
                <a:gd name="connsiteY78" fmla="*/ 1514257 h 1771805"/>
                <a:gd name="connsiteX79" fmla="*/ 810504 w 4797505"/>
                <a:gd name="connsiteY79" fmla="*/ 1514257 h 1771805"/>
                <a:gd name="connsiteX80" fmla="*/ 832311 w 4797505"/>
                <a:gd name="connsiteY80" fmla="*/ 1506080 h 1771805"/>
                <a:gd name="connsiteX81" fmla="*/ 843896 w 4797505"/>
                <a:gd name="connsiteY81" fmla="*/ 1485636 h 1771805"/>
                <a:gd name="connsiteX82" fmla="*/ 929079 w 4797505"/>
                <a:gd name="connsiteY82" fmla="*/ 1080165 h 1771805"/>
                <a:gd name="connsiteX83" fmla="*/ 1010173 w 4797505"/>
                <a:gd name="connsiteY83" fmla="*/ 1080165 h 1771805"/>
                <a:gd name="connsiteX84" fmla="*/ 1033343 w 4797505"/>
                <a:gd name="connsiteY84" fmla="*/ 1071306 h 1771805"/>
                <a:gd name="connsiteX85" fmla="*/ 1044246 w 4797505"/>
                <a:gd name="connsiteY85" fmla="*/ 1048817 h 1771805"/>
                <a:gd name="connsiteX86" fmla="*/ 1057875 w 4797505"/>
                <a:gd name="connsiteY86" fmla="*/ 890036 h 1771805"/>
                <a:gd name="connsiteX87" fmla="*/ 1216656 w 4797505"/>
                <a:gd name="connsiteY87" fmla="*/ 1740503 h 1771805"/>
                <a:gd name="connsiteX88" fmla="*/ 1228241 w 4797505"/>
                <a:gd name="connsiteY88" fmla="*/ 1761629 h 1771805"/>
                <a:gd name="connsiteX89" fmla="*/ 1250730 w 4797505"/>
                <a:gd name="connsiteY89" fmla="*/ 1769806 h 1771805"/>
                <a:gd name="connsiteX90" fmla="*/ 1273218 w 4797505"/>
                <a:gd name="connsiteY90" fmla="*/ 1760947 h 1771805"/>
                <a:gd name="connsiteX91" fmla="*/ 1284803 w 4797505"/>
                <a:gd name="connsiteY91" fmla="*/ 1739822 h 1771805"/>
                <a:gd name="connsiteX92" fmla="*/ 1410192 w 4797505"/>
                <a:gd name="connsiteY92" fmla="*/ 1078802 h 1771805"/>
                <a:gd name="connsiteX93" fmla="*/ 2907369 w 4797505"/>
                <a:gd name="connsiteY93" fmla="*/ 1078802 h 1771805"/>
                <a:gd name="connsiteX94" fmla="*/ 2936671 w 4797505"/>
                <a:gd name="connsiteY94" fmla="*/ 1078802 h 1771805"/>
                <a:gd name="connsiteX95" fmla="*/ 2968700 w 4797505"/>
                <a:gd name="connsiteY95" fmla="*/ 1078802 h 1771805"/>
                <a:gd name="connsiteX96" fmla="*/ 2968700 w 4797505"/>
                <a:gd name="connsiteY96" fmla="*/ 1078120 h 1771805"/>
                <a:gd name="connsiteX97" fmla="*/ 2978922 w 4797505"/>
                <a:gd name="connsiteY97" fmla="*/ 1078120 h 1771805"/>
                <a:gd name="connsiteX98" fmla="*/ 3015721 w 4797505"/>
                <a:gd name="connsiteY98" fmla="*/ 1497221 h 1771805"/>
                <a:gd name="connsiteX99" fmla="*/ 3026625 w 4797505"/>
                <a:gd name="connsiteY99" fmla="*/ 1519027 h 1771805"/>
                <a:gd name="connsiteX100" fmla="*/ 3049113 w 4797505"/>
                <a:gd name="connsiteY100" fmla="*/ 1528568 h 1771805"/>
                <a:gd name="connsiteX101" fmla="*/ 3049794 w 4797505"/>
                <a:gd name="connsiteY101" fmla="*/ 1528568 h 1771805"/>
                <a:gd name="connsiteX102" fmla="*/ 3050476 w 4797505"/>
                <a:gd name="connsiteY102" fmla="*/ 1528568 h 1771805"/>
                <a:gd name="connsiteX103" fmla="*/ 3072964 w 4797505"/>
                <a:gd name="connsiteY103" fmla="*/ 1520390 h 1771805"/>
                <a:gd name="connsiteX104" fmla="*/ 3084549 w 4797505"/>
                <a:gd name="connsiteY104" fmla="*/ 1499265 h 1771805"/>
                <a:gd name="connsiteX105" fmla="*/ 3237197 w 4797505"/>
                <a:gd name="connsiteY105" fmla="*/ 563615 h 1771805"/>
                <a:gd name="connsiteX106" fmla="*/ 3340098 w 4797505"/>
                <a:gd name="connsiteY106" fmla="*/ 1068580 h 1771805"/>
                <a:gd name="connsiteX107" fmla="*/ 3340098 w 4797505"/>
                <a:gd name="connsiteY107" fmla="*/ 1068580 h 1771805"/>
                <a:gd name="connsiteX108" fmla="*/ 3351683 w 4797505"/>
                <a:gd name="connsiteY108" fmla="*/ 1089705 h 1771805"/>
                <a:gd name="connsiteX109" fmla="*/ 3374171 w 4797505"/>
                <a:gd name="connsiteY109" fmla="*/ 1098564 h 1771805"/>
                <a:gd name="connsiteX110" fmla="*/ 3533634 w 4797505"/>
                <a:gd name="connsiteY110" fmla="*/ 1098564 h 1771805"/>
                <a:gd name="connsiteX111" fmla="*/ 3555441 w 4797505"/>
                <a:gd name="connsiteY111" fmla="*/ 1090387 h 1771805"/>
                <a:gd name="connsiteX112" fmla="*/ 3567026 w 4797505"/>
                <a:gd name="connsiteY112" fmla="*/ 1069943 h 1771805"/>
                <a:gd name="connsiteX113" fmla="*/ 3607232 w 4797505"/>
                <a:gd name="connsiteY113" fmla="*/ 842334 h 1771805"/>
                <a:gd name="connsiteX114" fmla="*/ 3656979 w 4797505"/>
                <a:gd name="connsiteY114" fmla="*/ 1071987 h 1771805"/>
                <a:gd name="connsiteX115" fmla="*/ 3669245 w 4797505"/>
                <a:gd name="connsiteY115" fmla="*/ 1091068 h 1771805"/>
                <a:gd name="connsiteX116" fmla="*/ 3690371 w 4797505"/>
                <a:gd name="connsiteY116" fmla="*/ 1098564 h 1771805"/>
                <a:gd name="connsiteX117" fmla="*/ 4326858 w 4797505"/>
                <a:gd name="connsiteY117" fmla="*/ 1098564 h 1771805"/>
                <a:gd name="connsiteX118" fmla="*/ 4368427 w 4797505"/>
                <a:gd name="connsiteY118" fmla="*/ 1098564 h 1771805"/>
                <a:gd name="connsiteX119" fmla="*/ 4459744 w 4797505"/>
                <a:gd name="connsiteY119" fmla="*/ 1015426 h 1771805"/>
                <a:gd name="connsiteX120" fmla="*/ 4459744 w 4797505"/>
                <a:gd name="connsiteY120" fmla="*/ 659020 h 1771805"/>
                <a:gd name="connsiteX121" fmla="*/ 4665545 w 4797505"/>
                <a:gd name="connsiteY121" fmla="*/ 552030 h 1771805"/>
                <a:gd name="connsiteX122" fmla="*/ 4673042 w 4797505"/>
                <a:gd name="connsiteY122" fmla="*/ 522046 h 1771805"/>
                <a:gd name="connsiteX123" fmla="*/ 4794342 w 4797505"/>
                <a:gd name="connsiteY123" fmla="*/ 184721 h 177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4797505" h="1771805">
                  <a:moveTo>
                    <a:pt x="4794342" y="184721"/>
                  </a:moveTo>
                  <a:cubicBezTo>
                    <a:pt x="4799112" y="137019"/>
                    <a:pt x="4787527" y="98176"/>
                    <a:pt x="4759588" y="70236"/>
                  </a:cubicBezTo>
                  <a:cubicBezTo>
                    <a:pt x="4733692" y="43658"/>
                    <a:pt x="4698256" y="32074"/>
                    <a:pt x="4668953" y="27303"/>
                  </a:cubicBezTo>
                  <a:cubicBezTo>
                    <a:pt x="4659412" y="16400"/>
                    <a:pt x="4643739" y="8222"/>
                    <a:pt x="4624657" y="6178"/>
                  </a:cubicBezTo>
                  <a:cubicBezTo>
                    <a:pt x="4593310" y="2771"/>
                    <a:pt x="4566052" y="18444"/>
                    <a:pt x="4564007" y="39570"/>
                  </a:cubicBezTo>
                  <a:cubicBezTo>
                    <a:pt x="4561963" y="61377"/>
                    <a:pt x="4585814" y="81820"/>
                    <a:pt x="4616480" y="84546"/>
                  </a:cubicBezTo>
                  <a:cubicBezTo>
                    <a:pt x="4636242" y="86591"/>
                    <a:pt x="4653961" y="81139"/>
                    <a:pt x="4665545" y="71598"/>
                  </a:cubicBezTo>
                  <a:cubicBezTo>
                    <a:pt x="4686671" y="75687"/>
                    <a:pt x="4711203" y="83865"/>
                    <a:pt x="4727559" y="101583"/>
                  </a:cubicBezTo>
                  <a:cubicBezTo>
                    <a:pt x="4745958" y="119982"/>
                    <a:pt x="4753454" y="145878"/>
                    <a:pt x="4750047" y="180633"/>
                  </a:cubicBezTo>
                  <a:cubicBezTo>
                    <a:pt x="4742551" y="254912"/>
                    <a:pt x="4715974" y="366672"/>
                    <a:pt x="4663501" y="456625"/>
                  </a:cubicBezTo>
                  <a:cubicBezTo>
                    <a:pt x="4655323" y="470255"/>
                    <a:pt x="4647146" y="483203"/>
                    <a:pt x="4638968" y="494787"/>
                  </a:cubicBezTo>
                  <a:cubicBezTo>
                    <a:pt x="4629428" y="494787"/>
                    <a:pt x="4619888" y="499558"/>
                    <a:pt x="4613073" y="507054"/>
                  </a:cubicBezTo>
                  <a:cubicBezTo>
                    <a:pt x="4561963" y="567023"/>
                    <a:pt x="4499268" y="593600"/>
                    <a:pt x="4430440" y="593600"/>
                  </a:cubicBezTo>
                  <a:cubicBezTo>
                    <a:pt x="4365020" y="591555"/>
                    <a:pt x="4306414" y="562252"/>
                    <a:pt x="4257349" y="504328"/>
                  </a:cubicBezTo>
                  <a:cubicBezTo>
                    <a:pt x="4250534" y="496150"/>
                    <a:pt x="4240993" y="492062"/>
                    <a:pt x="4231453" y="492062"/>
                  </a:cubicBezTo>
                  <a:cubicBezTo>
                    <a:pt x="4223275" y="480477"/>
                    <a:pt x="4214417" y="467529"/>
                    <a:pt x="4206920" y="453900"/>
                  </a:cubicBezTo>
                  <a:cubicBezTo>
                    <a:pt x="4153766" y="363946"/>
                    <a:pt x="4126507" y="252186"/>
                    <a:pt x="4119011" y="178588"/>
                  </a:cubicBezTo>
                  <a:cubicBezTo>
                    <a:pt x="4115604" y="143834"/>
                    <a:pt x="4122419" y="117938"/>
                    <a:pt x="4140818" y="99538"/>
                  </a:cubicBezTo>
                  <a:cubicBezTo>
                    <a:pt x="4157855" y="81820"/>
                    <a:pt x="4181706" y="73643"/>
                    <a:pt x="4203513" y="69554"/>
                  </a:cubicBezTo>
                  <a:cubicBezTo>
                    <a:pt x="4214417" y="79095"/>
                    <a:pt x="4232816" y="84546"/>
                    <a:pt x="4252578" y="82502"/>
                  </a:cubicBezTo>
                  <a:cubicBezTo>
                    <a:pt x="4283926" y="79095"/>
                    <a:pt x="4307777" y="59332"/>
                    <a:pt x="4305051" y="37525"/>
                  </a:cubicBezTo>
                  <a:cubicBezTo>
                    <a:pt x="4303007" y="15718"/>
                    <a:pt x="4275748" y="726"/>
                    <a:pt x="4244401" y="4134"/>
                  </a:cubicBezTo>
                  <a:cubicBezTo>
                    <a:pt x="4225320" y="6178"/>
                    <a:pt x="4208964" y="14356"/>
                    <a:pt x="4199424" y="25259"/>
                  </a:cubicBezTo>
                  <a:cubicBezTo>
                    <a:pt x="4170121" y="30029"/>
                    <a:pt x="4135366" y="42296"/>
                    <a:pt x="4109471" y="68191"/>
                  </a:cubicBezTo>
                  <a:cubicBezTo>
                    <a:pt x="4081531" y="96131"/>
                    <a:pt x="4069946" y="134975"/>
                    <a:pt x="4075398" y="183359"/>
                  </a:cubicBezTo>
                  <a:cubicBezTo>
                    <a:pt x="4083575" y="262408"/>
                    <a:pt x="4118330" y="413012"/>
                    <a:pt x="4196698" y="520002"/>
                  </a:cubicBezTo>
                  <a:cubicBezTo>
                    <a:pt x="4194654" y="530224"/>
                    <a:pt x="4197380" y="541127"/>
                    <a:pt x="4204195" y="549986"/>
                  </a:cubicBezTo>
                  <a:cubicBezTo>
                    <a:pt x="4258712" y="614044"/>
                    <a:pt x="4319362" y="647435"/>
                    <a:pt x="4391597" y="660383"/>
                  </a:cubicBezTo>
                  <a:lnTo>
                    <a:pt x="4391597" y="928880"/>
                  </a:lnTo>
                  <a:cubicBezTo>
                    <a:pt x="4392960" y="972494"/>
                    <a:pt x="4385464" y="1027011"/>
                    <a:pt x="4318680" y="1031099"/>
                  </a:cubicBezTo>
                  <a:lnTo>
                    <a:pt x="3718992" y="1031099"/>
                  </a:lnTo>
                  <a:lnTo>
                    <a:pt x="3638579" y="673331"/>
                  </a:lnTo>
                  <a:cubicBezTo>
                    <a:pt x="3636535" y="665153"/>
                    <a:pt x="3632446" y="659020"/>
                    <a:pt x="3626313" y="654250"/>
                  </a:cubicBezTo>
                  <a:cubicBezTo>
                    <a:pt x="3620861" y="649480"/>
                    <a:pt x="3613365" y="647435"/>
                    <a:pt x="3604506" y="646754"/>
                  </a:cubicBezTo>
                  <a:lnTo>
                    <a:pt x="3603825" y="646754"/>
                  </a:lnTo>
                  <a:cubicBezTo>
                    <a:pt x="3595647" y="646754"/>
                    <a:pt x="3588151" y="649480"/>
                    <a:pt x="3582018" y="654931"/>
                  </a:cubicBezTo>
                  <a:cubicBezTo>
                    <a:pt x="3576566" y="659702"/>
                    <a:pt x="3571796" y="666516"/>
                    <a:pt x="3570433" y="674694"/>
                  </a:cubicBezTo>
                  <a:lnTo>
                    <a:pt x="3504331" y="1030418"/>
                  </a:lnTo>
                  <a:lnTo>
                    <a:pt x="3404837" y="1030418"/>
                  </a:lnTo>
                  <a:lnTo>
                    <a:pt x="3272633" y="319651"/>
                  </a:lnTo>
                  <a:cubicBezTo>
                    <a:pt x="3271270" y="311474"/>
                    <a:pt x="3267182" y="303978"/>
                    <a:pt x="3261048" y="298526"/>
                  </a:cubicBezTo>
                  <a:cubicBezTo>
                    <a:pt x="3254915" y="293074"/>
                    <a:pt x="3246738" y="290348"/>
                    <a:pt x="3238560" y="290348"/>
                  </a:cubicBezTo>
                  <a:cubicBezTo>
                    <a:pt x="3230382" y="290348"/>
                    <a:pt x="3222205" y="293756"/>
                    <a:pt x="3216072" y="298526"/>
                  </a:cubicBezTo>
                  <a:cubicBezTo>
                    <a:pt x="3209938" y="303978"/>
                    <a:pt x="3205850" y="311474"/>
                    <a:pt x="3204487" y="319651"/>
                  </a:cubicBezTo>
                  <a:lnTo>
                    <a:pt x="3060016" y="1199421"/>
                  </a:lnTo>
                  <a:lnTo>
                    <a:pt x="3046387" y="1041321"/>
                  </a:lnTo>
                  <a:cubicBezTo>
                    <a:pt x="3045706" y="1032462"/>
                    <a:pt x="3041617" y="1024285"/>
                    <a:pt x="3035484" y="1018833"/>
                  </a:cubicBezTo>
                  <a:cubicBezTo>
                    <a:pt x="3029351" y="1013381"/>
                    <a:pt x="3021173" y="1009293"/>
                    <a:pt x="3012314" y="1009293"/>
                  </a:cubicBezTo>
                  <a:lnTo>
                    <a:pt x="2970745" y="1009293"/>
                  </a:lnTo>
                  <a:lnTo>
                    <a:pt x="2970745" y="1008611"/>
                  </a:lnTo>
                  <a:lnTo>
                    <a:pt x="2938716" y="1008611"/>
                  </a:lnTo>
                  <a:lnTo>
                    <a:pt x="2909413" y="1008611"/>
                  </a:lnTo>
                  <a:lnTo>
                    <a:pt x="1420414" y="1008611"/>
                  </a:lnTo>
                  <a:lnTo>
                    <a:pt x="1399289" y="1008611"/>
                  </a:lnTo>
                  <a:lnTo>
                    <a:pt x="1380889" y="1008611"/>
                  </a:lnTo>
                  <a:cubicBezTo>
                    <a:pt x="1372030" y="1008611"/>
                    <a:pt x="1363853" y="1012018"/>
                    <a:pt x="1358401" y="1016789"/>
                  </a:cubicBezTo>
                  <a:cubicBezTo>
                    <a:pt x="1352268" y="1022240"/>
                    <a:pt x="1347498" y="1029736"/>
                    <a:pt x="1346816" y="1037914"/>
                  </a:cubicBezTo>
                  <a:lnTo>
                    <a:pt x="1250048" y="1495176"/>
                  </a:lnTo>
                  <a:lnTo>
                    <a:pt x="1083771" y="567023"/>
                  </a:lnTo>
                  <a:cubicBezTo>
                    <a:pt x="1082408" y="558845"/>
                    <a:pt x="1078319" y="551349"/>
                    <a:pt x="1072186" y="545897"/>
                  </a:cubicBezTo>
                  <a:cubicBezTo>
                    <a:pt x="1066053" y="540446"/>
                    <a:pt x="1058557" y="537720"/>
                    <a:pt x="1049698" y="537720"/>
                  </a:cubicBezTo>
                  <a:lnTo>
                    <a:pt x="1049016" y="537720"/>
                  </a:lnTo>
                  <a:lnTo>
                    <a:pt x="1048335" y="537720"/>
                  </a:lnTo>
                  <a:cubicBezTo>
                    <a:pt x="1040157" y="537720"/>
                    <a:pt x="1031980" y="541808"/>
                    <a:pt x="1025847" y="547260"/>
                  </a:cubicBezTo>
                  <a:cubicBezTo>
                    <a:pt x="1019713" y="552712"/>
                    <a:pt x="1015625" y="560889"/>
                    <a:pt x="1014943" y="569748"/>
                  </a:cubicBezTo>
                  <a:lnTo>
                    <a:pt x="978144" y="1009293"/>
                  </a:lnTo>
                  <a:lnTo>
                    <a:pt x="899094" y="1009293"/>
                  </a:lnTo>
                  <a:cubicBezTo>
                    <a:pt x="890235" y="1009293"/>
                    <a:pt x="882739" y="1012700"/>
                    <a:pt x="876606" y="1017470"/>
                  </a:cubicBezTo>
                  <a:cubicBezTo>
                    <a:pt x="870473" y="1022922"/>
                    <a:pt x="866384" y="1029736"/>
                    <a:pt x="865021" y="1038595"/>
                  </a:cubicBezTo>
                  <a:lnTo>
                    <a:pt x="805052" y="1289374"/>
                  </a:lnTo>
                  <a:lnTo>
                    <a:pt x="775068" y="1052906"/>
                  </a:lnTo>
                  <a:cubicBezTo>
                    <a:pt x="773705" y="1044729"/>
                    <a:pt x="768935" y="1037914"/>
                    <a:pt x="762801" y="1033144"/>
                  </a:cubicBezTo>
                  <a:cubicBezTo>
                    <a:pt x="756668" y="1028374"/>
                    <a:pt x="749172" y="1025648"/>
                    <a:pt x="740995" y="1025648"/>
                  </a:cubicBezTo>
                  <a:lnTo>
                    <a:pt x="3651" y="1025648"/>
                  </a:lnTo>
                  <a:lnTo>
                    <a:pt x="3651" y="1095157"/>
                  </a:lnTo>
                  <a:lnTo>
                    <a:pt x="713055" y="1095157"/>
                  </a:lnTo>
                  <a:lnTo>
                    <a:pt x="775749" y="1486999"/>
                  </a:lnTo>
                  <a:cubicBezTo>
                    <a:pt x="777794" y="1495176"/>
                    <a:pt x="781882" y="1501991"/>
                    <a:pt x="788016" y="1506761"/>
                  </a:cubicBezTo>
                  <a:cubicBezTo>
                    <a:pt x="794149" y="1511531"/>
                    <a:pt x="802326" y="1514257"/>
                    <a:pt x="810504" y="1514257"/>
                  </a:cubicBezTo>
                  <a:lnTo>
                    <a:pt x="810504" y="1514257"/>
                  </a:lnTo>
                  <a:cubicBezTo>
                    <a:pt x="818682" y="1514257"/>
                    <a:pt x="826178" y="1510850"/>
                    <a:pt x="832311" y="1506080"/>
                  </a:cubicBezTo>
                  <a:cubicBezTo>
                    <a:pt x="838444" y="1500628"/>
                    <a:pt x="842533" y="1493813"/>
                    <a:pt x="843896" y="1485636"/>
                  </a:cubicBezTo>
                  <a:lnTo>
                    <a:pt x="929079" y="1080165"/>
                  </a:lnTo>
                  <a:lnTo>
                    <a:pt x="1010173" y="1080165"/>
                  </a:lnTo>
                  <a:cubicBezTo>
                    <a:pt x="1019032" y="1080165"/>
                    <a:pt x="1027209" y="1076758"/>
                    <a:pt x="1033343" y="1071306"/>
                  </a:cubicBezTo>
                  <a:cubicBezTo>
                    <a:pt x="1039476" y="1065854"/>
                    <a:pt x="1043565" y="1057677"/>
                    <a:pt x="1044246" y="1048817"/>
                  </a:cubicBezTo>
                  <a:lnTo>
                    <a:pt x="1057875" y="890036"/>
                  </a:lnTo>
                  <a:lnTo>
                    <a:pt x="1216656" y="1740503"/>
                  </a:lnTo>
                  <a:cubicBezTo>
                    <a:pt x="1218019" y="1748681"/>
                    <a:pt x="1222108" y="1756177"/>
                    <a:pt x="1228241" y="1761629"/>
                  </a:cubicBezTo>
                  <a:cubicBezTo>
                    <a:pt x="1234375" y="1767080"/>
                    <a:pt x="1241871" y="1769806"/>
                    <a:pt x="1250730" y="1769806"/>
                  </a:cubicBezTo>
                  <a:cubicBezTo>
                    <a:pt x="1259589" y="1769806"/>
                    <a:pt x="1267085" y="1766399"/>
                    <a:pt x="1273218" y="1760947"/>
                  </a:cubicBezTo>
                  <a:cubicBezTo>
                    <a:pt x="1279351" y="1755495"/>
                    <a:pt x="1283440" y="1747999"/>
                    <a:pt x="1284803" y="1739822"/>
                  </a:cubicBezTo>
                  <a:lnTo>
                    <a:pt x="1410192" y="1078802"/>
                  </a:lnTo>
                  <a:lnTo>
                    <a:pt x="2907369" y="1078802"/>
                  </a:lnTo>
                  <a:lnTo>
                    <a:pt x="2936671" y="1078802"/>
                  </a:lnTo>
                  <a:lnTo>
                    <a:pt x="2968700" y="1078802"/>
                  </a:lnTo>
                  <a:lnTo>
                    <a:pt x="2968700" y="1078120"/>
                  </a:lnTo>
                  <a:lnTo>
                    <a:pt x="2978922" y="1078120"/>
                  </a:lnTo>
                  <a:lnTo>
                    <a:pt x="3015721" y="1497221"/>
                  </a:lnTo>
                  <a:cubicBezTo>
                    <a:pt x="3016403" y="1505398"/>
                    <a:pt x="3020492" y="1513576"/>
                    <a:pt x="3026625" y="1519027"/>
                  </a:cubicBezTo>
                  <a:cubicBezTo>
                    <a:pt x="3032758" y="1524479"/>
                    <a:pt x="3040254" y="1528568"/>
                    <a:pt x="3049113" y="1528568"/>
                  </a:cubicBezTo>
                  <a:lnTo>
                    <a:pt x="3049794" y="1528568"/>
                  </a:lnTo>
                  <a:lnTo>
                    <a:pt x="3050476" y="1528568"/>
                  </a:lnTo>
                  <a:cubicBezTo>
                    <a:pt x="3059335" y="1528568"/>
                    <a:pt x="3066831" y="1525161"/>
                    <a:pt x="3072964" y="1520390"/>
                  </a:cubicBezTo>
                  <a:cubicBezTo>
                    <a:pt x="3079097" y="1514939"/>
                    <a:pt x="3083186" y="1507443"/>
                    <a:pt x="3084549" y="1499265"/>
                  </a:cubicBezTo>
                  <a:lnTo>
                    <a:pt x="3237197" y="563615"/>
                  </a:lnTo>
                  <a:lnTo>
                    <a:pt x="3340098" y="1068580"/>
                  </a:lnTo>
                  <a:lnTo>
                    <a:pt x="3340098" y="1068580"/>
                  </a:lnTo>
                  <a:cubicBezTo>
                    <a:pt x="3341461" y="1076758"/>
                    <a:pt x="3345550" y="1084254"/>
                    <a:pt x="3351683" y="1089705"/>
                  </a:cubicBezTo>
                  <a:cubicBezTo>
                    <a:pt x="3357816" y="1095157"/>
                    <a:pt x="3365994" y="1098564"/>
                    <a:pt x="3374171" y="1098564"/>
                  </a:cubicBezTo>
                  <a:lnTo>
                    <a:pt x="3533634" y="1098564"/>
                  </a:lnTo>
                  <a:cubicBezTo>
                    <a:pt x="3541811" y="1098564"/>
                    <a:pt x="3549307" y="1095157"/>
                    <a:pt x="3555441" y="1090387"/>
                  </a:cubicBezTo>
                  <a:cubicBezTo>
                    <a:pt x="3561574" y="1085616"/>
                    <a:pt x="3565663" y="1078802"/>
                    <a:pt x="3567026" y="1069943"/>
                  </a:cubicBezTo>
                  <a:lnTo>
                    <a:pt x="3607232" y="842334"/>
                  </a:lnTo>
                  <a:lnTo>
                    <a:pt x="3656979" y="1071987"/>
                  </a:lnTo>
                  <a:cubicBezTo>
                    <a:pt x="3659023" y="1079483"/>
                    <a:pt x="3663112" y="1086298"/>
                    <a:pt x="3669245" y="1091068"/>
                  </a:cubicBezTo>
                  <a:cubicBezTo>
                    <a:pt x="3675378" y="1095838"/>
                    <a:pt x="3682875" y="1098564"/>
                    <a:pt x="3690371" y="1098564"/>
                  </a:cubicBezTo>
                  <a:cubicBezTo>
                    <a:pt x="3854603" y="1098564"/>
                    <a:pt x="4162625" y="1098564"/>
                    <a:pt x="4326858" y="1098564"/>
                  </a:cubicBezTo>
                  <a:cubicBezTo>
                    <a:pt x="4340487" y="1098564"/>
                    <a:pt x="4354798" y="1098564"/>
                    <a:pt x="4368427" y="1098564"/>
                  </a:cubicBezTo>
                  <a:cubicBezTo>
                    <a:pt x="4405226" y="1098564"/>
                    <a:pt x="4459744" y="1066536"/>
                    <a:pt x="4459744" y="1015426"/>
                  </a:cubicBezTo>
                  <a:lnTo>
                    <a:pt x="4459744" y="659020"/>
                  </a:lnTo>
                  <a:cubicBezTo>
                    <a:pt x="4532660" y="646072"/>
                    <a:pt x="4611710" y="615407"/>
                    <a:pt x="4665545" y="552030"/>
                  </a:cubicBezTo>
                  <a:cubicBezTo>
                    <a:pt x="4672360" y="543171"/>
                    <a:pt x="4675086" y="532268"/>
                    <a:pt x="4673042" y="522046"/>
                  </a:cubicBezTo>
                  <a:cubicBezTo>
                    <a:pt x="4752091" y="414375"/>
                    <a:pt x="4786846" y="264453"/>
                    <a:pt x="4794342" y="184721"/>
                  </a:cubicBezTo>
                  <a:close/>
                </a:path>
              </a:pathLst>
            </a:custGeom>
            <a:solidFill>
              <a:schemeClr val="accent1"/>
            </a:solidFill>
            <a:ln w="68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36593EB-5869-4A8C-80A1-C05AA0B24BF0}"/>
                </a:ext>
              </a:extLst>
            </p:cNvPr>
            <p:cNvGrpSpPr/>
            <p:nvPr/>
          </p:nvGrpSpPr>
          <p:grpSpPr>
            <a:xfrm>
              <a:off x="477110" y="5658084"/>
              <a:ext cx="655351" cy="517912"/>
              <a:chOff x="6456816" y="5667609"/>
              <a:chExt cx="655351" cy="517912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063A0A4C-2BF4-47D2-AFFF-A22E96B3C12D}"/>
                  </a:ext>
                </a:extLst>
              </p:cNvPr>
              <p:cNvSpPr/>
              <p:nvPr/>
            </p:nvSpPr>
            <p:spPr>
              <a:xfrm>
                <a:off x="6456816" y="5667609"/>
                <a:ext cx="517913" cy="517912"/>
              </a:xfrm>
              <a:custGeom>
                <a:avLst/>
                <a:gdLst>
                  <a:gd name="connsiteX0" fmla="*/ 460475 w 517912"/>
                  <a:gd name="connsiteY0" fmla="*/ 259443 h 517912"/>
                  <a:gd name="connsiteX1" fmla="*/ 259443 w 517912"/>
                  <a:gd name="connsiteY1" fmla="*/ 460475 h 517912"/>
                  <a:gd name="connsiteX2" fmla="*/ 58411 w 517912"/>
                  <a:gd name="connsiteY2" fmla="*/ 259443 h 517912"/>
                  <a:gd name="connsiteX3" fmla="*/ 259443 w 517912"/>
                  <a:gd name="connsiteY3" fmla="*/ 58411 h 517912"/>
                  <a:gd name="connsiteX4" fmla="*/ 460475 w 517912"/>
                  <a:gd name="connsiteY4" fmla="*/ 259443 h 517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7912" h="517912">
                    <a:moveTo>
                      <a:pt x="460475" y="259443"/>
                    </a:moveTo>
                    <a:cubicBezTo>
                      <a:pt x="460475" y="370470"/>
                      <a:pt x="370470" y="460475"/>
                      <a:pt x="259443" y="460475"/>
                    </a:cubicBezTo>
                    <a:cubicBezTo>
                      <a:pt x="148416" y="460475"/>
                      <a:pt x="58411" y="370470"/>
                      <a:pt x="58411" y="259443"/>
                    </a:cubicBezTo>
                    <a:cubicBezTo>
                      <a:pt x="58411" y="148416"/>
                      <a:pt x="148416" y="58411"/>
                      <a:pt x="259443" y="58411"/>
                    </a:cubicBezTo>
                    <a:cubicBezTo>
                      <a:pt x="370470" y="58411"/>
                      <a:pt x="460475" y="148416"/>
                      <a:pt x="460475" y="259443"/>
                    </a:cubicBezTo>
                    <a:close/>
                  </a:path>
                </a:pathLst>
              </a:custGeom>
              <a:noFill/>
              <a:ln w="108857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C3DAC375-EEBC-4131-8F69-CD653EE61E82}"/>
                  </a:ext>
                </a:extLst>
              </p:cNvPr>
              <p:cNvSpPr/>
              <p:nvPr/>
            </p:nvSpPr>
            <p:spPr>
              <a:xfrm>
                <a:off x="6913640" y="5874290"/>
                <a:ext cx="198527" cy="129467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9A4658B-18D9-47F9-8999-4B217D15FD5B}"/>
                </a:ext>
              </a:extLst>
            </p:cNvPr>
            <p:cNvSpPr/>
            <p:nvPr/>
          </p:nvSpPr>
          <p:spPr>
            <a:xfrm>
              <a:off x="995023" y="5898145"/>
              <a:ext cx="6479203" cy="6533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959607F-C050-4355-908E-D24DD45D9D08}"/>
              </a:ext>
            </a:extLst>
          </p:cNvPr>
          <p:cNvGrpSpPr/>
          <p:nvPr userDrawn="1"/>
        </p:nvGrpSpPr>
        <p:grpSpPr>
          <a:xfrm rot="10800000" flipV="1">
            <a:off x="347501" y="5899288"/>
            <a:ext cx="5572126" cy="862288"/>
            <a:chOff x="477110" y="4905446"/>
            <a:chExt cx="11078677" cy="1714429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EA74116-9898-4A6A-84F3-F61BBB7993C6}"/>
                </a:ext>
              </a:extLst>
            </p:cNvPr>
            <p:cNvSpPr/>
            <p:nvPr/>
          </p:nvSpPr>
          <p:spPr>
            <a:xfrm>
              <a:off x="6913640" y="4905446"/>
              <a:ext cx="4642147" cy="1714429"/>
            </a:xfrm>
            <a:custGeom>
              <a:avLst/>
              <a:gdLst>
                <a:gd name="connsiteX0" fmla="*/ 4794342 w 4797505"/>
                <a:gd name="connsiteY0" fmla="*/ 184721 h 1771805"/>
                <a:gd name="connsiteX1" fmla="*/ 4759588 w 4797505"/>
                <a:gd name="connsiteY1" fmla="*/ 70236 h 1771805"/>
                <a:gd name="connsiteX2" fmla="*/ 4668953 w 4797505"/>
                <a:gd name="connsiteY2" fmla="*/ 27303 h 1771805"/>
                <a:gd name="connsiteX3" fmla="*/ 4624657 w 4797505"/>
                <a:gd name="connsiteY3" fmla="*/ 6178 h 1771805"/>
                <a:gd name="connsiteX4" fmla="*/ 4564007 w 4797505"/>
                <a:gd name="connsiteY4" fmla="*/ 39570 h 1771805"/>
                <a:gd name="connsiteX5" fmla="*/ 4616480 w 4797505"/>
                <a:gd name="connsiteY5" fmla="*/ 84546 h 1771805"/>
                <a:gd name="connsiteX6" fmla="*/ 4665545 w 4797505"/>
                <a:gd name="connsiteY6" fmla="*/ 71598 h 1771805"/>
                <a:gd name="connsiteX7" fmla="*/ 4727559 w 4797505"/>
                <a:gd name="connsiteY7" fmla="*/ 101583 h 1771805"/>
                <a:gd name="connsiteX8" fmla="*/ 4750047 w 4797505"/>
                <a:gd name="connsiteY8" fmla="*/ 180633 h 1771805"/>
                <a:gd name="connsiteX9" fmla="*/ 4663501 w 4797505"/>
                <a:gd name="connsiteY9" fmla="*/ 456625 h 1771805"/>
                <a:gd name="connsiteX10" fmla="*/ 4638968 w 4797505"/>
                <a:gd name="connsiteY10" fmla="*/ 494787 h 1771805"/>
                <a:gd name="connsiteX11" fmla="*/ 4613073 w 4797505"/>
                <a:gd name="connsiteY11" fmla="*/ 507054 h 1771805"/>
                <a:gd name="connsiteX12" fmla="*/ 4430440 w 4797505"/>
                <a:gd name="connsiteY12" fmla="*/ 593600 h 1771805"/>
                <a:gd name="connsiteX13" fmla="*/ 4257349 w 4797505"/>
                <a:gd name="connsiteY13" fmla="*/ 504328 h 1771805"/>
                <a:gd name="connsiteX14" fmla="*/ 4231453 w 4797505"/>
                <a:gd name="connsiteY14" fmla="*/ 492062 h 1771805"/>
                <a:gd name="connsiteX15" fmla="*/ 4206920 w 4797505"/>
                <a:gd name="connsiteY15" fmla="*/ 453900 h 1771805"/>
                <a:gd name="connsiteX16" fmla="*/ 4119011 w 4797505"/>
                <a:gd name="connsiteY16" fmla="*/ 178588 h 1771805"/>
                <a:gd name="connsiteX17" fmla="*/ 4140818 w 4797505"/>
                <a:gd name="connsiteY17" fmla="*/ 99538 h 1771805"/>
                <a:gd name="connsiteX18" fmla="*/ 4203513 w 4797505"/>
                <a:gd name="connsiteY18" fmla="*/ 69554 h 1771805"/>
                <a:gd name="connsiteX19" fmla="*/ 4252578 w 4797505"/>
                <a:gd name="connsiteY19" fmla="*/ 82502 h 1771805"/>
                <a:gd name="connsiteX20" fmla="*/ 4305051 w 4797505"/>
                <a:gd name="connsiteY20" fmla="*/ 37525 h 1771805"/>
                <a:gd name="connsiteX21" fmla="*/ 4244401 w 4797505"/>
                <a:gd name="connsiteY21" fmla="*/ 4134 h 1771805"/>
                <a:gd name="connsiteX22" fmla="*/ 4199424 w 4797505"/>
                <a:gd name="connsiteY22" fmla="*/ 25259 h 1771805"/>
                <a:gd name="connsiteX23" fmla="*/ 4109471 w 4797505"/>
                <a:gd name="connsiteY23" fmla="*/ 68191 h 1771805"/>
                <a:gd name="connsiteX24" fmla="*/ 4075398 w 4797505"/>
                <a:gd name="connsiteY24" fmla="*/ 183359 h 1771805"/>
                <a:gd name="connsiteX25" fmla="*/ 4196698 w 4797505"/>
                <a:gd name="connsiteY25" fmla="*/ 520002 h 1771805"/>
                <a:gd name="connsiteX26" fmla="*/ 4204195 w 4797505"/>
                <a:gd name="connsiteY26" fmla="*/ 549986 h 1771805"/>
                <a:gd name="connsiteX27" fmla="*/ 4391597 w 4797505"/>
                <a:gd name="connsiteY27" fmla="*/ 660383 h 1771805"/>
                <a:gd name="connsiteX28" fmla="*/ 4391597 w 4797505"/>
                <a:gd name="connsiteY28" fmla="*/ 928880 h 1771805"/>
                <a:gd name="connsiteX29" fmla="*/ 4318680 w 4797505"/>
                <a:gd name="connsiteY29" fmla="*/ 1031099 h 1771805"/>
                <a:gd name="connsiteX30" fmla="*/ 3718992 w 4797505"/>
                <a:gd name="connsiteY30" fmla="*/ 1031099 h 1771805"/>
                <a:gd name="connsiteX31" fmla="*/ 3638579 w 4797505"/>
                <a:gd name="connsiteY31" fmla="*/ 673331 h 1771805"/>
                <a:gd name="connsiteX32" fmla="*/ 3626313 w 4797505"/>
                <a:gd name="connsiteY32" fmla="*/ 654250 h 1771805"/>
                <a:gd name="connsiteX33" fmla="*/ 3604506 w 4797505"/>
                <a:gd name="connsiteY33" fmla="*/ 646754 h 1771805"/>
                <a:gd name="connsiteX34" fmla="*/ 3603825 w 4797505"/>
                <a:gd name="connsiteY34" fmla="*/ 646754 h 1771805"/>
                <a:gd name="connsiteX35" fmla="*/ 3582018 w 4797505"/>
                <a:gd name="connsiteY35" fmla="*/ 654931 h 1771805"/>
                <a:gd name="connsiteX36" fmla="*/ 3570433 w 4797505"/>
                <a:gd name="connsiteY36" fmla="*/ 674694 h 1771805"/>
                <a:gd name="connsiteX37" fmla="*/ 3504331 w 4797505"/>
                <a:gd name="connsiteY37" fmla="*/ 1030418 h 1771805"/>
                <a:gd name="connsiteX38" fmla="*/ 3404837 w 4797505"/>
                <a:gd name="connsiteY38" fmla="*/ 1030418 h 1771805"/>
                <a:gd name="connsiteX39" fmla="*/ 3272633 w 4797505"/>
                <a:gd name="connsiteY39" fmla="*/ 319651 h 1771805"/>
                <a:gd name="connsiteX40" fmla="*/ 3261048 w 4797505"/>
                <a:gd name="connsiteY40" fmla="*/ 298526 h 1771805"/>
                <a:gd name="connsiteX41" fmla="*/ 3238560 w 4797505"/>
                <a:gd name="connsiteY41" fmla="*/ 290348 h 1771805"/>
                <a:gd name="connsiteX42" fmla="*/ 3216072 w 4797505"/>
                <a:gd name="connsiteY42" fmla="*/ 298526 h 1771805"/>
                <a:gd name="connsiteX43" fmla="*/ 3204487 w 4797505"/>
                <a:gd name="connsiteY43" fmla="*/ 319651 h 1771805"/>
                <a:gd name="connsiteX44" fmla="*/ 3060016 w 4797505"/>
                <a:gd name="connsiteY44" fmla="*/ 1199421 h 1771805"/>
                <a:gd name="connsiteX45" fmla="*/ 3046387 w 4797505"/>
                <a:gd name="connsiteY45" fmla="*/ 1041321 h 1771805"/>
                <a:gd name="connsiteX46" fmla="*/ 3035484 w 4797505"/>
                <a:gd name="connsiteY46" fmla="*/ 1018833 h 1771805"/>
                <a:gd name="connsiteX47" fmla="*/ 3012314 w 4797505"/>
                <a:gd name="connsiteY47" fmla="*/ 1009293 h 1771805"/>
                <a:gd name="connsiteX48" fmla="*/ 2970745 w 4797505"/>
                <a:gd name="connsiteY48" fmla="*/ 1009293 h 1771805"/>
                <a:gd name="connsiteX49" fmla="*/ 2970745 w 4797505"/>
                <a:gd name="connsiteY49" fmla="*/ 1008611 h 1771805"/>
                <a:gd name="connsiteX50" fmla="*/ 2938716 w 4797505"/>
                <a:gd name="connsiteY50" fmla="*/ 1008611 h 1771805"/>
                <a:gd name="connsiteX51" fmla="*/ 2909413 w 4797505"/>
                <a:gd name="connsiteY51" fmla="*/ 1008611 h 1771805"/>
                <a:gd name="connsiteX52" fmla="*/ 1420414 w 4797505"/>
                <a:gd name="connsiteY52" fmla="*/ 1008611 h 1771805"/>
                <a:gd name="connsiteX53" fmla="*/ 1399289 w 4797505"/>
                <a:gd name="connsiteY53" fmla="*/ 1008611 h 1771805"/>
                <a:gd name="connsiteX54" fmla="*/ 1380889 w 4797505"/>
                <a:gd name="connsiteY54" fmla="*/ 1008611 h 1771805"/>
                <a:gd name="connsiteX55" fmla="*/ 1358401 w 4797505"/>
                <a:gd name="connsiteY55" fmla="*/ 1016789 h 1771805"/>
                <a:gd name="connsiteX56" fmla="*/ 1346816 w 4797505"/>
                <a:gd name="connsiteY56" fmla="*/ 1037914 h 1771805"/>
                <a:gd name="connsiteX57" fmla="*/ 1250048 w 4797505"/>
                <a:gd name="connsiteY57" fmla="*/ 1495176 h 1771805"/>
                <a:gd name="connsiteX58" fmla="*/ 1083771 w 4797505"/>
                <a:gd name="connsiteY58" fmla="*/ 567023 h 1771805"/>
                <a:gd name="connsiteX59" fmla="*/ 1072186 w 4797505"/>
                <a:gd name="connsiteY59" fmla="*/ 545897 h 1771805"/>
                <a:gd name="connsiteX60" fmla="*/ 1049698 w 4797505"/>
                <a:gd name="connsiteY60" fmla="*/ 537720 h 1771805"/>
                <a:gd name="connsiteX61" fmla="*/ 1049016 w 4797505"/>
                <a:gd name="connsiteY61" fmla="*/ 537720 h 1771805"/>
                <a:gd name="connsiteX62" fmla="*/ 1048335 w 4797505"/>
                <a:gd name="connsiteY62" fmla="*/ 537720 h 1771805"/>
                <a:gd name="connsiteX63" fmla="*/ 1025847 w 4797505"/>
                <a:gd name="connsiteY63" fmla="*/ 547260 h 1771805"/>
                <a:gd name="connsiteX64" fmla="*/ 1014943 w 4797505"/>
                <a:gd name="connsiteY64" fmla="*/ 569748 h 1771805"/>
                <a:gd name="connsiteX65" fmla="*/ 978144 w 4797505"/>
                <a:gd name="connsiteY65" fmla="*/ 1009293 h 1771805"/>
                <a:gd name="connsiteX66" fmla="*/ 899094 w 4797505"/>
                <a:gd name="connsiteY66" fmla="*/ 1009293 h 1771805"/>
                <a:gd name="connsiteX67" fmla="*/ 876606 w 4797505"/>
                <a:gd name="connsiteY67" fmla="*/ 1017470 h 1771805"/>
                <a:gd name="connsiteX68" fmla="*/ 865021 w 4797505"/>
                <a:gd name="connsiteY68" fmla="*/ 1038595 h 1771805"/>
                <a:gd name="connsiteX69" fmla="*/ 805052 w 4797505"/>
                <a:gd name="connsiteY69" fmla="*/ 1289374 h 1771805"/>
                <a:gd name="connsiteX70" fmla="*/ 775068 w 4797505"/>
                <a:gd name="connsiteY70" fmla="*/ 1052906 h 1771805"/>
                <a:gd name="connsiteX71" fmla="*/ 762801 w 4797505"/>
                <a:gd name="connsiteY71" fmla="*/ 1033144 h 1771805"/>
                <a:gd name="connsiteX72" fmla="*/ 740995 w 4797505"/>
                <a:gd name="connsiteY72" fmla="*/ 1025648 h 1771805"/>
                <a:gd name="connsiteX73" fmla="*/ 3651 w 4797505"/>
                <a:gd name="connsiteY73" fmla="*/ 1025648 h 1771805"/>
                <a:gd name="connsiteX74" fmla="*/ 3651 w 4797505"/>
                <a:gd name="connsiteY74" fmla="*/ 1095157 h 1771805"/>
                <a:gd name="connsiteX75" fmla="*/ 713055 w 4797505"/>
                <a:gd name="connsiteY75" fmla="*/ 1095157 h 1771805"/>
                <a:gd name="connsiteX76" fmla="*/ 775749 w 4797505"/>
                <a:gd name="connsiteY76" fmla="*/ 1486999 h 1771805"/>
                <a:gd name="connsiteX77" fmla="*/ 788016 w 4797505"/>
                <a:gd name="connsiteY77" fmla="*/ 1506761 h 1771805"/>
                <a:gd name="connsiteX78" fmla="*/ 810504 w 4797505"/>
                <a:gd name="connsiteY78" fmla="*/ 1514257 h 1771805"/>
                <a:gd name="connsiteX79" fmla="*/ 810504 w 4797505"/>
                <a:gd name="connsiteY79" fmla="*/ 1514257 h 1771805"/>
                <a:gd name="connsiteX80" fmla="*/ 832311 w 4797505"/>
                <a:gd name="connsiteY80" fmla="*/ 1506080 h 1771805"/>
                <a:gd name="connsiteX81" fmla="*/ 843896 w 4797505"/>
                <a:gd name="connsiteY81" fmla="*/ 1485636 h 1771805"/>
                <a:gd name="connsiteX82" fmla="*/ 929079 w 4797505"/>
                <a:gd name="connsiteY82" fmla="*/ 1080165 h 1771805"/>
                <a:gd name="connsiteX83" fmla="*/ 1010173 w 4797505"/>
                <a:gd name="connsiteY83" fmla="*/ 1080165 h 1771805"/>
                <a:gd name="connsiteX84" fmla="*/ 1033343 w 4797505"/>
                <a:gd name="connsiteY84" fmla="*/ 1071306 h 1771805"/>
                <a:gd name="connsiteX85" fmla="*/ 1044246 w 4797505"/>
                <a:gd name="connsiteY85" fmla="*/ 1048817 h 1771805"/>
                <a:gd name="connsiteX86" fmla="*/ 1057875 w 4797505"/>
                <a:gd name="connsiteY86" fmla="*/ 890036 h 1771805"/>
                <a:gd name="connsiteX87" fmla="*/ 1216656 w 4797505"/>
                <a:gd name="connsiteY87" fmla="*/ 1740503 h 1771805"/>
                <a:gd name="connsiteX88" fmla="*/ 1228241 w 4797505"/>
                <a:gd name="connsiteY88" fmla="*/ 1761629 h 1771805"/>
                <a:gd name="connsiteX89" fmla="*/ 1250730 w 4797505"/>
                <a:gd name="connsiteY89" fmla="*/ 1769806 h 1771805"/>
                <a:gd name="connsiteX90" fmla="*/ 1273218 w 4797505"/>
                <a:gd name="connsiteY90" fmla="*/ 1760947 h 1771805"/>
                <a:gd name="connsiteX91" fmla="*/ 1284803 w 4797505"/>
                <a:gd name="connsiteY91" fmla="*/ 1739822 h 1771805"/>
                <a:gd name="connsiteX92" fmla="*/ 1410192 w 4797505"/>
                <a:gd name="connsiteY92" fmla="*/ 1078802 h 1771805"/>
                <a:gd name="connsiteX93" fmla="*/ 2907369 w 4797505"/>
                <a:gd name="connsiteY93" fmla="*/ 1078802 h 1771805"/>
                <a:gd name="connsiteX94" fmla="*/ 2936671 w 4797505"/>
                <a:gd name="connsiteY94" fmla="*/ 1078802 h 1771805"/>
                <a:gd name="connsiteX95" fmla="*/ 2968700 w 4797505"/>
                <a:gd name="connsiteY95" fmla="*/ 1078802 h 1771805"/>
                <a:gd name="connsiteX96" fmla="*/ 2968700 w 4797505"/>
                <a:gd name="connsiteY96" fmla="*/ 1078120 h 1771805"/>
                <a:gd name="connsiteX97" fmla="*/ 2978922 w 4797505"/>
                <a:gd name="connsiteY97" fmla="*/ 1078120 h 1771805"/>
                <a:gd name="connsiteX98" fmla="*/ 3015721 w 4797505"/>
                <a:gd name="connsiteY98" fmla="*/ 1497221 h 1771805"/>
                <a:gd name="connsiteX99" fmla="*/ 3026625 w 4797505"/>
                <a:gd name="connsiteY99" fmla="*/ 1519027 h 1771805"/>
                <a:gd name="connsiteX100" fmla="*/ 3049113 w 4797505"/>
                <a:gd name="connsiteY100" fmla="*/ 1528568 h 1771805"/>
                <a:gd name="connsiteX101" fmla="*/ 3049794 w 4797505"/>
                <a:gd name="connsiteY101" fmla="*/ 1528568 h 1771805"/>
                <a:gd name="connsiteX102" fmla="*/ 3050476 w 4797505"/>
                <a:gd name="connsiteY102" fmla="*/ 1528568 h 1771805"/>
                <a:gd name="connsiteX103" fmla="*/ 3072964 w 4797505"/>
                <a:gd name="connsiteY103" fmla="*/ 1520390 h 1771805"/>
                <a:gd name="connsiteX104" fmla="*/ 3084549 w 4797505"/>
                <a:gd name="connsiteY104" fmla="*/ 1499265 h 1771805"/>
                <a:gd name="connsiteX105" fmla="*/ 3237197 w 4797505"/>
                <a:gd name="connsiteY105" fmla="*/ 563615 h 1771805"/>
                <a:gd name="connsiteX106" fmla="*/ 3340098 w 4797505"/>
                <a:gd name="connsiteY106" fmla="*/ 1068580 h 1771805"/>
                <a:gd name="connsiteX107" fmla="*/ 3340098 w 4797505"/>
                <a:gd name="connsiteY107" fmla="*/ 1068580 h 1771805"/>
                <a:gd name="connsiteX108" fmla="*/ 3351683 w 4797505"/>
                <a:gd name="connsiteY108" fmla="*/ 1089705 h 1771805"/>
                <a:gd name="connsiteX109" fmla="*/ 3374171 w 4797505"/>
                <a:gd name="connsiteY109" fmla="*/ 1098564 h 1771805"/>
                <a:gd name="connsiteX110" fmla="*/ 3533634 w 4797505"/>
                <a:gd name="connsiteY110" fmla="*/ 1098564 h 1771805"/>
                <a:gd name="connsiteX111" fmla="*/ 3555441 w 4797505"/>
                <a:gd name="connsiteY111" fmla="*/ 1090387 h 1771805"/>
                <a:gd name="connsiteX112" fmla="*/ 3567026 w 4797505"/>
                <a:gd name="connsiteY112" fmla="*/ 1069943 h 1771805"/>
                <a:gd name="connsiteX113" fmla="*/ 3607232 w 4797505"/>
                <a:gd name="connsiteY113" fmla="*/ 842334 h 1771805"/>
                <a:gd name="connsiteX114" fmla="*/ 3656979 w 4797505"/>
                <a:gd name="connsiteY114" fmla="*/ 1071987 h 1771805"/>
                <a:gd name="connsiteX115" fmla="*/ 3669245 w 4797505"/>
                <a:gd name="connsiteY115" fmla="*/ 1091068 h 1771805"/>
                <a:gd name="connsiteX116" fmla="*/ 3690371 w 4797505"/>
                <a:gd name="connsiteY116" fmla="*/ 1098564 h 1771805"/>
                <a:gd name="connsiteX117" fmla="*/ 4326858 w 4797505"/>
                <a:gd name="connsiteY117" fmla="*/ 1098564 h 1771805"/>
                <a:gd name="connsiteX118" fmla="*/ 4368427 w 4797505"/>
                <a:gd name="connsiteY118" fmla="*/ 1098564 h 1771805"/>
                <a:gd name="connsiteX119" fmla="*/ 4459744 w 4797505"/>
                <a:gd name="connsiteY119" fmla="*/ 1015426 h 1771805"/>
                <a:gd name="connsiteX120" fmla="*/ 4459744 w 4797505"/>
                <a:gd name="connsiteY120" fmla="*/ 659020 h 1771805"/>
                <a:gd name="connsiteX121" fmla="*/ 4665545 w 4797505"/>
                <a:gd name="connsiteY121" fmla="*/ 552030 h 1771805"/>
                <a:gd name="connsiteX122" fmla="*/ 4673042 w 4797505"/>
                <a:gd name="connsiteY122" fmla="*/ 522046 h 1771805"/>
                <a:gd name="connsiteX123" fmla="*/ 4794342 w 4797505"/>
                <a:gd name="connsiteY123" fmla="*/ 184721 h 177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4797505" h="1771805">
                  <a:moveTo>
                    <a:pt x="4794342" y="184721"/>
                  </a:moveTo>
                  <a:cubicBezTo>
                    <a:pt x="4799112" y="137019"/>
                    <a:pt x="4787527" y="98176"/>
                    <a:pt x="4759588" y="70236"/>
                  </a:cubicBezTo>
                  <a:cubicBezTo>
                    <a:pt x="4733692" y="43658"/>
                    <a:pt x="4698256" y="32074"/>
                    <a:pt x="4668953" y="27303"/>
                  </a:cubicBezTo>
                  <a:cubicBezTo>
                    <a:pt x="4659412" y="16400"/>
                    <a:pt x="4643739" y="8222"/>
                    <a:pt x="4624657" y="6178"/>
                  </a:cubicBezTo>
                  <a:cubicBezTo>
                    <a:pt x="4593310" y="2771"/>
                    <a:pt x="4566052" y="18444"/>
                    <a:pt x="4564007" y="39570"/>
                  </a:cubicBezTo>
                  <a:cubicBezTo>
                    <a:pt x="4561963" y="61377"/>
                    <a:pt x="4585814" y="81820"/>
                    <a:pt x="4616480" y="84546"/>
                  </a:cubicBezTo>
                  <a:cubicBezTo>
                    <a:pt x="4636242" y="86591"/>
                    <a:pt x="4653961" y="81139"/>
                    <a:pt x="4665545" y="71598"/>
                  </a:cubicBezTo>
                  <a:cubicBezTo>
                    <a:pt x="4686671" y="75687"/>
                    <a:pt x="4711203" y="83865"/>
                    <a:pt x="4727559" y="101583"/>
                  </a:cubicBezTo>
                  <a:cubicBezTo>
                    <a:pt x="4745958" y="119982"/>
                    <a:pt x="4753454" y="145878"/>
                    <a:pt x="4750047" y="180633"/>
                  </a:cubicBezTo>
                  <a:cubicBezTo>
                    <a:pt x="4742551" y="254912"/>
                    <a:pt x="4715974" y="366672"/>
                    <a:pt x="4663501" y="456625"/>
                  </a:cubicBezTo>
                  <a:cubicBezTo>
                    <a:pt x="4655323" y="470255"/>
                    <a:pt x="4647146" y="483203"/>
                    <a:pt x="4638968" y="494787"/>
                  </a:cubicBezTo>
                  <a:cubicBezTo>
                    <a:pt x="4629428" y="494787"/>
                    <a:pt x="4619888" y="499558"/>
                    <a:pt x="4613073" y="507054"/>
                  </a:cubicBezTo>
                  <a:cubicBezTo>
                    <a:pt x="4561963" y="567023"/>
                    <a:pt x="4499268" y="593600"/>
                    <a:pt x="4430440" y="593600"/>
                  </a:cubicBezTo>
                  <a:cubicBezTo>
                    <a:pt x="4365020" y="591555"/>
                    <a:pt x="4306414" y="562252"/>
                    <a:pt x="4257349" y="504328"/>
                  </a:cubicBezTo>
                  <a:cubicBezTo>
                    <a:pt x="4250534" y="496150"/>
                    <a:pt x="4240993" y="492062"/>
                    <a:pt x="4231453" y="492062"/>
                  </a:cubicBezTo>
                  <a:cubicBezTo>
                    <a:pt x="4223275" y="480477"/>
                    <a:pt x="4214417" y="467529"/>
                    <a:pt x="4206920" y="453900"/>
                  </a:cubicBezTo>
                  <a:cubicBezTo>
                    <a:pt x="4153766" y="363946"/>
                    <a:pt x="4126507" y="252186"/>
                    <a:pt x="4119011" y="178588"/>
                  </a:cubicBezTo>
                  <a:cubicBezTo>
                    <a:pt x="4115604" y="143834"/>
                    <a:pt x="4122419" y="117938"/>
                    <a:pt x="4140818" y="99538"/>
                  </a:cubicBezTo>
                  <a:cubicBezTo>
                    <a:pt x="4157855" y="81820"/>
                    <a:pt x="4181706" y="73643"/>
                    <a:pt x="4203513" y="69554"/>
                  </a:cubicBezTo>
                  <a:cubicBezTo>
                    <a:pt x="4214417" y="79095"/>
                    <a:pt x="4232816" y="84546"/>
                    <a:pt x="4252578" y="82502"/>
                  </a:cubicBezTo>
                  <a:cubicBezTo>
                    <a:pt x="4283926" y="79095"/>
                    <a:pt x="4307777" y="59332"/>
                    <a:pt x="4305051" y="37525"/>
                  </a:cubicBezTo>
                  <a:cubicBezTo>
                    <a:pt x="4303007" y="15718"/>
                    <a:pt x="4275748" y="726"/>
                    <a:pt x="4244401" y="4134"/>
                  </a:cubicBezTo>
                  <a:cubicBezTo>
                    <a:pt x="4225320" y="6178"/>
                    <a:pt x="4208964" y="14356"/>
                    <a:pt x="4199424" y="25259"/>
                  </a:cubicBezTo>
                  <a:cubicBezTo>
                    <a:pt x="4170121" y="30029"/>
                    <a:pt x="4135366" y="42296"/>
                    <a:pt x="4109471" y="68191"/>
                  </a:cubicBezTo>
                  <a:cubicBezTo>
                    <a:pt x="4081531" y="96131"/>
                    <a:pt x="4069946" y="134975"/>
                    <a:pt x="4075398" y="183359"/>
                  </a:cubicBezTo>
                  <a:cubicBezTo>
                    <a:pt x="4083575" y="262408"/>
                    <a:pt x="4118330" y="413012"/>
                    <a:pt x="4196698" y="520002"/>
                  </a:cubicBezTo>
                  <a:cubicBezTo>
                    <a:pt x="4194654" y="530224"/>
                    <a:pt x="4197380" y="541127"/>
                    <a:pt x="4204195" y="549986"/>
                  </a:cubicBezTo>
                  <a:cubicBezTo>
                    <a:pt x="4258712" y="614044"/>
                    <a:pt x="4319362" y="647435"/>
                    <a:pt x="4391597" y="660383"/>
                  </a:cubicBezTo>
                  <a:lnTo>
                    <a:pt x="4391597" y="928880"/>
                  </a:lnTo>
                  <a:cubicBezTo>
                    <a:pt x="4392960" y="972494"/>
                    <a:pt x="4385464" y="1027011"/>
                    <a:pt x="4318680" y="1031099"/>
                  </a:cubicBezTo>
                  <a:lnTo>
                    <a:pt x="3718992" y="1031099"/>
                  </a:lnTo>
                  <a:lnTo>
                    <a:pt x="3638579" y="673331"/>
                  </a:lnTo>
                  <a:cubicBezTo>
                    <a:pt x="3636535" y="665153"/>
                    <a:pt x="3632446" y="659020"/>
                    <a:pt x="3626313" y="654250"/>
                  </a:cubicBezTo>
                  <a:cubicBezTo>
                    <a:pt x="3620861" y="649480"/>
                    <a:pt x="3613365" y="647435"/>
                    <a:pt x="3604506" y="646754"/>
                  </a:cubicBezTo>
                  <a:lnTo>
                    <a:pt x="3603825" y="646754"/>
                  </a:lnTo>
                  <a:cubicBezTo>
                    <a:pt x="3595647" y="646754"/>
                    <a:pt x="3588151" y="649480"/>
                    <a:pt x="3582018" y="654931"/>
                  </a:cubicBezTo>
                  <a:cubicBezTo>
                    <a:pt x="3576566" y="659702"/>
                    <a:pt x="3571796" y="666516"/>
                    <a:pt x="3570433" y="674694"/>
                  </a:cubicBezTo>
                  <a:lnTo>
                    <a:pt x="3504331" y="1030418"/>
                  </a:lnTo>
                  <a:lnTo>
                    <a:pt x="3404837" y="1030418"/>
                  </a:lnTo>
                  <a:lnTo>
                    <a:pt x="3272633" y="319651"/>
                  </a:lnTo>
                  <a:cubicBezTo>
                    <a:pt x="3271270" y="311474"/>
                    <a:pt x="3267182" y="303978"/>
                    <a:pt x="3261048" y="298526"/>
                  </a:cubicBezTo>
                  <a:cubicBezTo>
                    <a:pt x="3254915" y="293074"/>
                    <a:pt x="3246738" y="290348"/>
                    <a:pt x="3238560" y="290348"/>
                  </a:cubicBezTo>
                  <a:cubicBezTo>
                    <a:pt x="3230382" y="290348"/>
                    <a:pt x="3222205" y="293756"/>
                    <a:pt x="3216072" y="298526"/>
                  </a:cubicBezTo>
                  <a:cubicBezTo>
                    <a:pt x="3209938" y="303978"/>
                    <a:pt x="3205850" y="311474"/>
                    <a:pt x="3204487" y="319651"/>
                  </a:cubicBezTo>
                  <a:lnTo>
                    <a:pt x="3060016" y="1199421"/>
                  </a:lnTo>
                  <a:lnTo>
                    <a:pt x="3046387" y="1041321"/>
                  </a:lnTo>
                  <a:cubicBezTo>
                    <a:pt x="3045706" y="1032462"/>
                    <a:pt x="3041617" y="1024285"/>
                    <a:pt x="3035484" y="1018833"/>
                  </a:cubicBezTo>
                  <a:cubicBezTo>
                    <a:pt x="3029351" y="1013381"/>
                    <a:pt x="3021173" y="1009293"/>
                    <a:pt x="3012314" y="1009293"/>
                  </a:cubicBezTo>
                  <a:lnTo>
                    <a:pt x="2970745" y="1009293"/>
                  </a:lnTo>
                  <a:lnTo>
                    <a:pt x="2970745" y="1008611"/>
                  </a:lnTo>
                  <a:lnTo>
                    <a:pt x="2938716" y="1008611"/>
                  </a:lnTo>
                  <a:lnTo>
                    <a:pt x="2909413" y="1008611"/>
                  </a:lnTo>
                  <a:lnTo>
                    <a:pt x="1420414" y="1008611"/>
                  </a:lnTo>
                  <a:lnTo>
                    <a:pt x="1399289" y="1008611"/>
                  </a:lnTo>
                  <a:lnTo>
                    <a:pt x="1380889" y="1008611"/>
                  </a:lnTo>
                  <a:cubicBezTo>
                    <a:pt x="1372030" y="1008611"/>
                    <a:pt x="1363853" y="1012018"/>
                    <a:pt x="1358401" y="1016789"/>
                  </a:cubicBezTo>
                  <a:cubicBezTo>
                    <a:pt x="1352268" y="1022240"/>
                    <a:pt x="1347498" y="1029736"/>
                    <a:pt x="1346816" y="1037914"/>
                  </a:cubicBezTo>
                  <a:lnTo>
                    <a:pt x="1250048" y="1495176"/>
                  </a:lnTo>
                  <a:lnTo>
                    <a:pt x="1083771" y="567023"/>
                  </a:lnTo>
                  <a:cubicBezTo>
                    <a:pt x="1082408" y="558845"/>
                    <a:pt x="1078319" y="551349"/>
                    <a:pt x="1072186" y="545897"/>
                  </a:cubicBezTo>
                  <a:cubicBezTo>
                    <a:pt x="1066053" y="540446"/>
                    <a:pt x="1058557" y="537720"/>
                    <a:pt x="1049698" y="537720"/>
                  </a:cubicBezTo>
                  <a:lnTo>
                    <a:pt x="1049016" y="537720"/>
                  </a:lnTo>
                  <a:lnTo>
                    <a:pt x="1048335" y="537720"/>
                  </a:lnTo>
                  <a:cubicBezTo>
                    <a:pt x="1040157" y="537720"/>
                    <a:pt x="1031980" y="541808"/>
                    <a:pt x="1025847" y="547260"/>
                  </a:cubicBezTo>
                  <a:cubicBezTo>
                    <a:pt x="1019713" y="552712"/>
                    <a:pt x="1015625" y="560889"/>
                    <a:pt x="1014943" y="569748"/>
                  </a:cubicBezTo>
                  <a:lnTo>
                    <a:pt x="978144" y="1009293"/>
                  </a:lnTo>
                  <a:lnTo>
                    <a:pt x="899094" y="1009293"/>
                  </a:lnTo>
                  <a:cubicBezTo>
                    <a:pt x="890235" y="1009293"/>
                    <a:pt x="882739" y="1012700"/>
                    <a:pt x="876606" y="1017470"/>
                  </a:cubicBezTo>
                  <a:cubicBezTo>
                    <a:pt x="870473" y="1022922"/>
                    <a:pt x="866384" y="1029736"/>
                    <a:pt x="865021" y="1038595"/>
                  </a:cubicBezTo>
                  <a:lnTo>
                    <a:pt x="805052" y="1289374"/>
                  </a:lnTo>
                  <a:lnTo>
                    <a:pt x="775068" y="1052906"/>
                  </a:lnTo>
                  <a:cubicBezTo>
                    <a:pt x="773705" y="1044729"/>
                    <a:pt x="768935" y="1037914"/>
                    <a:pt x="762801" y="1033144"/>
                  </a:cubicBezTo>
                  <a:cubicBezTo>
                    <a:pt x="756668" y="1028374"/>
                    <a:pt x="749172" y="1025648"/>
                    <a:pt x="740995" y="1025648"/>
                  </a:cubicBezTo>
                  <a:lnTo>
                    <a:pt x="3651" y="1025648"/>
                  </a:lnTo>
                  <a:lnTo>
                    <a:pt x="3651" y="1095157"/>
                  </a:lnTo>
                  <a:lnTo>
                    <a:pt x="713055" y="1095157"/>
                  </a:lnTo>
                  <a:lnTo>
                    <a:pt x="775749" y="1486999"/>
                  </a:lnTo>
                  <a:cubicBezTo>
                    <a:pt x="777794" y="1495176"/>
                    <a:pt x="781882" y="1501991"/>
                    <a:pt x="788016" y="1506761"/>
                  </a:cubicBezTo>
                  <a:cubicBezTo>
                    <a:pt x="794149" y="1511531"/>
                    <a:pt x="802326" y="1514257"/>
                    <a:pt x="810504" y="1514257"/>
                  </a:cubicBezTo>
                  <a:lnTo>
                    <a:pt x="810504" y="1514257"/>
                  </a:lnTo>
                  <a:cubicBezTo>
                    <a:pt x="818682" y="1514257"/>
                    <a:pt x="826178" y="1510850"/>
                    <a:pt x="832311" y="1506080"/>
                  </a:cubicBezTo>
                  <a:cubicBezTo>
                    <a:pt x="838444" y="1500628"/>
                    <a:pt x="842533" y="1493813"/>
                    <a:pt x="843896" y="1485636"/>
                  </a:cubicBezTo>
                  <a:lnTo>
                    <a:pt x="929079" y="1080165"/>
                  </a:lnTo>
                  <a:lnTo>
                    <a:pt x="1010173" y="1080165"/>
                  </a:lnTo>
                  <a:cubicBezTo>
                    <a:pt x="1019032" y="1080165"/>
                    <a:pt x="1027209" y="1076758"/>
                    <a:pt x="1033343" y="1071306"/>
                  </a:cubicBezTo>
                  <a:cubicBezTo>
                    <a:pt x="1039476" y="1065854"/>
                    <a:pt x="1043565" y="1057677"/>
                    <a:pt x="1044246" y="1048817"/>
                  </a:cubicBezTo>
                  <a:lnTo>
                    <a:pt x="1057875" y="890036"/>
                  </a:lnTo>
                  <a:lnTo>
                    <a:pt x="1216656" y="1740503"/>
                  </a:lnTo>
                  <a:cubicBezTo>
                    <a:pt x="1218019" y="1748681"/>
                    <a:pt x="1222108" y="1756177"/>
                    <a:pt x="1228241" y="1761629"/>
                  </a:cubicBezTo>
                  <a:cubicBezTo>
                    <a:pt x="1234375" y="1767080"/>
                    <a:pt x="1241871" y="1769806"/>
                    <a:pt x="1250730" y="1769806"/>
                  </a:cubicBezTo>
                  <a:cubicBezTo>
                    <a:pt x="1259589" y="1769806"/>
                    <a:pt x="1267085" y="1766399"/>
                    <a:pt x="1273218" y="1760947"/>
                  </a:cubicBezTo>
                  <a:cubicBezTo>
                    <a:pt x="1279351" y="1755495"/>
                    <a:pt x="1283440" y="1747999"/>
                    <a:pt x="1284803" y="1739822"/>
                  </a:cubicBezTo>
                  <a:lnTo>
                    <a:pt x="1410192" y="1078802"/>
                  </a:lnTo>
                  <a:lnTo>
                    <a:pt x="2907369" y="1078802"/>
                  </a:lnTo>
                  <a:lnTo>
                    <a:pt x="2936671" y="1078802"/>
                  </a:lnTo>
                  <a:lnTo>
                    <a:pt x="2968700" y="1078802"/>
                  </a:lnTo>
                  <a:lnTo>
                    <a:pt x="2968700" y="1078120"/>
                  </a:lnTo>
                  <a:lnTo>
                    <a:pt x="2978922" y="1078120"/>
                  </a:lnTo>
                  <a:lnTo>
                    <a:pt x="3015721" y="1497221"/>
                  </a:lnTo>
                  <a:cubicBezTo>
                    <a:pt x="3016403" y="1505398"/>
                    <a:pt x="3020492" y="1513576"/>
                    <a:pt x="3026625" y="1519027"/>
                  </a:cubicBezTo>
                  <a:cubicBezTo>
                    <a:pt x="3032758" y="1524479"/>
                    <a:pt x="3040254" y="1528568"/>
                    <a:pt x="3049113" y="1528568"/>
                  </a:cubicBezTo>
                  <a:lnTo>
                    <a:pt x="3049794" y="1528568"/>
                  </a:lnTo>
                  <a:lnTo>
                    <a:pt x="3050476" y="1528568"/>
                  </a:lnTo>
                  <a:cubicBezTo>
                    <a:pt x="3059335" y="1528568"/>
                    <a:pt x="3066831" y="1525161"/>
                    <a:pt x="3072964" y="1520390"/>
                  </a:cubicBezTo>
                  <a:cubicBezTo>
                    <a:pt x="3079097" y="1514939"/>
                    <a:pt x="3083186" y="1507443"/>
                    <a:pt x="3084549" y="1499265"/>
                  </a:cubicBezTo>
                  <a:lnTo>
                    <a:pt x="3237197" y="563615"/>
                  </a:lnTo>
                  <a:lnTo>
                    <a:pt x="3340098" y="1068580"/>
                  </a:lnTo>
                  <a:lnTo>
                    <a:pt x="3340098" y="1068580"/>
                  </a:lnTo>
                  <a:cubicBezTo>
                    <a:pt x="3341461" y="1076758"/>
                    <a:pt x="3345550" y="1084254"/>
                    <a:pt x="3351683" y="1089705"/>
                  </a:cubicBezTo>
                  <a:cubicBezTo>
                    <a:pt x="3357816" y="1095157"/>
                    <a:pt x="3365994" y="1098564"/>
                    <a:pt x="3374171" y="1098564"/>
                  </a:cubicBezTo>
                  <a:lnTo>
                    <a:pt x="3533634" y="1098564"/>
                  </a:lnTo>
                  <a:cubicBezTo>
                    <a:pt x="3541811" y="1098564"/>
                    <a:pt x="3549307" y="1095157"/>
                    <a:pt x="3555441" y="1090387"/>
                  </a:cubicBezTo>
                  <a:cubicBezTo>
                    <a:pt x="3561574" y="1085616"/>
                    <a:pt x="3565663" y="1078802"/>
                    <a:pt x="3567026" y="1069943"/>
                  </a:cubicBezTo>
                  <a:lnTo>
                    <a:pt x="3607232" y="842334"/>
                  </a:lnTo>
                  <a:lnTo>
                    <a:pt x="3656979" y="1071987"/>
                  </a:lnTo>
                  <a:cubicBezTo>
                    <a:pt x="3659023" y="1079483"/>
                    <a:pt x="3663112" y="1086298"/>
                    <a:pt x="3669245" y="1091068"/>
                  </a:cubicBezTo>
                  <a:cubicBezTo>
                    <a:pt x="3675378" y="1095838"/>
                    <a:pt x="3682875" y="1098564"/>
                    <a:pt x="3690371" y="1098564"/>
                  </a:cubicBezTo>
                  <a:cubicBezTo>
                    <a:pt x="3854603" y="1098564"/>
                    <a:pt x="4162625" y="1098564"/>
                    <a:pt x="4326858" y="1098564"/>
                  </a:cubicBezTo>
                  <a:cubicBezTo>
                    <a:pt x="4340487" y="1098564"/>
                    <a:pt x="4354798" y="1098564"/>
                    <a:pt x="4368427" y="1098564"/>
                  </a:cubicBezTo>
                  <a:cubicBezTo>
                    <a:pt x="4405226" y="1098564"/>
                    <a:pt x="4459744" y="1066536"/>
                    <a:pt x="4459744" y="1015426"/>
                  </a:cubicBezTo>
                  <a:lnTo>
                    <a:pt x="4459744" y="659020"/>
                  </a:lnTo>
                  <a:cubicBezTo>
                    <a:pt x="4532660" y="646072"/>
                    <a:pt x="4611710" y="615407"/>
                    <a:pt x="4665545" y="552030"/>
                  </a:cubicBezTo>
                  <a:cubicBezTo>
                    <a:pt x="4672360" y="543171"/>
                    <a:pt x="4675086" y="532268"/>
                    <a:pt x="4673042" y="522046"/>
                  </a:cubicBezTo>
                  <a:cubicBezTo>
                    <a:pt x="4752091" y="414375"/>
                    <a:pt x="4786846" y="264453"/>
                    <a:pt x="4794342" y="184721"/>
                  </a:cubicBezTo>
                  <a:close/>
                </a:path>
              </a:pathLst>
            </a:custGeom>
            <a:solidFill>
              <a:schemeClr val="accent1"/>
            </a:solidFill>
            <a:ln w="68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54DC28B-DA5D-40A5-BF5E-A8C07B13D6FD}"/>
                </a:ext>
              </a:extLst>
            </p:cNvPr>
            <p:cNvGrpSpPr/>
            <p:nvPr/>
          </p:nvGrpSpPr>
          <p:grpSpPr>
            <a:xfrm>
              <a:off x="477110" y="5658084"/>
              <a:ext cx="655351" cy="517912"/>
              <a:chOff x="6456816" y="5667609"/>
              <a:chExt cx="655351" cy="517912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C1A92E0-BAD3-4804-8CFB-2F36973DF453}"/>
                  </a:ext>
                </a:extLst>
              </p:cNvPr>
              <p:cNvSpPr/>
              <p:nvPr/>
            </p:nvSpPr>
            <p:spPr>
              <a:xfrm>
                <a:off x="6456816" y="5667609"/>
                <a:ext cx="517913" cy="517912"/>
              </a:xfrm>
              <a:custGeom>
                <a:avLst/>
                <a:gdLst>
                  <a:gd name="connsiteX0" fmla="*/ 460475 w 517912"/>
                  <a:gd name="connsiteY0" fmla="*/ 259443 h 517912"/>
                  <a:gd name="connsiteX1" fmla="*/ 259443 w 517912"/>
                  <a:gd name="connsiteY1" fmla="*/ 460475 h 517912"/>
                  <a:gd name="connsiteX2" fmla="*/ 58411 w 517912"/>
                  <a:gd name="connsiteY2" fmla="*/ 259443 h 517912"/>
                  <a:gd name="connsiteX3" fmla="*/ 259443 w 517912"/>
                  <a:gd name="connsiteY3" fmla="*/ 58411 h 517912"/>
                  <a:gd name="connsiteX4" fmla="*/ 460475 w 517912"/>
                  <a:gd name="connsiteY4" fmla="*/ 259443 h 517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7912" h="517912">
                    <a:moveTo>
                      <a:pt x="460475" y="259443"/>
                    </a:moveTo>
                    <a:cubicBezTo>
                      <a:pt x="460475" y="370470"/>
                      <a:pt x="370470" y="460475"/>
                      <a:pt x="259443" y="460475"/>
                    </a:cubicBezTo>
                    <a:cubicBezTo>
                      <a:pt x="148416" y="460475"/>
                      <a:pt x="58411" y="370470"/>
                      <a:pt x="58411" y="259443"/>
                    </a:cubicBezTo>
                    <a:cubicBezTo>
                      <a:pt x="58411" y="148416"/>
                      <a:pt x="148416" y="58411"/>
                      <a:pt x="259443" y="58411"/>
                    </a:cubicBezTo>
                    <a:cubicBezTo>
                      <a:pt x="370470" y="58411"/>
                      <a:pt x="460475" y="148416"/>
                      <a:pt x="460475" y="259443"/>
                    </a:cubicBezTo>
                    <a:close/>
                  </a:path>
                </a:pathLst>
              </a:custGeom>
              <a:noFill/>
              <a:ln w="108857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4F7FFD43-6FA1-417C-AF01-3A54B1EB3288}"/>
                  </a:ext>
                </a:extLst>
              </p:cNvPr>
              <p:cNvSpPr/>
              <p:nvPr/>
            </p:nvSpPr>
            <p:spPr>
              <a:xfrm>
                <a:off x="6913640" y="5874290"/>
                <a:ext cx="198527" cy="129467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6DB8CE4-378A-4F7B-8401-E84CD0360554}"/>
                </a:ext>
              </a:extLst>
            </p:cNvPr>
            <p:cNvSpPr/>
            <p:nvPr/>
          </p:nvSpPr>
          <p:spPr>
            <a:xfrm>
              <a:off x="995023" y="5898145"/>
              <a:ext cx="6479203" cy="6533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2964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135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yle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625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056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824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A62946D-F2ED-4A3A-AFF2-114E504B5745}"/>
              </a:ext>
            </a:extLst>
          </p:cNvPr>
          <p:cNvSpPr/>
          <p:nvPr userDrawn="1"/>
        </p:nvSpPr>
        <p:spPr>
          <a:xfrm>
            <a:off x="2893325" y="0"/>
            <a:ext cx="8973404" cy="6858000"/>
          </a:xfrm>
          <a:custGeom>
            <a:avLst/>
            <a:gdLst>
              <a:gd name="connsiteX0" fmla="*/ 2419756 w 9202402"/>
              <a:gd name="connsiteY0" fmla="*/ 0 h 6858000"/>
              <a:gd name="connsiteX1" fmla="*/ 9202402 w 9202402"/>
              <a:gd name="connsiteY1" fmla="*/ 0 h 6858000"/>
              <a:gd name="connsiteX2" fmla="*/ 9188795 w 9202402"/>
              <a:gd name="connsiteY2" fmla="*/ 6858000 h 6858000"/>
              <a:gd name="connsiteX3" fmla="*/ 0 w 920240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2402" h="6858000">
                <a:moveTo>
                  <a:pt x="2419756" y="0"/>
                </a:moveTo>
                <a:lnTo>
                  <a:pt x="9202402" y="0"/>
                </a:lnTo>
                <a:lnTo>
                  <a:pt x="91887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B98542A-477C-4DE9-BE76-734F0C55D2E2}"/>
              </a:ext>
            </a:extLst>
          </p:cNvPr>
          <p:cNvSpPr/>
          <p:nvPr userDrawn="1"/>
        </p:nvSpPr>
        <p:spPr>
          <a:xfrm>
            <a:off x="3218596" y="0"/>
            <a:ext cx="8973404" cy="6858000"/>
          </a:xfrm>
          <a:custGeom>
            <a:avLst/>
            <a:gdLst>
              <a:gd name="connsiteX0" fmla="*/ 2419756 w 9202402"/>
              <a:gd name="connsiteY0" fmla="*/ 0 h 6858000"/>
              <a:gd name="connsiteX1" fmla="*/ 9202402 w 9202402"/>
              <a:gd name="connsiteY1" fmla="*/ 0 h 6858000"/>
              <a:gd name="connsiteX2" fmla="*/ 9188795 w 9202402"/>
              <a:gd name="connsiteY2" fmla="*/ 6858000 h 6858000"/>
              <a:gd name="connsiteX3" fmla="*/ 0 w 920240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2402" h="6858000">
                <a:moveTo>
                  <a:pt x="2419756" y="0"/>
                </a:moveTo>
                <a:lnTo>
                  <a:pt x="9202402" y="0"/>
                </a:lnTo>
                <a:lnTo>
                  <a:pt x="91887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40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447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800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785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9724905C-0466-437C-B401-0D9138D8404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407010" y="2578730"/>
            <a:ext cx="1786270" cy="178627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144000" tIns="0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3" name="Picture Placeholder 13">
            <a:extLst>
              <a:ext uri="{FF2B5EF4-FFF2-40B4-BE49-F238E27FC236}">
                <a16:creationId xmlns:a16="http://schemas.microsoft.com/office/drawing/2014/main" id="{07F0600E-0EC8-4BFF-B37B-C982DE03E9B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584660" y="2578730"/>
            <a:ext cx="1786270" cy="178627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144000" tIns="0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4" name="Picture Placeholder 13">
            <a:extLst>
              <a:ext uri="{FF2B5EF4-FFF2-40B4-BE49-F238E27FC236}">
                <a16:creationId xmlns:a16="http://schemas.microsoft.com/office/drawing/2014/main" id="{D49170B7-DADE-4D0A-8BF8-230A982B746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762309" y="2578730"/>
            <a:ext cx="1786270" cy="178627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144000" tIns="0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156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612B6C6-12D5-49A1-B688-91C869139E0E}"/>
              </a:ext>
            </a:extLst>
          </p:cNvPr>
          <p:cNvSpPr/>
          <p:nvPr userDrawn="1"/>
        </p:nvSpPr>
        <p:spPr>
          <a:xfrm>
            <a:off x="0" y="0"/>
            <a:ext cx="12192000" cy="388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 descr="D:\KBM-정애\014-Fullppt\PNG이미지\탭.png">
            <a:extLst>
              <a:ext uri="{FF2B5EF4-FFF2-40B4-BE49-F238E27FC236}">
                <a16:creationId xmlns:a16="http://schemas.microsoft.com/office/drawing/2014/main" id="{71CF212A-1782-49B4-8B17-581DC5D7B36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552" y="1709312"/>
            <a:ext cx="3530683" cy="434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D:\KBM-정애\014-Fullppt\PNG이미지\핸드폰.png">
            <a:extLst>
              <a:ext uri="{FF2B5EF4-FFF2-40B4-BE49-F238E27FC236}">
                <a16:creationId xmlns:a16="http://schemas.microsoft.com/office/drawing/2014/main" id="{F6F9CC28-F54D-4BAA-BF10-18180D05E3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10" y="3259539"/>
            <a:ext cx="2660906" cy="322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10637AE-6F5C-4D3F-9611-7DA2098A8029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8660866" y="2158177"/>
            <a:ext cx="2449154" cy="31255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96F8098-C31E-4554-BACD-2C26FE4D24E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886576" y="3403405"/>
            <a:ext cx="1484457" cy="23306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105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B8A14214-3597-4AAB-AF55-FEBB5D8FD698}"/>
              </a:ext>
            </a:extLst>
          </p:cNvPr>
          <p:cNvSpPr/>
          <p:nvPr userDrawn="1"/>
        </p:nvSpPr>
        <p:spPr>
          <a:xfrm>
            <a:off x="-20054" y="5839006"/>
            <a:ext cx="12212054" cy="794973"/>
          </a:xfrm>
          <a:custGeom>
            <a:avLst/>
            <a:gdLst>
              <a:gd name="connsiteX0" fmla="*/ 5579269 w 5600700"/>
              <a:gd name="connsiteY0" fmla="*/ 285274 h 409575"/>
              <a:gd name="connsiteX1" fmla="*/ 5285899 w 5600700"/>
              <a:gd name="connsiteY1" fmla="*/ 285274 h 409575"/>
              <a:gd name="connsiteX2" fmla="*/ 5258277 w 5600700"/>
              <a:gd name="connsiteY2" fmla="*/ 323374 h 409575"/>
              <a:gd name="connsiteX3" fmla="*/ 5218271 w 5600700"/>
              <a:gd name="connsiteY3" fmla="*/ 153829 h 409575"/>
              <a:gd name="connsiteX4" fmla="*/ 5182077 w 5600700"/>
              <a:gd name="connsiteY4" fmla="*/ 285274 h 409575"/>
              <a:gd name="connsiteX5" fmla="*/ 5094446 w 5600700"/>
              <a:gd name="connsiteY5" fmla="*/ 285274 h 409575"/>
              <a:gd name="connsiteX6" fmla="*/ 5081111 w 5600700"/>
              <a:gd name="connsiteY6" fmla="*/ 335756 h 409575"/>
              <a:gd name="connsiteX7" fmla="*/ 5057299 w 5600700"/>
              <a:gd name="connsiteY7" fmla="*/ 277654 h 409575"/>
              <a:gd name="connsiteX8" fmla="*/ 5033486 w 5600700"/>
              <a:gd name="connsiteY8" fmla="*/ 322421 h 409575"/>
              <a:gd name="connsiteX9" fmla="*/ 4988719 w 5600700"/>
              <a:gd name="connsiteY9" fmla="*/ 21431 h 409575"/>
              <a:gd name="connsiteX10" fmla="*/ 4933474 w 5600700"/>
              <a:gd name="connsiteY10" fmla="*/ 393859 h 409575"/>
              <a:gd name="connsiteX11" fmla="*/ 4912519 w 5600700"/>
              <a:gd name="connsiteY11" fmla="*/ 285274 h 409575"/>
              <a:gd name="connsiteX12" fmla="*/ 4686777 w 5600700"/>
              <a:gd name="connsiteY12" fmla="*/ 285274 h 409575"/>
              <a:gd name="connsiteX13" fmla="*/ 4657249 w 5600700"/>
              <a:gd name="connsiteY13" fmla="*/ 344329 h 409575"/>
              <a:gd name="connsiteX14" fmla="*/ 4622006 w 5600700"/>
              <a:gd name="connsiteY14" fmla="*/ 150971 h 409575"/>
              <a:gd name="connsiteX15" fmla="*/ 4579144 w 5600700"/>
              <a:gd name="connsiteY15" fmla="*/ 285274 h 409575"/>
              <a:gd name="connsiteX16" fmla="*/ 4492466 w 5600700"/>
              <a:gd name="connsiteY16" fmla="*/ 285274 h 409575"/>
              <a:gd name="connsiteX17" fmla="*/ 4467702 w 5600700"/>
              <a:gd name="connsiteY17" fmla="*/ 322421 h 409575"/>
              <a:gd name="connsiteX18" fmla="*/ 4441984 w 5600700"/>
              <a:gd name="connsiteY18" fmla="*/ 275749 h 409575"/>
              <a:gd name="connsiteX19" fmla="*/ 4408646 w 5600700"/>
              <a:gd name="connsiteY19" fmla="*/ 336709 h 409575"/>
              <a:gd name="connsiteX20" fmla="*/ 4377214 w 5600700"/>
              <a:gd name="connsiteY20" fmla="*/ 72866 h 409575"/>
              <a:gd name="connsiteX21" fmla="*/ 4336256 w 5600700"/>
              <a:gd name="connsiteY21" fmla="*/ 377666 h 409575"/>
              <a:gd name="connsiteX22" fmla="*/ 4308634 w 5600700"/>
              <a:gd name="connsiteY22" fmla="*/ 285274 h 409575"/>
              <a:gd name="connsiteX23" fmla="*/ 4239102 w 5600700"/>
              <a:gd name="connsiteY23" fmla="*/ 285274 h 409575"/>
              <a:gd name="connsiteX24" fmla="*/ 4210527 w 5600700"/>
              <a:gd name="connsiteY24" fmla="*/ 237649 h 409575"/>
              <a:gd name="connsiteX25" fmla="*/ 4178141 w 5600700"/>
              <a:gd name="connsiteY25" fmla="*/ 285274 h 409575"/>
              <a:gd name="connsiteX26" fmla="*/ 21431 w 5600700"/>
              <a:gd name="connsiteY26" fmla="*/ 285274 h 409575"/>
              <a:gd name="connsiteX0" fmla="*/ 5196891 w 5196891"/>
              <a:gd name="connsiteY0" fmla="*/ 263843 h 372428"/>
              <a:gd name="connsiteX1" fmla="*/ 4903521 w 5196891"/>
              <a:gd name="connsiteY1" fmla="*/ 263843 h 372428"/>
              <a:gd name="connsiteX2" fmla="*/ 4875899 w 5196891"/>
              <a:gd name="connsiteY2" fmla="*/ 301943 h 372428"/>
              <a:gd name="connsiteX3" fmla="*/ 4835893 w 5196891"/>
              <a:gd name="connsiteY3" fmla="*/ 132398 h 372428"/>
              <a:gd name="connsiteX4" fmla="*/ 4799699 w 5196891"/>
              <a:gd name="connsiteY4" fmla="*/ 263843 h 372428"/>
              <a:gd name="connsiteX5" fmla="*/ 4712068 w 5196891"/>
              <a:gd name="connsiteY5" fmla="*/ 263843 h 372428"/>
              <a:gd name="connsiteX6" fmla="*/ 4698733 w 5196891"/>
              <a:gd name="connsiteY6" fmla="*/ 314325 h 372428"/>
              <a:gd name="connsiteX7" fmla="*/ 4674921 w 5196891"/>
              <a:gd name="connsiteY7" fmla="*/ 256223 h 372428"/>
              <a:gd name="connsiteX8" fmla="*/ 4651108 w 5196891"/>
              <a:gd name="connsiteY8" fmla="*/ 300990 h 372428"/>
              <a:gd name="connsiteX9" fmla="*/ 4606341 w 5196891"/>
              <a:gd name="connsiteY9" fmla="*/ 0 h 372428"/>
              <a:gd name="connsiteX10" fmla="*/ 4551096 w 5196891"/>
              <a:gd name="connsiteY10" fmla="*/ 372428 h 372428"/>
              <a:gd name="connsiteX11" fmla="*/ 4530141 w 5196891"/>
              <a:gd name="connsiteY11" fmla="*/ 263843 h 372428"/>
              <a:gd name="connsiteX12" fmla="*/ 4304399 w 5196891"/>
              <a:gd name="connsiteY12" fmla="*/ 263843 h 372428"/>
              <a:gd name="connsiteX13" fmla="*/ 4274871 w 5196891"/>
              <a:gd name="connsiteY13" fmla="*/ 322898 h 372428"/>
              <a:gd name="connsiteX14" fmla="*/ 4239628 w 5196891"/>
              <a:gd name="connsiteY14" fmla="*/ 129540 h 372428"/>
              <a:gd name="connsiteX15" fmla="*/ 4196766 w 5196891"/>
              <a:gd name="connsiteY15" fmla="*/ 263843 h 372428"/>
              <a:gd name="connsiteX16" fmla="*/ 4110088 w 5196891"/>
              <a:gd name="connsiteY16" fmla="*/ 263843 h 372428"/>
              <a:gd name="connsiteX17" fmla="*/ 4085324 w 5196891"/>
              <a:gd name="connsiteY17" fmla="*/ 300990 h 372428"/>
              <a:gd name="connsiteX18" fmla="*/ 4059606 w 5196891"/>
              <a:gd name="connsiteY18" fmla="*/ 254318 h 372428"/>
              <a:gd name="connsiteX19" fmla="*/ 4026268 w 5196891"/>
              <a:gd name="connsiteY19" fmla="*/ 315278 h 372428"/>
              <a:gd name="connsiteX20" fmla="*/ 3994836 w 5196891"/>
              <a:gd name="connsiteY20" fmla="*/ 51435 h 372428"/>
              <a:gd name="connsiteX21" fmla="*/ 3953878 w 5196891"/>
              <a:gd name="connsiteY21" fmla="*/ 356235 h 372428"/>
              <a:gd name="connsiteX22" fmla="*/ 3926256 w 5196891"/>
              <a:gd name="connsiteY22" fmla="*/ 263843 h 372428"/>
              <a:gd name="connsiteX23" fmla="*/ 3856724 w 5196891"/>
              <a:gd name="connsiteY23" fmla="*/ 263843 h 372428"/>
              <a:gd name="connsiteX24" fmla="*/ 3828149 w 5196891"/>
              <a:gd name="connsiteY24" fmla="*/ 216218 h 372428"/>
              <a:gd name="connsiteX25" fmla="*/ 3795763 w 5196891"/>
              <a:gd name="connsiteY25" fmla="*/ 263843 h 372428"/>
              <a:gd name="connsiteX26" fmla="*/ 0 w 5196891"/>
              <a:gd name="connsiteY26" fmla="*/ 275874 h 372428"/>
              <a:gd name="connsiteX0" fmla="*/ 5196891 w 5196891"/>
              <a:gd name="connsiteY0" fmla="*/ 263843 h 372428"/>
              <a:gd name="connsiteX1" fmla="*/ 4903521 w 5196891"/>
              <a:gd name="connsiteY1" fmla="*/ 263843 h 372428"/>
              <a:gd name="connsiteX2" fmla="*/ 4875899 w 5196891"/>
              <a:gd name="connsiteY2" fmla="*/ 301943 h 372428"/>
              <a:gd name="connsiteX3" fmla="*/ 4835893 w 5196891"/>
              <a:gd name="connsiteY3" fmla="*/ 132398 h 372428"/>
              <a:gd name="connsiteX4" fmla="*/ 4799699 w 5196891"/>
              <a:gd name="connsiteY4" fmla="*/ 263843 h 372428"/>
              <a:gd name="connsiteX5" fmla="*/ 4712068 w 5196891"/>
              <a:gd name="connsiteY5" fmla="*/ 263843 h 372428"/>
              <a:gd name="connsiteX6" fmla="*/ 4698733 w 5196891"/>
              <a:gd name="connsiteY6" fmla="*/ 314325 h 372428"/>
              <a:gd name="connsiteX7" fmla="*/ 4674921 w 5196891"/>
              <a:gd name="connsiteY7" fmla="*/ 256223 h 372428"/>
              <a:gd name="connsiteX8" fmla="*/ 4651108 w 5196891"/>
              <a:gd name="connsiteY8" fmla="*/ 300990 h 372428"/>
              <a:gd name="connsiteX9" fmla="*/ 4606341 w 5196891"/>
              <a:gd name="connsiteY9" fmla="*/ 0 h 372428"/>
              <a:gd name="connsiteX10" fmla="*/ 4551096 w 5196891"/>
              <a:gd name="connsiteY10" fmla="*/ 372428 h 372428"/>
              <a:gd name="connsiteX11" fmla="*/ 4530141 w 5196891"/>
              <a:gd name="connsiteY11" fmla="*/ 263843 h 372428"/>
              <a:gd name="connsiteX12" fmla="*/ 4304399 w 5196891"/>
              <a:gd name="connsiteY12" fmla="*/ 263843 h 372428"/>
              <a:gd name="connsiteX13" fmla="*/ 4274871 w 5196891"/>
              <a:gd name="connsiteY13" fmla="*/ 322898 h 372428"/>
              <a:gd name="connsiteX14" fmla="*/ 4239628 w 5196891"/>
              <a:gd name="connsiteY14" fmla="*/ 129540 h 372428"/>
              <a:gd name="connsiteX15" fmla="*/ 4196766 w 5196891"/>
              <a:gd name="connsiteY15" fmla="*/ 263843 h 372428"/>
              <a:gd name="connsiteX16" fmla="*/ 4110088 w 5196891"/>
              <a:gd name="connsiteY16" fmla="*/ 263843 h 372428"/>
              <a:gd name="connsiteX17" fmla="*/ 4085324 w 5196891"/>
              <a:gd name="connsiteY17" fmla="*/ 300990 h 372428"/>
              <a:gd name="connsiteX18" fmla="*/ 4059606 w 5196891"/>
              <a:gd name="connsiteY18" fmla="*/ 254318 h 372428"/>
              <a:gd name="connsiteX19" fmla="*/ 4026268 w 5196891"/>
              <a:gd name="connsiteY19" fmla="*/ 315278 h 372428"/>
              <a:gd name="connsiteX20" fmla="*/ 3994836 w 5196891"/>
              <a:gd name="connsiteY20" fmla="*/ 51435 h 372428"/>
              <a:gd name="connsiteX21" fmla="*/ 3953878 w 5196891"/>
              <a:gd name="connsiteY21" fmla="*/ 356235 h 372428"/>
              <a:gd name="connsiteX22" fmla="*/ 3926256 w 5196891"/>
              <a:gd name="connsiteY22" fmla="*/ 263843 h 372428"/>
              <a:gd name="connsiteX23" fmla="*/ 3856724 w 5196891"/>
              <a:gd name="connsiteY23" fmla="*/ 263843 h 372428"/>
              <a:gd name="connsiteX24" fmla="*/ 3828149 w 5196891"/>
              <a:gd name="connsiteY24" fmla="*/ 216218 h 372428"/>
              <a:gd name="connsiteX25" fmla="*/ 3795763 w 5196891"/>
              <a:gd name="connsiteY25" fmla="*/ 263843 h 372428"/>
              <a:gd name="connsiteX26" fmla="*/ 0 w 5196891"/>
              <a:gd name="connsiteY26" fmla="*/ 263842 h 372428"/>
              <a:gd name="connsiteX0" fmla="*/ 5698543 w 5698543"/>
              <a:gd name="connsiteY0" fmla="*/ 252570 h 372428"/>
              <a:gd name="connsiteX1" fmla="*/ 4903521 w 5698543"/>
              <a:gd name="connsiteY1" fmla="*/ 263843 h 372428"/>
              <a:gd name="connsiteX2" fmla="*/ 4875899 w 5698543"/>
              <a:gd name="connsiteY2" fmla="*/ 301943 h 372428"/>
              <a:gd name="connsiteX3" fmla="*/ 4835893 w 5698543"/>
              <a:gd name="connsiteY3" fmla="*/ 132398 h 372428"/>
              <a:gd name="connsiteX4" fmla="*/ 4799699 w 5698543"/>
              <a:gd name="connsiteY4" fmla="*/ 263843 h 372428"/>
              <a:gd name="connsiteX5" fmla="*/ 4712068 w 5698543"/>
              <a:gd name="connsiteY5" fmla="*/ 263843 h 372428"/>
              <a:gd name="connsiteX6" fmla="*/ 4698733 w 5698543"/>
              <a:gd name="connsiteY6" fmla="*/ 314325 h 372428"/>
              <a:gd name="connsiteX7" fmla="*/ 4674921 w 5698543"/>
              <a:gd name="connsiteY7" fmla="*/ 256223 h 372428"/>
              <a:gd name="connsiteX8" fmla="*/ 4651108 w 5698543"/>
              <a:gd name="connsiteY8" fmla="*/ 300990 h 372428"/>
              <a:gd name="connsiteX9" fmla="*/ 4606341 w 5698543"/>
              <a:gd name="connsiteY9" fmla="*/ 0 h 372428"/>
              <a:gd name="connsiteX10" fmla="*/ 4551096 w 5698543"/>
              <a:gd name="connsiteY10" fmla="*/ 372428 h 372428"/>
              <a:gd name="connsiteX11" fmla="*/ 4530141 w 5698543"/>
              <a:gd name="connsiteY11" fmla="*/ 263843 h 372428"/>
              <a:gd name="connsiteX12" fmla="*/ 4304399 w 5698543"/>
              <a:gd name="connsiteY12" fmla="*/ 263843 h 372428"/>
              <a:gd name="connsiteX13" fmla="*/ 4274871 w 5698543"/>
              <a:gd name="connsiteY13" fmla="*/ 322898 h 372428"/>
              <a:gd name="connsiteX14" fmla="*/ 4239628 w 5698543"/>
              <a:gd name="connsiteY14" fmla="*/ 129540 h 372428"/>
              <a:gd name="connsiteX15" fmla="*/ 4196766 w 5698543"/>
              <a:gd name="connsiteY15" fmla="*/ 263843 h 372428"/>
              <a:gd name="connsiteX16" fmla="*/ 4110088 w 5698543"/>
              <a:gd name="connsiteY16" fmla="*/ 263843 h 372428"/>
              <a:gd name="connsiteX17" fmla="*/ 4085324 w 5698543"/>
              <a:gd name="connsiteY17" fmla="*/ 300990 h 372428"/>
              <a:gd name="connsiteX18" fmla="*/ 4059606 w 5698543"/>
              <a:gd name="connsiteY18" fmla="*/ 254318 h 372428"/>
              <a:gd name="connsiteX19" fmla="*/ 4026268 w 5698543"/>
              <a:gd name="connsiteY19" fmla="*/ 315278 h 372428"/>
              <a:gd name="connsiteX20" fmla="*/ 3994836 w 5698543"/>
              <a:gd name="connsiteY20" fmla="*/ 51435 h 372428"/>
              <a:gd name="connsiteX21" fmla="*/ 3953878 w 5698543"/>
              <a:gd name="connsiteY21" fmla="*/ 356235 h 372428"/>
              <a:gd name="connsiteX22" fmla="*/ 3926256 w 5698543"/>
              <a:gd name="connsiteY22" fmla="*/ 263843 h 372428"/>
              <a:gd name="connsiteX23" fmla="*/ 3856724 w 5698543"/>
              <a:gd name="connsiteY23" fmla="*/ 263843 h 372428"/>
              <a:gd name="connsiteX24" fmla="*/ 3828149 w 5698543"/>
              <a:gd name="connsiteY24" fmla="*/ 216218 h 372428"/>
              <a:gd name="connsiteX25" fmla="*/ 3795763 w 5698543"/>
              <a:gd name="connsiteY25" fmla="*/ 263843 h 372428"/>
              <a:gd name="connsiteX26" fmla="*/ 0 w 5698543"/>
              <a:gd name="connsiteY26" fmla="*/ 263842 h 372428"/>
              <a:gd name="connsiteX0" fmla="*/ 5506901 w 5506901"/>
              <a:gd name="connsiteY0" fmla="*/ 252570 h 372428"/>
              <a:gd name="connsiteX1" fmla="*/ 4903521 w 5506901"/>
              <a:gd name="connsiteY1" fmla="*/ 263843 h 372428"/>
              <a:gd name="connsiteX2" fmla="*/ 4875899 w 5506901"/>
              <a:gd name="connsiteY2" fmla="*/ 301943 h 372428"/>
              <a:gd name="connsiteX3" fmla="*/ 4835893 w 5506901"/>
              <a:gd name="connsiteY3" fmla="*/ 132398 h 372428"/>
              <a:gd name="connsiteX4" fmla="*/ 4799699 w 5506901"/>
              <a:gd name="connsiteY4" fmla="*/ 263843 h 372428"/>
              <a:gd name="connsiteX5" fmla="*/ 4712068 w 5506901"/>
              <a:gd name="connsiteY5" fmla="*/ 263843 h 372428"/>
              <a:gd name="connsiteX6" fmla="*/ 4698733 w 5506901"/>
              <a:gd name="connsiteY6" fmla="*/ 314325 h 372428"/>
              <a:gd name="connsiteX7" fmla="*/ 4674921 w 5506901"/>
              <a:gd name="connsiteY7" fmla="*/ 256223 h 372428"/>
              <a:gd name="connsiteX8" fmla="*/ 4651108 w 5506901"/>
              <a:gd name="connsiteY8" fmla="*/ 300990 h 372428"/>
              <a:gd name="connsiteX9" fmla="*/ 4606341 w 5506901"/>
              <a:gd name="connsiteY9" fmla="*/ 0 h 372428"/>
              <a:gd name="connsiteX10" fmla="*/ 4551096 w 5506901"/>
              <a:gd name="connsiteY10" fmla="*/ 372428 h 372428"/>
              <a:gd name="connsiteX11" fmla="*/ 4530141 w 5506901"/>
              <a:gd name="connsiteY11" fmla="*/ 263843 h 372428"/>
              <a:gd name="connsiteX12" fmla="*/ 4304399 w 5506901"/>
              <a:gd name="connsiteY12" fmla="*/ 263843 h 372428"/>
              <a:gd name="connsiteX13" fmla="*/ 4274871 w 5506901"/>
              <a:gd name="connsiteY13" fmla="*/ 322898 h 372428"/>
              <a:gd name="connsiteX14" fmla="*/ 4239628 w 5506901"/>
              <a:gd name="connsiteY14" fmla="*/ 129540 h 372428"/>
              <a:gd name="connsiteX15" fmla="*/ 4196766 w 5506901"/>
              <a:gd name="connsiteY15" fmla="*/ 263843 h 372428"/>
              <a:gd name="connsiteX16" fmla="*/ 4110088 w 5506901"/>
              <a:gd name="connsiteY16" fmla="*/ 263843 h 372428"/>
              <a:gd name="connsiteX17" fmla="*/ 4085324 w 5506901"/>
              <a:gd name="connsiteY17" fmla="*/ 300990 h 372428"/>
              <a:gd name="connsiteX18" fmla="*/ 4059606 w 5506901"/>
              <a:gd name="connsiteY18" fmla="*/ 254318 h 372428"/>
              <a:gd name="connsiteX19" fmla="*/ 4026268 w 5506901"/>
              <a:gd name="connsiteY19" fmla="*/ 315278 h 372428"/>
              <a:gd name="connsiteX20" fmla="*/ 3994836 w 5506901"/>
              <a:gd name="connsiteY20" fmla="*/ 51435 h 372428"/>
              <a:gd name="connsiteX21" fmla="*/ 3953878 w 5506901"/>
              <a:gd name="connsiteY21" fmla="*/ 356235 h 372428"/>
              <a:gd name="connsiteX22" fmla="*/ 3926256 w 5506901"/>
              <a:gd name="connsiteY22" fmla="*/ 263843 h 372428"/>
              <a:gd name="connsiteX23" fmla="*/ 3856724 w 5506901"/>
              <a:gd name="connsiteY23" fmla="*/ 263843 h 372428"/>
              <a:gd name="connsiteX24" fmla="*/ 3828149 w 5506901"/>
              <a:gd name="connsiteY24" fmla="*/ 216218 h 372428"/>
              <a:gd name="connsiteX25" fmla="*/ 3795763 w 5506901"/>
              <a:gd name="connsiteY25" fmla="*/ 263843 h 372428"/>
              <a:gd name="connsiteX26" fmla="*/ 0 w 5506901"/>
              <a:gd name="connsiteY26" fmla="*/ 263842 h 372428"/>
              <a:gd name="connsiteX0" fmla="*/ 5721090 w 5721090"/>
              <a:gd name="connsiteY0" fmla="*/ 252570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58205 h 372428"/>
              <a:gd name="connsiteX0" fmla="*/ 5721090 w 5721090"/>
              <a:gd name="connsiteY0" fmla="*/ 258207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58205 h 372428"/>
              <a:gd name="connsiteX0" fmla="*/ 5721090 w 5721090"/>
              <a:gd name="connsiteY0" fmla="*/ 258207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69478 h 372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721090" h="372428">
                <a:moveTo>
                  <a:pt x="5721090" y="258207"/>
                </a:moveTo>
                <a:lnTo>
                  <a:pt x="5117710" y="263843"/>
                </a:lnTo>
                <a:lnTo>
                  <a:pt x="5090088" y="301943"/>
                </a:lnTo>
                <a:lnTo>
                  <a:pt x="5050082" y="132398"/>
                </a:lnTo>
                <a:lnTo>
                  <a:pt x="5013888" y="263843"/>
                </a:lnTo>
                <a:lnTo>
                  <a:pt x="4926257" y="263843"/>
                </a:lnTo>
                <a:lnTo>
                  <a:pt x="4912922" y="314325"/>
                </a:lnTo>
                <a:lnTo>
                  <a:pt x="4889110" y="256223"/>
                </a:lnTo>
                <a:lnTo>
                  <a:pt x="4865297" y="300990"/>
                </a:lnTo>
                <a:lnTo>
                  <a:pt x="4820530" y="0"/>
                </a:lnTo>
                <a:lnTo>
                  <a:pt x="4765285" y="372428"/>
                </a:lnTo>
                <a:lnTo>
                  <a:pt x="4744330" y="263843"/>
                </a:lnTo>
                <a:lnTo>
                  <a:pt x="4518588" y="263843"/>
                </a:lnTo>
                <a:lnTo>
                  <a:pt x="4489060" y="322898"/>
                </a:lnTo>
                <a:lnTo>
                  <a:pt x="4453817" y="129540"/>
                </a:lnTo>
                <a:lnTo>
                  <a:pt x="4410955" y="263843"/>
                </a:lnTo>
                <a:lnTo>
                  <a:pt x="4324277" y="263843"/>
                </a:lnTo>
                <a:lnTo>
                  <a:pt x="4299513" y="300990"/>
                </a:lnTo>
                <a:lnTo>
                  <a:pt x="4273795" y="254318"/>
                </a:lnTo>
                <a:lnTo>
                  <a:pt x="4240457" y="315278"/>
                </a:lnTo>
                <a:lnTo>
                  <a:pt x="4209025" y="51435"/>
                </a:lnTo>
                <a:lnTo>
                  <a:pt x="4168067" y="356235"/>
                </a:lnTo>
                <a:lnTo>
                  <a:pt x="4140445" y="263843"/>
                </a:lnTo>
                <a:lnTo>
                  <a:pt x="4070913" y="263843"/>
                </a:lnTo>
                <a:lnTo>
                  <a:pt x="4042338" y="216218"/>
                </a:lnTo>
                <a:lnTo>
                  <a:pt x="4009952" y="263843"/>
                </a:lnTo>
                <a:lnTo>
                  <a:pt x="0" y="269478"/>
                </a:lnTo>
              </a:path>
            </a:pathLst>
          </a:custGeom>
          <a:noFill/>
          <a:ln w="28575" cap="rnd">
            <a:solidFill>
              <a:schemeClr val="accent1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59C2908B-EF34-4DBE-978B-CDE49FAFD52F}"/>
              </a:ext>
            </a:extLst>
          </p:cNvPr>
          <p:cNvSpPr/>
          <p:nvPr userDrawn="1"/>
        </p:nvSpPr>
        <p:spPr>
          <a:xfrm>
            <a:off x="-10152" y="0"/>
            <a:ext cx="1546199" cy="685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0" name="Right Triangle 39">
            <a:extLst>
              <a:ext uri="{FF2B5EF4-FFF2-40B4-BE49-F238E27FC236}">
                <a16:creationId xmlns:a16="http://schemas.microsoft.com/office/drawing/2014/main" id="{C97F2111-7610-4948-BBB5-C217E5C6D28C}"/>
              </a:ext>
            </a:extLst>
          </p:cNvPr>
          <p:cNvSpPr/>
          <p:nvPr userDrawn="1"/>
        </p:nvSpPr>
        <p:spPr>
          <a:xfrm flipH="1" flipV="1">
            <a:off x="11280575" y="7851"/>
            <a:ext cx="911424" cy="685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C83338C7-ECF6-4EFC-91D6-98F67A23BD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6" name="막힌 원호 14">
            <a:extLst>
              <a:ext uri="{FF2B5EF4-FFF2-40B4-BE49-F238E27FC236}">
                <a16:creationId xmlns:a16="http://schemas.microsoft.com/office/drawing/2014/main" id="{539A5EA1-4E21-44E3-A228-3288DE217C72}"/>
              </a:ext>
            </a:extLst>
          </p:cNvPr>
          <p:cNvSpPr/>
          <p:nvPr userDrawn="1"/>
        </p:nvSpPr>
        <p:spPr>
          <a:xfrm>
            <a:off x="4329288" y="1661219"/>
            <a:ext cx="3960000" cy="3960000"/>
          </a:xfrm>
          <a:prstGeom prst="blockArc">
            <a:avLst>
              <a:gd name="adj1" fmla="val 13812800"/>
              <a:gd name="adj2" fmla="val 7644143"/>
              <a:gd name="adj3" fmla="val 1399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pic>
        <p:nvPicPr>
          <p:cNvPr id="37" name="그림 12">
            <a:extLst>
              <a:ext uri="{FF2B5EF4-FFF2-40B4-BE49-F238E27FC236}">
                <a16:creationId xmlns:a16="http://schemas.microsoft.com/office/drawing/2014/main" id="{1444ED57-CCCA-4F16-9ED6-C28E39B78D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53" y="2081880"/>
            <a:ext cx="4505652" cy="3937837"/>
          </a:xfrm>
          <a:prstGeom prst="rect">
            <a:avLst/>
          </a:prstGeom>
        </p:spPr>
      </p:pic>
      <p:sp>
        <p:nvSpPr>
          <p:cNvPr id="38" name="그림 개체 틀 2">
            <a:extLst>
              <a:ext uri="{FF2B5EF4-FFF2-40B4-BE49-F238E27FC236}">
                <a16:creationId xmlns:a16="http://schemas.microsoft.com/office/drawing/2014/main" id="{56022160-776B-46D5-93AB-4105F49135C0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1063434" y="2240518"/>
            <a:ext cx="4198167" cy="24604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8730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4539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366456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98280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5039883" y="404664"/>
            <a:ext cx="7152117" cy="1368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5641856" y="733302"/>
            <a:ext cx="5966670" cy="7108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0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  <p:sp>
        <p:nvSpPr>
          <p:cNvPr id="3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503988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6800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5353824" y="733302"/>
            <a:ext cx="203696" cy="722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98C2D50-3619-48EA-833C-CBFA42C474ED}"/>
              </a:ext>
            </a:extLst>
          </p:cNvPr>
          <p:cNvGrpSpPr/>
          <p:nvPr userDrawn="1"/>
        </p:nvGrpSpPr>
        <p:grpSpPr>
          <a:xfrm rot="10800000" flipH="1" flipV="1">
            <a:off x="5688624" y="5899288"/>
            <a:ext cx="6170002" cy="862288"/>
            <a:chOff x="-711608" y="4905446"/>
            <a:chExt cx="12267395" cy="1714429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BE6F97E-237C-4F49-BF74-07AD0A30E4A6}"/>
                </a:ext>
              </a:extLst>
            </p:cNvPr>
            <p:cNvSpPr/>
            <p:nvPr/>
          </p:nvSpPr>
          <p:spPr>
            <a:xfrm>
              <a:off x="6913640" y="4905446"/>
              <a:ext cx="4642147" cy="1714429"/>
            </a:xfrm>
            <a:custGeom>
              <a:avLst/>
              <a:gdLst>
                <a:gd name="connsiteX0" fmla="*/ 4794342 w 4797505"/>
                <a:gd name="connsiteY0" fmla="*/ 184721 h 1771805"/>
                <a:gd name="connsiteX1" fmla="*/ 4759588 w 4797505"/>
                <a:gd name="connsiteY1" fmla="*/ 70236 h 1771805"/>
                <a:gd name="connsiteX2" fmla="*/ 4668953 w 4797505"/>
                <a:gd name="connsiteY2" fmla="*/ 27303 h 1771805"/>
                <a:gd name="connsiteX3" fmla="*/ 4624657 w 4797505"/>
                <a:gd name="connsiteY3" fmla="*/ 6178 h 1771805"/>
                <a:gd name="connsiteX4" fmla="*/ 4564007 w 4797505"/>
                <a:gd name="connsiteY4" fmla="*/ 39570 h 1771805"/>
                <a:gd name="connsiteX5" fmla="*/ 4616480 w 4797505"/>
                <a:gd name="connsiteY5" fmla="*/ 84546 h 1771805"/>
                <a:gd name="connsiteX6" fmla="*/ 4665545 w 4797505"/>
                <a:gd name="connsiteY6" fmla="*/ 71598 h 1771805"/>
                <a:gd name="connsiteX7" fmla="*/ 4727559 w 4797505"/>
                <a:gd name="connsiteY7" fmla="*/ 101583 h 1771805"/>
                <a:gd name="connsiteX8" fmla="*/ 4750047 w 4797505"/>
                <a:gd name="connsiteY8" fmla="*/ 180633 h 1771805"/>
                <a:gd name="connsiteX9" fmla="*/ 4663501 w 4797505"/>
                <a:gd name="connsiteY9" fmla="*/ 456625 h 1771805"/>
                <a:gd name="connsiteX10" fmla="*/ 4638968 w 4797505"/>
                <a:gd name="connsiteY10" fmla="*/ 494787 h 1771805"/>
                <a:gd name="connsiteX11" fmla="*/ 4613073 w 4797505"/>
                <a:gd name="connsiteY11" fmla="*/ 507054 h 1771805"/>
                <a:gd name="connsiteX12" fmla="*/ 4430440 w 4797505"/>
                <a:gd name="connsiteY12" fmla="*/ 593600 h 1771805"/>
                <a:gd name="connsiteX13" fmla="*/ 4257349 w 4797505"/>
                <a:gd name="connsiteY13" fmla="*/ 504328 h 1771805"/>
                <a:gd name="connsiteX14" fmla="*/ 4231453 w 4797505"/>
                <a:gd name="connsiteY14" fmla="*/ 492062 h 1771805"/>
                <a:gd name="connsiteX15" fmla="*/ 4206920 w 4797505"/>
                <a:gd name="connsiteY15" fmla="*/ 453900 h 1771805"/>
                <a:gd name="connsiteX16" fmla="*/ 4119011 w 4797505"/>
                <a:gd name="connsiteY16" fmla="*/ 178588 h 1771805"/>
                <a:gd name="connsiteX17" fmla="*/ 4140818 w 4797505"/>
                <a:gd name="connsiteY17" fmla="*/ 99538 h 1771805"/>
                <a:gd name="connsiteX18" fmla="*/ 4203513 w 4797505"/>
                <a:gd name="connsiteY18" fmla="*/ 69554 h 1771805"/>
                <a:gd name="connsiteX19" fmla="*/ 4252578 w 4797505"/>
                <a:gd name="connsiteY19" fmla="*/ 82502 h 1771805"/>
                <a:gd name="connsiteX20" fmla="*/ 4305051 w 4797505"/>
                <a:gd name="connsiteY20" fmla="*/ 37525 h 1771805"/>
                <a:gd name="connsiteX21" fmla="*/ 4244401 w 4797505"/>
                <a:gd name="connsiteY21" fmla="*/ 4134 h 1771805"/>
                <a:gd name="connsiteX22" fmla="*/ 4199424 w 4797505"/>
                <a:gd name="connsiteY22" fmla="*/ 25259 h 1771805"/>
                <a:gd name="connsiteX23" fmla="*/ 4109471 w 4797505"/>
                <a:gd name="connsiteY23" fmla="*/ 68191 h 1771805"/>
                <a:gd name="connsiteX24" fmla="*/ 4075398 w 4797505"/>
                <a:gd name="connsiteY24" fmla="*/ 183359 h 1771805"/>
                <a:gd name="connsiteX25" fmla="*/ 4196698 w 4797505"/>
                <a:gd name="connsiteY25" fmla="*/ 520002 h 1771805"/>
                <a:gd name="connsiteX26" fmla="*/ 4204195 w 4797505"/>
                <a:gd name="connsiteY26" fmla="*/ 549986 h 1771805"/>
                <a:gd name="connsiteX27" fmla="*/ 4391597 w 4797505"/>
                <a:gd name="connsiteY27" fmla="*/ 660383 h 1771805"/>
                <a:gd name="connsiteX28" fmla="*/ 4391597 w 4797505"/>
                <a:gd name="connsiteY28" fmla="*/ 928880 h 1771805"/>
                <a:gd name="connsiteX29" fmla="*/ 4318680 w 4797505"/>
                <a:gd name="connsiteY29" fmla="*/ 1031099 h 1771805"/>
                <a:gd name="connsiteX30" fmla="*/ 3718992 w 4797505"/>
                <a:gd name="connsiteY30" fmla="*/ 1031099 h 1771805"/>
                <a:gd name="connsiteX31" fmla="*/ 3638579 w 4797505"/>
                <a:gd name="connsiteY31" fmla="*/ 673331 h 1771805"/>
                <a:gd name="connsiteX32" fmla="*/ 3626313 w 4797505"/>
                <a:gd name="connsiteY32" fmla="*/ 654250 h 1771805"/>
                <a:gd name="connsiteX33" fmla="*/ 3604506 w 4797505"/>
                <a:gd name="connsiteY33" fmla="*/ 646754 h 1771805"/>
                <a:gd name="connsiteX34" fmla="*/ 3603825 w 4797505"/>
                <a:gd name="connsiteY34" fmla="*/ 646754 h 1771805"/>
                <a:gd name="connsiteX35" fmla="*/ 3582018 w 4797505"/>
                <a:gd name="connsiteY35" fmla="*/ 654931 h 1771805"/>
                <a:gd name="connsiteX36" fmla="*/ 3570433 w 4797505"/>
                <a:gd name="connsiteY36" fmla="*/ 674694 h 1771805"/>
                <a:gd name="connsiteX37" fmla="*/ 3504331 w 4797505"/>
                <a:gd name="connsiteY37" fmla="*/ 1030418 h 1771805"/>
                <a:gd name="connsiteX38" fmla="*/ 3404837 w 4797505"/>
                <a:gd name="connsiteY38" fmla="*/ 1030418 h 1771805"/>
                <a:gd name="connsiteX39" fmla="*/ 3272633 w 4797505"/>
                <a:gd name="connsiteY39" fmla="*/ 319651 h 1771805"/>
                <a:gd name="connsiteX40" fmla="*/ 3261048 w 4797505"/>
                <a:gd name="connsiteY40" fmla="*/ 298526 h 1771805"/>
                <a:gd name="connsiteX41" fmla="*/ 3238560 w 4797505"/>
                <a:gd name="connsiteY41" fmla="*/ 290348 h 1771805"/>
                <a:gd name="connsiteX42" fmla="*/ 3216072 w 4797505"/>
                <a:gd name="connsiteY42" fmla="*/ 298526 h 1771805"/>
                <a:gd name="connsiteX43" fmla="*/ 3204487 w 4797505"/>
                <a:gd name="connsiteY43" fmla="*/ 319651 h 1771805"/>
                <a:gd name="connsiteX44" fmla="*/ 3060016 w 4797505"/>
                <a:gd name="connsiteY44" fmla="*/ 1199421 h 1771805"/>
                <a:gd name="connsiteX45" fmla="*/ 3046387 w 4797505"/>
                <a:gd name="connsiteY45" fmla="*/ 1041321 h 1771805"/>
                <a:gd name="connsiteX46" fmla="*/ 3035484 w 4797505"/>
                <a:gd name="connsiteY46" fmla="*/ 1018833 h 1771805"/>
                <a:gd name="connsiteX47" fmla="*/ 3012314 w 4797505"/>
                <a:gd name="connsiteY47" fmla="*/ 1009293 h 1771805"/>
                <a:gd name="connsiteX48" fmla="*/ 2970745 w 4797505"/>
                <a:gd name="connsiteY48" fmla="*/ 1009293 h 1771805"/>
                <a:gd name="connsiteX49" fmla="*/ 2970745 w 4797505"/>
                <a:gd name="connsiteY49" fmla="*/ 1008611 h 1771805"/>
                <a:gd name="connsiteX50" fmla="*/ 2938716 w 4797505"/>
                <a:gd name="connsiteY50" fmla="*/ 1008611 h 1771805"/>
                <a:gd name="connsiteX51" fmla="*/ 2909413 w 4797505"/>
                <a:gd name="connsiteY51" fmla="*/ 1008611 h 1771805"/>
                <a:gd name="connsiteX52" fmla="*/ 1420414 w 4797505"/>
                <a:gd name="connsiteY52" fmla="*/ 1008611 h 1771805"/>
                <a:gd name="connsiteX53" fmla="*/ 1399289 w 4797505"/>
                <a:gd name="connsiteY53" fmla="*/ 1008611 h 1771805"/>
                <a:gd name="connsiteX54" fmla="*/ 1380889 w 4797505"/>
                <a:gd name="connsiteY54" fmla="*/ 1008611 h 1771805"/>
                <a:gd name="connsiteX55" fmla="*/ 1358401 w 4797505"/>
                <a:gd name="connsiteY55" fmla="*/ 1016789 h 1771805"/>
                <a:gd name="connsiteX56" fmla="*/ 1346816 w 4797505"/>
                <a:gd name="connsiteY56" fmla="*/ 1037914 h 1771805"/>
                <a:gd name="connsiteX57" fmla="*/ 1250048 w 4797505"/>
                <a:gd name="connsiteY57" fmla="*/ 1495176 h 1771805"/>
                <a:gd name="connsiteX58" fmla="*/ 1083771 w 4797505"/>
                <a:gd name="connsiteY58" fmla="*/ 567023 h 1771805"/>
                <a:gd name="connsiteX59" fmla="*/ 1072186 w 4797505"/>
                <a:gd name="connsiteY59" fmla="*/ 545897 h 1771805"/>
                <a:gd name="connsiteX60" fmla="*/ 1049698 w 4797505"/>
                <a:gd name="connsiteY60" fmla="*/ 537720 h 1771805"/>
                <a:gd name="connsiteX61" fmla="*/ 1049016 w 4797505"/>
                <a:gd name="connsiteY61" fmla="*/ 537720 h 1771805"/>
                <a:gd name="connsiteX62" fmla="*/ 1048335 w 4797505"/>
                <a:gd name="connsiteY62" fmla="*/ 537720 h 1771805"/>
                <a:gd name="connsiteX63" fmla="*/ 1025847 w 4797505"/>
                <a:gd name="connsiteY63" fmla="*/ 547260 h 1771805"/>
                <a:gd name="connsiteX64" fmla="*/ 1014943 w 4797505"/>
                <a:gd name="connsiteY64" fmla="*/ 569748 h 1771805"/>
                <a:gd name="connsiteX65" fmla="*/ 978144 w 4797505"/>
                <a:gd name="connsiteY65" fmla="*/ 1009293 h 1771805"/>
                <a:gd name="connsiteX66" fmla="*/ 899094 w 4797505"/>
                <a:gd name="connsiteY66" fmla="*/ 1009293 h 1771805"/>
                <a:gd name="connsiteX67" fmla="*/ 876606 w 4797505"/>
                <a:gd name="connsiteY67" fmla="*/ 1017470 h 1771805"/>
                <a:gd name="connsiteX68" fmla="*/ 865021 w 4797505"/>
                <a:gd name="connsiteY68" fmla="*/ 1038595 h 1771805"/>
                <a:gd name="connsiteX69" fmla="*/ 805052 w 4797505"/>
                <a:gd name="connsiteY69" fmla="*/ 1289374 h 1771805"/>
                <a:gd name="connsiteX70" fmla="*/ 775068 w 4797505"/>
                <a:gd name="connsiteY70" fmla="*/ 1052906 h 1771805"/>
                <a:gd name="connsiteX71" fmla="*/ 762801 w 4797505"/>
                <a:gd name="connsiteY71" fmla="*/ 1033144 h 1771805"/>
                <a:gd name="connsiteX72" fmla="*/ 740995 w 4797505"/>
                <a:gd name="connsiteY72" fmla="*/ 1025648 h 1771805"/>
                <a:gd name="connsiteX73" fmla="*/ 3651 w 4797505"/>
                <a:gd name="connsiteY73" fmla="*/ 1025648 h 1771805"/>
                <a:gd name="connsiteX74" fmla="*/ 3651 w 4797505"/>
                <a:gd name="connsiteY74" fmla="*/ 1095157 h 1771805"/>
                <a:gd name="connsiteX75" fmla="*/ 713055 w 4797505"/>
                <a:gd name="connsiteY75" fmla="*/ 1095157 h 1771805"/>
                <a:gd name="connsiteX76" fmla="*/ 775749 w 4797505"/>
                <a:gd name="connsiteY76" fmla="*/ 1486999 h 1771805"/>
                <a:gd name="connsiteX77" fmla="*/ 788016 w 4797505"/>
                <a:gd name="connsiteY77" fmla="*/ 1506761 h 1771805"/>
                <a:gd name="connsiteX78" fmla="*/ 810504 w 4797505"/>
                <a:gd name="connsiteY78" fmla="*/ 1514257 h 1771805"/>
                <a:gd name="connsiteX79" fmla="*/ 810504 w 4797505"/>
                <a:gd name="connsiteY79" fmla="*/ 1514257 h 1771805"/>
                <a:gd name="connsiteX80" fmla="*/ 832311 w 4797505"/>
                <a:gd name="connsiteY80" fmla="*/ 1506080 h 1771805"/>
                <a:gd name="connsiteX81" fmla="*/ 843896 w 4797505"/>
                <a:gd name="connsiteY81" fmla="*/ 1485636 h 1771805"/>
                <a:gd name="connsiteX82" fmla="*/ 929079 w 4797505"/>
                <a:gd name="connsiteY82" fmla="*/ 1080165 h 1771805"/>
                <a:gd name="connsiteX83" fmla="*/ 1010173 w 4797505"/>
                <a:gd name="connsiteY83" fmla="*/ 1080165 h 1771805"/>
                <a:gd name="connsiteX84" fmla="*/ 1033343 w 4797505"/>
                <a:gd name="connsiteY84" fmla="*/ 1071306 h 1771805"/>
                <a:gd name="connsiteX85" fmla="*/ 1044246 w 4797505"/>
                <a:gd name="connsiteY85" fmla="*/ 1048817 h 1771805"/>
                <a:gd name="connsiteX86" fmla="*/ 1057875 w 4797505"/>
                <a:gd name="connsiteY86" fmla="*/ 890036 h 1771805"/>
                <a:gd name="connsiteX87" fmla="*/ 1216656 w 4797505"/>
                <a:gd name="connsiteY87" fmla="*/ 1740503 h 1771805"/>
                <a:gd name="connsiteX88" fmla="*/ 1228241 w 4797505"/>
                <a:gd name="connsiteY88" fmla="*/ 1761629 h 1771805"/>
                <a:gd name="connsiteX89" fmla="*/ 1250730 w 4797505"/>
                <a:gd name="connsiteY89" fmla="*/ 1769806 h 1771805"/>
                <a:gd name="connsiteX90" fmla="*/ 1273218 w 4797505"/>
                <a:gd name="connsiteY90" fmla="*/ 1760947 h 1771805"/>
                <a:gd name="connsiteX91" fmla="*/ 1284803 w 4797505"/>
                <a:gd name="connsiteY91" fmla="*/ 1739822 h 1771805"/>
                <a:gd name="connsiteX92" fmla="*/ 1410192 w 4797505"/>
                <a:gd name="connsiteY92" fmla="*/ 1078802 h 1771805"/>
                <a:gd name="connsiteX93" fmla="*/ 2907369 w 4797505"/>
                <a:gd name="connsiteY93" fmla="*/ 1078802 h 1771805"/>
                <a:gd name="connsiteX94" fmla="*/ 2936671 w 4797505"/>
                <a:gd name="connsiteY94" fmla="*/ 1078802 h 1771805"/>
                <a:gd name="connsiteX95" fmla="*/ 2968700 w 4797505"/>
                <a:gd name="connsiteY95" fmla="*/ 1078802 h 1771805"/>
                <a:gd name="connsiteX96" fmla="*/ 2968700 w 4797505"/>
                <a:gd name="connsiteY96" fmla="*/ 1078120 h 1771805"/>
                <a:gd name="connsiteX97" fmla="*/ 2978922 w 4797505"/>
                <a:gd name="connsiteY97" fmla="*/ 1078120 h 1771805"/>
                <a:gd name="connsiteX98" fmla="*/ 3015721 w 4797505"/>
                <a:gd name="connsiteY98" fmla="*/ 1497221 h 1771805"/>
                <a:gd name="connsiteX99" fmla="*/ 3026625 w 4797505"/>
                <a:gd name="connsiteY99" fmla="*/ 1519027 h 1771805"/>
                <a:gd name="connsiteX100" fmla="*/ 3049113 w 4797505"/>
                <a:gd name="connsiteY100" fmla="*/ 1528568 h 1771805"/>
                <a:gd name="connsiteX101" fmla="*/ 3049794 w 4797505"/>
                <a:gd name="connsiteY101" fmla="*/ 1528568 h 1771805"/>
                <a:gd name="connsiteX102" fmla="*/ 3050476 w 4797505"/>
                <a:gd name="connsiteY102" fmla="*/ 1528568 h 1771805"/>
                <a:gd name="connsiteX103" fmla="*/ 3072964 w 4797505"/>
                <a:gd name="connsiteY103" fmla="*/ 1520390 h 1771805"/>
                <a:gd name="connsiteX104" fmla="*/ 3084549 w 4797505"/>
                <a:gd name="connsiteY104" fmla="*/ 1499265 h 1771805"/>
                <a:gd name="connsiteX105" fmla="*/ 3237197 w 4797505"/>
                <a:gd name="connsiteY105" fmla="*/ 563615 h 1771805"/>
                <a:gd name="connsiteX106" fmla="*/ 3340098 w 4797505"/>
                <a:gd name="connsiteY106" fmla="*/ 1068580 h 1771805"/>
                <a:gd name="connsiteX107" fmla="*/ 3340098 w 4797505"/>
                <a:gd name="connsiteY107" fmla="*/ 1068580 h 1771805"/>
                <a:gd name="connsiteX108" fmla="*/ 3351683 w 4797505"/>
                <a:gd name="connsiteY108" fmla="*/ 1089705 h 1771805"/>
                <a:gd name="connsiteX109" fmla="*/ 3374171 w 4797505"/>
                <a:gd name="connsiteY109" fmla="*/ 1098564 h 1771805"/>
                <a:gd name="connsiteX110" fmla="*/ 3533634 w 4797505"/>
                <a:gd name="connsiteY110" fmla="*/ 1098564 h 1771805"/>
                <a:gd name="connsiteX111" fmla="*/ 3555441 w 4797505"/>
                <a:gd name="connsiteY111" fmla="*/ 1090387 h 1771805"/>
                <a:gd name="connsiteX112" fmla="*/ 3567026 w 4797505"/>
                <a:gd name="connsiteY112" fmla="*/ 1069943 h 1771805"/>
                <a:gd name="connsiteX113" fmla="*/ 3607232 w 4797505"/>
                <a:gd name="connsiteY113" fmla="*/ 842334 h 1771805"/>
                <a:gd name="connsiteX114" fmla="*/ 3656979 w 4797505"/>
                <a:gd name="connsiteY114" fmla="*/ 1071987 h 1771805"/>
                <a:gd name="connsiteX115" fmla="*/ 3669245 w 4797505"/>
                <a:gd name="connsiteY115" fmla="*/ 1091068 h 1771805"/>
                <a:gd name="connsiteX116" fmla="*/ 3690371 w 4797505"/>
                <a:gd name="connsiteY116" fmla="*/ 1098564 h 1771805"/>
                <a:gd name="connsiteX117" fmla="*/ 4326858 w 4797505"/>
                <a:gd name="connsiteY117" fmla="*/ 1098564 h 1771805"/>
                <a:gd name="connsiteX118" fmla="*/ 4368427 w 4797505"/>
                <a:gd name="connsiteY118" fmla="*/ 1098564 h 1771805"/>
                <a:gd name="connsiteX119" fmla="*/ 4459744 w 4797505"/>
                <a:gd name="connsiteY119" fmla="*/ 1015426 h 1771805"/>
                <a:gd name="connsiteX120" fmla="*/ 4459744 w 4797505"/>
                <a:gd name="connsiteY120" fmla="*/ 659020 h 1771805"/>
                <a:gd name="connsiteX121" fmla="*/ 4665545 w 4797505"/>
                <a:gd name="connsiteY121" fmla="*/ 552030 h 1771805"/>
                <a:gd name="connsiteX122" fmla="*/ 4673042 w 4797505"/>
                <a:gd name="connsiteY122" fmla="*/ 522046 h 1771805"/>
                <a:gd name="connsiteX123" fmla="*/ 4794342 w 4797505"/>
                <a:gd name="connsiteY123" fmla="*/ 184721 h 177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4797505" h="1771805">
                  <a:moveTo>
                    <a:pt x="4794342" y="184721"/>
                  </a:moveTo>
                  <a:cubicBezTo>
                    <a:pt x="4799112" y="137019"/>
                    <a:pt x="4787527" y="98176"/>
                    <a:pt x="4759588" y="70236"/>
                  </a:cubicBezTo>
                  <a:cubicBezTo>
                    <a:pt x="4733692" y="43658"/>
                    <a:pt x="4698256" y="32074"/>
                    <a:pt x="4668953" y="27303"/>
                  </a:cubicBezTo>
                  <a:cubicBezTo>
                    <a:pt x="4659412" y="16400"/>
                    <a:pt x="4643739" y="8222"/>
                    <a:pt x="4624657" y="6178"/>
                  </a:cubicBezTo>
                  <a:cubicBezTo>
                    <a:pt x="4593310" y="2771"/>
                    <a:pt x="4566052" y="18444"/>
                    <a:pt x="4564007" y="39570"/>
                  </a:cubicBezTo>
                  <a:cubicBezTo>
                    <a:pt x="4561963" y="61377"/>
                    <a:pt x="4585814" y="81820"/>
                    <a:pt x="4616480" y="84546"/>
                  </a:cubicBezTo>
                  <a:cubicBezTo>
                    <a:pt x="4636242" y="86591"/>
                    <a:pt x="4653961" y="81139"/>
                    <a:pt x="4665545" y="71598"/>
                  </a:cubicBezTo>
                  <a:cubicBezTo>
                    <a:pt x="4686671" y="75687"/>
                    <a:pt x="4711203" y="83865"/>
                    <a:pt x="4727559" y="101583"/>
                  </a:cubicBezTo>
                  <a:cubicBezTo>
                    <a:pt x="4745958" y="119982"/>
                    <a:pt x="4753454" y="145878"/>
                    <a:pt x="4750047" y="180633"/>
                  </a:cubicBezTo>
                  <a:cubicBezTo>
                    <a:pt x="4742551" y="254912"/>
                    <a:pt x="4715974" y="366672"/>
                    <a:pt x="4663501" y="456625"/>
                  </a:cubicBezTo>
                  <a:cubicBezTo>
                    <a:pt x="4655323" y="470255"/>
                    <a:pt x="4647146" y="483203"/>
                    <a:pt x="4638968" y="494787"/>
                  </a:cubicBezTo>
                  <a:cubicBezTo>
                    <a:pt x="4629428" y="494787"/>
                    <a:pt x="4619888" y="499558"/>
                    <a:pt x="4613073" y="507054"/>
                  </a:cubicBezTo>
                  <a:cubicBezTo>
                    <a:pt x="4561963" y="567023"/>
                    <a:pt x="4499268" y="593600"/>
                    <a:pt x="4430440" y="593600"/>
                  </a:cubicBezTo>
                  <a:cubicBezTo>
                    <a:pt x="4365020" y="591555"/>
                    <a:pt x="4306414" y="562252"/>
                    <a:pt x="4257349" y="504328"/>
                  </a:cubicBezTo>
                  <a:cubicBezTo>
                    <a:pt x="4250534" y="496150"/>
                    <a:pt x="4240993" y="492062"/>
                    <a:pt x="4231453" y="492062"/>
                  </a:cubicBezTo>
                  <a:cubicBezTo>
                    <a:pt x="4223275" y="480477"/>
                    <a:pt x="4214417" y="467529"/>
                    <a:pt x="4206920" y="453900"/>
                  </a:cubicBezTo>
                  <a:cubicBezTo>
                    <a:pt x="4153766" y="363946"/>
                    <a:pt x="4126507" y="252186"/>
                    <a:pt x="4119011" y="178588"/>
                  </a:cubicBezTo>
                  <a:cubicBezTo>
                    <a:pt x="4115604" y="143834"/>
                    <a:pt x="4122419" y="117938"/>
                    <a:pt x="4140818" y="99538"/>
                  </a:cubicBezTo>
                  <a:cubicBezTo>
                    <a:pt x="4157855" y="81820"/>
                    <a:pt x="4181706" y="73643"/>
                    <a:pt x="4203513" y="69554"/>
                  </a:cubicBezTo>
                  <a:cubicBezTo>
                    <a:pt x="4214417" y="79095"/>
                    <a:pt x="4232816" y="84546"/>
                    <a:pt x="4252578" y="82502"/>
                  </a:cubicBezTo>
                  <a:cubicBezTo>
                    <a:pt x="4283926" y="79095"/>
                    <a:pt x="4307777" y="59332"/>
                    <a:pt x="4305051" y="37525"/>
                  </a:cubicBezTo>
                  <a:cubicBezTo>
                    <a:pt x="4303007" y="15718"/>
                    <a:pt x="4275748" y="726"/>
                    <a:pt x="4244401" y="4134"/>
                  </a:cubicBezTo>
                  <a:cubicBezTo>
                    <a:pt x="4225320" y="6178"/>
                    <a:pt x="4208964" y="14356"/>
                    <a:pt x="4199424" y="25259"/>
                  </a:cubicBezTo>
                  <a:cubicBezTo>
                    <a:pt x="4170121" y="30029"/>
                    <a:pt x="4135366" y="42296"/>
                    <a:pt x="4109471" y="68191"/>
                  </a:cubicBezTo>
                  <a:cubicBezTo>
                    <a:pt x="4081531" y="96131"/>
                    <a:pt x="4069946" y="134975"/>
                    <a:pt x="4075398" y="183359"/>
                  </a:cubicBezTo>
                  <a:cubicBezTo>
                    <a:pt x="4083575" y="262408"/>
                    <a:pt x="4118330" y="413012"/>
                    <a:pt x="4196698" y="520002"/>
                  </a:cubicBezTo>
                  <a:cubicBezTo>
                    <a:pt x="4194654" y="530224"/>
                    <a:pt x="4197380" y="541127"/>
                    <a:pt x="4204195" y="549986"/>
                  </a:cubicBezTo>
                  <a:cubicBezTo>
                    <a:pt x="4258712" y="614044"/>
                    <a:pt x="4319362" y="647435"/>
                    <a:pt x="4391597" y="660383"/>
                  </a:cubicBezTo>
                  <a:lnTo>
                    <a:pt x="4391597" y="928880"/>
                  </a:lnTo>
                  <a:cubicBezTo>
                    <a:pt x="4392960" y="972494"/>
                    <a:pt x="4385464" y="1027011"/>
                    <a:pt x="4318680" y="1031099"/>
                  </a:cubicBezTo>
                  <a:lnTo>
                    <a:pt x="3718992" y="1031099"/>
                  </a:lnTo>
                  <a:lnTo>
                    <a:pt x="3638579" y="673331"/>
                  </a:lnTo>
                  <a:cubicBezTo>
                    <a:pt x="3636535" y="665153"/>
                    <a:pt x="3632446" y="659020"/>
                    <a:pt x="3626313" y="654250"/>
                  </a:cubicBezTo>
                  <a:cubicBezTo>
                    <a:pt x="3620861" y="649480"/>
                    <a:pt x="3613365" y="647435"/>
                    <a:pt x="3604506" y="646754"/>
                  </a:cubicBezTo>
                  <a:lnTo>
                    <a:pt x="3603825" y="646754"/>
                  </a:lnTo>
                  <a:cubicBezTo>
                    <a:pt x="3595647" y="646754"/>
                    <a:pt x="3588151" y="649480"/>
                    <a:pt x="3582018" y="654931"/>
                  </a:cubicBezTo>
                  <a:cubicBezTo>
                    <a:pt x="3576566" y="659702"/>
                    <a:pt x="3571796" y="666516"/>
                    <a:pt x="3570433" y="674694"/>
                  </a:cubicBezTo>
                  <a:lnTo>
                    <a:pt x="3504331" y="1030418"/>
                  </a:lnTo>
                  <a:lnTo>
                    <a:pt x="3404837" y="1030418"/>
                  </a:lnTo>
                  <a:lnTo>
                    <a:pt x="3272633" y="319651"/>
                  </a:lnTo>
                  <a:cubicBezTo>
                    <a:pt x="3271270" y="311474"/>
                    <a:pt x="3267182" y="303978"/>
                    <a:pt x="3261048" y="298526"/>
                  </a:cubicBezTo>
                  <a:cubicBezTo>
                    <a:pt x="3254915" y="293074"/>
                    <a:pt x="3246738" y="290348"/>
                    <a:pt x="3238560" y="290348"/>
                  </a:cubicBezTo>
                  <a:cubicBezTo>
                    <a:pt x="3230382" y="290348"/>
                    <a:pt x="3222205" y="293756"/>
                    <a:pt x="3216072" y="298526"/>
                  </a:cubicBezTo>
                  <a:cubicBezTo>
                    <a:pt x="3209938" y="303978"/>
                    <a:pt x="3205850" y="311474"/>
                    <a:pt x="3204487" y="319651"/>
                  </a:cubicBezTo>
                  <a:lnTo>
                    <a:pt x="3060016" y="1199421"/>
                  </a:lnTo>
                  <a:lnTo>
                    <a:pt x="3046387" y="1041321"/>
                  </a:lnTo>
                  <a:cubicBezTo>
                    <a:pt x="3045706" y="1032462"/>
                    <a:pt x="3041617" y="1024285"/>
                    <a:pt x="3035484" y="1018833"/>
                  </a:cubicBezTo>
                  <a:cubicBezTo>
                    <a:pt x="3029351" y="1013381"/>
                    <a:pt x="3021173" y="1009293"/>
                    <a:pt x="3012314" y="1009293"/>
                  </a:cubicBezTo>
                  <a:lnTo>
                    <a:pt x="2970745" y="1009293"/>
                  </a:lnTo>
                  <a:lnTo>
                    <a:pt x="2970745" y="1008611"/>
                  </a:lnTo>
                  <a:lnTo>
                    <a:pt x="2938716" y="1008611"/>
                  </a:lnTo>
                  <a:lnTo>
                    <a:pt x="2909413" y="1008611"/>
                  </a:lnTo>
                  <a:lnTo>
                    <a:pt x="1420414" y="1008611"/>
                  </a:lnTo>
                  <a:lnTo>
                    <a:pt x="1399289" y="1008611"/>
                  </a:lnTo>
                  <a:lnTo>
                    <a:pt x="1380889" y="1008611"/>
                  </a:lnTo>
                  <a:cubicBezTo>
                    <a:pt x="1372030" y="1008611"/>
                    <a:pt x="1363853" y="1012018"/>
                    <a:pt x="1358401" y="1016789"/>
                  </a:cubicBezTo>
                  <a:cubicBezTo>
                    <a:pt x="1352268" y="1022240"/>
                    <a:pt x="1347498" y="1029736"/>
                    <a:pt x="1346816" y="1037914"/>
                  </a:cubicBezTo>
                  <a:lnTo>
                    <a:pt x="1250048" y="1495176"/>
                  </a:lnTo>
                  <a:lnTo>
                    <a:pt x="1083771" y="567023"/>
                  </a:lnTo>
                  <a:cubicBezTo>
                    <a:pt x="1082408" y="558845"/>
                    <a:pt x="1078319" y="551349"/>
                    <a:pt x="1072186" y="545897"/>
                  </a:cubicBezTo>
                  <a:cubicBezTo>
                    <a:pt x="1066053" y="540446"/>
                    <a:pt x="1058557" y="537720"/>
                    <a:pt x="1049698" y="537720"/>
                  </a:cubicBezTo>
                  <a:lnTo>
                    <a:pt x="1049016" y="537720"/>
                  </a:lnTo>
                  <a:lnTo>
                    <a:pt x="1048335" y="537720"/>
                  </a:lnTo>
                  <a:cubicBezTo>
                    <a:pt x="1040157" y="537720"/>
                    <a:pt x="1031980" y="541808"/>
                    <a:pt x="1025847" y="547260"/>
                  </a:cubicBezTo>
                  <a:cubicBezTo>
                    <a:pt x="1019713" y="552712"/>
                    <a:pt x="1015625" y="560889"/>
                    <a:pt x="1014943" y="569748"/>
                  </a:cubicBezTo>
                  <a:lnTo>
                    <a:pt x="978144" y="1009293"/>
                  </a:lnTo>
                  <a:lnTo>
                    <a:pt x="899094" y="1009293"/>
                  </a:lnTo>
                  <a:cubicBezTo>
                    <a:pt x="890235" y="1009293"/>
                    <a:pt x="882739" y="1012700"/>
                    <a:pt x="876606" y="1017470"/>
                  </a:cubicBezTo>
                  <a:cubicBezTo>
                    <a:pt x="870473" y="1022922"/>
                    <a:pt x="866384" y="1029736"/>
                    <a:pt x="865021" y="1038595"/>
                  </a:cubicBezTo>
                  <a:lnTo>
                    <a:pt x="805052" y="1289374"/>
                  </a:lnTo>
                  <a:lnTo>
                    <a:pt x="775068" y="1052906"/>
                  </a:lnTo>
                  <a:cubicBezTo>
                    <a:pt x="773705" y="1044729"/>
                    <a:pt x="768935" y="1037914"/>
                    <a:pt x="762801" y="1033144"/>
                  </a:cubicBezTo>
                  <a:cubicBezTo>
                    <a:pt x="756668" y="1028374"/>
                    <a:pt x="749172" y="1025648"/>
                    <a:pt x="740995" y="1025648"/>
                  </a:cubicBezTo>
                  <a:lnTo>
                    <a:pt x="3651" y="1025648"/>
                  </a:lnTo>
                  <a:lnTo>
                    <a:pt x="3651" y="1095157"/>
                  </a:lnTo>
                  <a:lnTo>
                    <a:pt x="713055" y="1095157"/>
                  </a:lnTo>
                  <a:lnTo>
                    <a:pt x="775749" y="1486999"/>
                  </a:lnTo>
                  <a:cubicBezTo>
                    <a:pt x="777794" y="1495176"/>
                    <a:pt x="781882" y="1501991"/>
                    <a:pt x="788016" y="1506761"/>
                  </a:cubicBezTo>
                  <a:cubicBezTo>
                    <a:pt x="794149" y="1511531"/>
                    <a:pt x="802326" y="1514257"/>
                    <a:pt x="810504" y="1514257"/>
                  </a:cubicBezTo>
                  <a:lnTo>
                    <a:pt x="810504" y="1514257"/>
                  </a:lnTo>
                  <a:cubicBezTo>
                    <a:pt x="818682" y="1514257"/>
                    <a:pt x="826178" y="1510850"/>
                    <a:pt x="832311" y="1506080"/>
                  </a:cubicBezTo>
                  <a:cubicBezTo>
                    <a:pt x="838444" y="1500628"/>
                    <a:pt x="842533" y="1493813"/>
                    <a:pt x="843896" y="1485636"/>
                  </a:cubicBezTo>
                  <a:lnTo>
                    <a:pt x="929079" y="1080165"/>
                  </a:lnTo>
                  <a:lnTo>
                    <a:pt x="1010173" y="1080165"/>
                  </a:lnTo>
                  <a:cubicBezTo>
                    <a:pt x="1019032" y="1080165"/>
                    <a:pt x="1027209" y="1076758"/>
                    <a:pt x="1033343" y="1071306"/>
                  </a:cubicBezTo>
                  <a:cubicBezTo>
                    <a:pt x="1039476" y="1065854"/>
                    <a:pt x="1043565" y="1057677"/>
                    <a:pt x="1044246" y="1048817"/>
                  </a:cubicBezTo>
                  <a:lnTo>
                    <a:pt x="1057875" y="890036"/>
                  </a:lnTo>
                  <a:lnTo>
                    <a:pt x="1216656" y="1740503"/>
                  </a:lnTo>
                  <a:cubicBezTo>
                    <a:pt x="1218019" y="1748681"/>
                    <a:pt x="1222108" y="1756177"/>
                    <a:pt x="1228241" y="1761629"/>
                  </a:cubicBezTo>
                  <a:cubicBezTo>
                    <a:pt x="1234375" y="1767080"/>
                    <a:pt x="1241871" y="1769806"/>
                    <a:pt x="1250730" y="1769806"/>
                  </a:cubicBezTo>
                  <a:cubicBezTo>
                    <a:pt x="1259589" y="1769806"/>
                    <a:pt x="1267085" y="1766399"/>
                    <a:pt x="1273218" y="1760947"/>
                  </a:cubicBezTo>
                  <a:cubicBezTo>
                    <a:pt x="1279351" y="1755495"/>
                    <a:pt x="1283440" y="1747999"/>
                    <a:pt x="1284803" y="1739822"/>
                  </a:cubicBezTo>
                  <a:lnTo>
                    <a:pt x="1410192" y="1078802"/>
                  </a:lnTo>
                  <a:lnTo>
                    <a:pt x="2907369" y="1078802"/>
                  </a:lnTo>
                  <a:lnTo>
                    <a:pt x="2936671" y="1078802"/>
                  </a:lnTo>
                  <a:lnTo>
                    <a:pt x="2968700" y="1078802"/>
                  </a:lnTo>
                  <a:lnTo>
                    <a:pt x="2968700" y="1078120"/>
                  </a:lnTo>
                  <a:lnTo>
                    <a:pt x="2978922" y="1078120"/>
                  </a:lnTo>
                  <a:lnTo>
                    <a:pt x="3015721" y="1497221"/>
                  </a:lnTo>
                  <a:cubicBezTo>
                    <a:pt x="3016403" y="1505398"/>
                    <a:pt x="3020492" y="1513576"/>
                    <a:pt x="3026625" y="1519027"/>
                  </a:cubicBezTo>
                  <a:cubicBezTo>
                    <a:pt x="3032758" y="1524479"/>
                    <a:pt x="3040254" y="1528568"/>
                    <a:pt x="3049113" y="1528568"/>
                  </a:cubicBezTo>
                  <a:lnTo>
                    <a:pt x="3049794" y="1528568"/>
                  </a:lnTo>
                  <a:lnTo>
                    <a:pt x="3050476" y="1528568"/>
                  </a:lnTo>
                  <a:cubicBezTo>
                    <a:pt x="3059335" y="1528568"/>
                    <a:pt x="3066831" y="1525161"/>
                    <a:pt x="3072964" y="1520390"/>
                  </a:cubicBezTo>
                  <a:cubicBezTo>
                    <a:pt x="3079097" y="1514939"/>
                    <a:pt x="3083186" y="1507443"/>
                    <a:pt x="3084549" y="1499265"/>
                  </a:cubicBezTo>
                  <a:lnTo>
                    <a:pt x="3237197" y="563615"/>
                  </a:lnTo>
                  <a:lnTo>
                    <a:pt x="3340098" y="1068580"/>
                  </a:lnTo>
                  <a:lnTo>
                    <a:pt x="3340098" y="1068580"/>
                  </a:lnTo>
                  <a:cubicBezTo>
                    <a:pt x="3341461" y="1076758"/>
                    <a:pt x="3345550" y="1084254"/>
                    <a:pt x="3351683" y="1089705"/>
                  </a:cubicBezTo>
                  <a:cubicBezTo>
                    <a:pt x="3357816" y="1095157"/>
                    <a:pt x="3365994" y="1098564"/>
                    <a:pt x="3374171" y="1098564"/>
                  </a:cubicBezTo>
                  <a:lnTo>
                    <a:pt x="3533634" y="1098564"/>
                  </a:lnTo>
                  <a:cubicBezTo>
                    <a:pt x="3541811" y="1098564"/>
                    <a:pt x="3549307" y="1095157"/>
                    <a:pt x="3555441" y="1090387"/>
                  </a:cubicBezTo>
                  <a:cubicBezTo>
                    <a:pt x="3561574" y="1085616"/>
                    <a:pt x="3565663" y="1078802"/>
                    <a:pt x="3567026" y="1069943"/>
                  </a:cubicBezTo>
                  <a:lnTo>
                    <a:pt x="3607232" y="842334"/>
                  </a:lnTo>
                  <a:lnTo>
                    <a:pt x="3656979" y="1071987"/>
                  </a:lnTo>
                  <a:cubicBezTo>
                    <a:pt x="3659023" y="1079483"/>
                    <a:pt x="3663112" y="1086298"/>
                    <a:pt x="3669245" y="1091068"/>
                  </a:cubicBezTo>
                  <a:cubicBezTo>
                    <a:pt x="3675378" y="1095838"/>
                    <a:pt x="3682875" y="1098564"/>
                    <a:pt x="3690371" y="1098564"/>
                  </a:cubicBezTo>
                  <a:cubicBezTo>
                    <a:pt x="3854603" y="1098564"/>
                    <a:pt x="4162625" y="1098564"/>
                    <a:pt x="4326858" y="1098564"/>
                  </a:cubicBezTo>
                  <a:cubicBezTo>
                    <a:pt x="4340487" y="1098564"/>
                    <a:pt x="4354798" y="1098564"/>
                    <a:pt x="4368427" y="1098564"/>
                  </a:cubicBezTo>
                  <a:cubicBezTo>
                    <a:pt x="4405226" y="1098564"/>
                    <a:pt x="4459744" y="1066536"/>
                    <a:pt x="4459744" y="1015426"/>
                  </a:cubicBezTo>
                  <a:lnTo>
                    <a:pt x="4459744" y="659020"/>
                  </a:lnTo>
                  <a:cubicBezTo>
                    <a:pt x="4532660" y="646072"/>
                    <a:pt x="4611710" y="615407"/>
                    <a:pt x="4665545" y="552030"/>
                  </a:cubicBezTo>
                  <a:cubicBezTo>
                    <a:pt x="4672360" y="543171"/>
                    <a:pt x="4675086" y="532268"/>
                    <a:pt x="4673042" y="522046"/>
                  </a:cubicBezTo>
                  <a:cubicBezTo>
                    <a:pt x="4752091" y="414375"/>
                    <a:pt x="4786846" y="264453"/>
                    <a:pt x="4794342" y="184721"/>
                  </a:cubicBezTo>
                  <a:close/>
                </a:path>
              </a:pathLst>
            </a:custGeom>
            <a:solidFill>
              <a:schemeClr val="accent1"/>
            </a:solidFill>
            <a:ln w="68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F3C37DB-B814-413E-B87E-66D173097D3F}"/>
                </a:ext>
              </a:extLst>
            </p:cNvPr>
            <p:cNvGrpSpPr/>
            <p:nvPr/>
          </p:nvGrpSpPr>
          <p:grpSpPr>
            <a:xfrm>
              <a:off x="-711608" y="5658084"/>
              <a:ext cx="655351" cy="517912"/>
              <a:chOff x="5268098" y="5667609"/>
              <a:chExt cx="655351" cy="517912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7EB85841-20E3-4B2B-8973-E00BEF9845D4}"/>
                  </a:ext>
                </a:extLst>
              </p:cNvPr>
              <p:cNvSpPr/>
              <p:nvPr/>
            </p:nvSpPr>
            <p:spPr>
              <a:xfrm>
                <a:off x="5268098" y="5667609"/>
                <a:ext cx="517912" cy="517912"/>
              </a:xfrm>
              <a:custGeom>
                <a:avLst/>
                <a:gdLst>
                  <a:gd name="connsiteX0" fmla="*/ 460475 w 517912"/>
                  <a:gd name="connsiteY0" fmla="*/ 259443 h 517912"/>
                  <a:gd name="connsiteX1" fmla="*/ 259443 w 517912"/>
                  <a:gd name="connsiteY1" fmla="*/ 460475 h 517912"/>
                  <a:gd name="connsiteX2" fmla="*/ 58411 w 517912"/>
                  <a:gd name="connsiteY2" fmla="*/ 259443 h 517912"/>
                  <a:gd name="connsiteX3" fmla="*/ 259443 w 517912"/>
                  <a:gd name="connsiteY3" fmla="*/ 58411 h 517912"/>
                  <a:gd name="connsiteX4" fmla="*/ 460475 w 517912"/>
                  <a:gd name="connsiteY4" fmla="*/ 259443 h 517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7912" h="517912">
                    <a:moveTo>
                      <a:pt x="460475" y="259443"/>
                    </a:moveTo>
                    <a:cubicBezTo>
                      <a:pt x="460475" y="370470"/>
                      <a:pt x="370470" y="460475"/>
                      <a:pt x="259443" y="460475"/>
                    </a:cubicBezTo>
                    <a:cubicBezTo>
                      <a:pt x="148416" y="460475"/>
                      <a:pt x="58411" y="370470"/>
                      <a:pt x="58411" y="259443"/>
                    </a:cubicBezTo>
                    <a:cubicBezTo>
                      <a:pt x="58411" y="148416"/>
                      <a:pt x="148416" y="58411"/>
                      <a:pt x="259443" y="58411"/>
                    </a:cubicBezTo>
                    <a:cubicBezTo>
                      <a:pt x="370470" y="58411"/>
                      <a:pt x="460475" y="148416"/>
                      <a:pt x="460475" y="259443"/>
                    </a:cubicBezTo>
                    <a:close/>
                  </a:path>
                </a:pathLst>
              </a:custGeom>
              <a:noFill/>
              <a:ln w="108857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50CB10DD-AABC-4EC4-BAD8-E9E469ADD706}"/>
                  </a:ext>
                </a:extLst>
              </p:cNvPr>
              <p:cNvSpPr/>
              <p:nvPr/>
            </p:nvSpPr>
            <p:spPr>
              <a:xfrm>
                <a:off x="5724922" y="5874289"/>
                <a:ext cx="198527" cy="129468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EB82D89-C9A8-4B16-9538-883DA044007E}"/>
                </a:ext>
              </a:extLst>
            </p:cNvPr>
            <p:cNvSpPr/>
            <p:nvPr/>
          </p:nvSpPr>
          <p:spPr>
            <a:xfrm>
              <a:off x="-343344" y="5898145"/>
              <a:ext cx="7817569" cy="6533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2584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953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037E98C1-EDB9-4998-B244-222AB3F04CD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455235"/>
            <a:ext cx="12192000" cy="2908535"/>
          </a:xfrm>
          <a:prstGeom prst="rect">
            <a:avLst/>
          </a:prstGeom>
          <a:solidFill>
            <a:srgbClr val="BEBFBF">
              <a:alpha val="30000"/>
            </a:srgbClr>
          </a:solidFill>
        </p:spPr>
        <p:txBody>
          <a:bodyPr tIns="324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 and Sent to Back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1255759"/>
            <a:ext cx="12192000" cy="2138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800" dirty="0"/>
              <a:t>                     </a:t>
            </a:r>
            <a:endParaRPr lang="ko-KR" altLang="en-US" sz="18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DA2D9C9-F129-4617-B03C-AC1669105869}"/>
              </a:ext>
            </a:extLst>
          </p:cNvPr>
          <p:cNvSpPr/>
          <p:nvPr userDrawn="1"/>
        </p:nvSpPr>
        <p:spPr>
          <a:xfrm>
            <a:off x="-20054" y="5839006"/>
            <a:ext cx="12212054" cy="794973"/>
          </a:xfrm>
          <a:custGeom>
            <a:avLst/>
            <a:gdLst>
              <a:gd name="connsiteX0" fmla="*/ 5579269 w 5600700"/>
              <a:gd name="connsiteY0" fmla="*/ 285274 h 409575"/>
              <a:gd name="connsiteX1" fmla="*/ 5285899 w 5600700"/>
              <a:gd name="connsiteY1" fmla="*/ 285274 h 409575"/>
              <a:gd name="connsiteX2" fmla="*/ 5258277 w 5600700"/>
              <a:gd name="connsiteY2" fmla="*/ 323374 h 409575"/>
              <a:gd name="connsiteX3" fmla="*/ 5218271 w 5600700"/>
              <a:gd name="connsiteY3" fmla="*/ 153829 h 409575"/>
              <a:gd name="connsiteX4" fmla="*/ 5182077 w 5600700"/>
              <a:gd name="connsiteY4" fmla="*/ 285274 h 409575"/>
              <a:gd name="connsiteX5" fmla="*/ 5094446 w 5600700"/>
              <a:gd name="connsiteY5" fmla="*/ 285274 h 409575"/>
              <a:gd name="connsiteX6" fmla="*/ 5081111 w 5600700"/>
              <a:gd name="connsiteY6" fmla="*/ 335756 h 409575"/>
              <a:gd name="connsiteX7" fmla="*/ 5057299 w 5600700"/>
              <a:gd name="connsiteY7" fmla="*/ 277654 h 409575"/>
              <a:gd name="connsiteX8" fmla="*/ 5033486 w 5600700"/>
              <a:gd name="connsiteY8" fmla="*/ 322421 h 409575"/>
              <a:gd name="connsiteX9" fmla="*/ 4988719 w 5600700"/>
              <a:gd name="connsiteY9" fmla="*/ 21431 h 409575"/>
              <a:gd name="connsiteX10" fmla="*/ 4933474 w 5600700"/>
              <a:gd name="connsiteY10" fmla="*/ 393859 h 409575"/>
              <a:gd name="connsiteX11" fmla="*/ 4912519 w 5600700"/>
              <a:gd name="connsiteY11" fmla="*/ 285274 h 409575"/>
              <a:gd name="connsiteX12" fmla="*/ 4686777 w 5600700"/>
              <a:gd name="connsiteY12" fmla="*/ 285274 h 409575"/>
              <a:gd name="connsiteX13" fmla="*/ 4657249 w 5600700"/>
              <a:gd name="connsiteY13" fmla="*/ 344329 h 409575"/>
              <a:gd name="connsiteX14" fmla="*/ 4622006 w 5600700"/>
              <a:gd name="connsiteY14" fmla="*/ 150971 h 409575"/>
              <a:gd name="connsiteX15" fmla="*/ 4579144 w 5600700"/>
              <a:gd name="connsiteY15" fmla="*/ 285274 h 409575"/>
              <a:gd name="connsiteX16" fmla="*/ 4492466 w 5600700"/>
              <a:gd name="connsiteY16" fmla="*/ 285274 h 409575"/>
              <a:gd name="connsiteX17" fmla="*/ 4467702 w 5600700"/>
              <a:gd name="connsiteY17" fmla="*/ 322421 h 409575"/>
              <a:gd name="connsiteX18" fmla="*/ 4441984 w 5600700"/>
              <a:gd name="connsiteY18" fmla="*/ 275749 h 409575"/>
              <a:gd name="connsiteX19" fmla="*/ 4408646 w 5600700"/>
              <a:gd name="connsiteY19" fmla="*/ 336709 h 409575"/>
              <a:gd name="connsiteX20" fmla="*/ 4377214 w 5600700"/>
              <a:gd name="connsiteY20" fmla="*/ 72866 h 409575"/>
              <a:gd name="connsiteX21" fmla="*/ 4336256 w 5600700"/>
              <a:gd name="connsiteY21" fmla="*/ 377666 h 409575"/>
              <a:gd name="connsiteX22" fmla="*/ 4308634 w 5600700"/>
              <a:gd name="connsiteY22" fmla="*/ 285274 h 409575"/>
              <a:gd name="connsiteX23" fmla="*/ 4239102 w 5600700"/>
              <a:gd name="connsiteY23" fmla="*/ 285274 h 409575"/>
              <a:gd name="connsiteX24" fmla="*/ 4210527 w 5600700"/>
              <a:gd name="connsiteY24" fmla="*/ 237649 h 409575"/>
              <a:gd name="connsiteX25" fmla="*/ 4178141 w 5600700"/>
              <a:gd name="connsiteY25" fmla="*/ 285274 h 409575"/>
              <a:gd name="connsiteX26" fmla="*/ 21431 w 5600700"/>
              <a:gd name="connsiteY26" fmla="*/ 285274 h 409575"/>
              <a:gd name="connsiteX0" fmla="*/ 5196891 w 5196891"/>
              <a:gd name="connsiteY0" fmla="*/ 263843 h 372428"/>
              <a:gd name="connsiteX1" fmla="*/ 4903521 w 5196891"/>
              <a:gd name="connsiteY1" fmla="*/ 263843 h 372428"/>
              <a:gd name="connsiteX2" fmla="*/ 4875899 w 5196891"/>
              <a:gd name="connsiteY2" fmla="*/ 301943 h 372428"/>
              <a:gd name="connsiteX3" fmla="*/ 4835893 w 5196891"/>
              <a:gd name="connsiteY3" fmla="*/ 132398 h 372428"/>
              <a:gd name="connsiteX4" fmla="*/ 4799699 w 5196891"/>
              <a:gd name="connsiteY4" fmla="*/ 263843 h 372428"/>
              <a:gd name="connsiteX5" fmla="*/ 4712068 w 5196891"/>
              <a:gd name="connsiteY5" fmla="*/ 263843 h 372428"/>
              <a:gd name="connsiteX6" fmla="*/ 4698733 w 5196891"/>
              <a:gd name="connsiteY6" fmla="*/ 314325 h 372428"/>
              <a:gd name="connsiteX7" fmla="*/ 4674921 w 5196891"/>
              <a:gd name="connsiteY7" fmla="*/ 256223 h 372428"/>
              <a:gd name="connsiteX8" fmla="*/ 4651108 w 5196891"/>
              <a:gd name="connsiteY8" fmla="*/ 300990 h 372428"/>
              <a:gd name="connsiteX9" fmla="*/ 4606341 w 5196891"/>
              <a:gd name="connsiteY9" fmla="*/ 0 h 372428"/>
              <a:gd name="connsiteX10" fmla="*/ 4551096 w 5196891"/>
              <a:gd name="connsiteY10" fmla="*/ 372428 h 372428"/>
              <a:gd name="connsiteX11" fmla="*/ 4530141 w 5196891"/>
              <a:gd name="connsiteY11" fmla="*/ 263843 h 372428"/>
              <a:gd name="connsiteX12" fmla="*/ 4304399 w 5196891"/>
              <a:gd name="connsiteY12" fmla="*/ 263843 h 372428"/>
              <a:gd name="connsiteX13" fmla="*/ 4274871 w 5196891"/>
              <a:gd name="connsiteY13" fmla="*/ 322898 h 372428"/>
              <a:gd name="connsiteX14" fmla="*/ 4239628 w 5196891"/>
              <a:gd name="connsiteY14" fmla="*/ 129540 h 372428"/>
              <a:gd name="connsiteX15" fmla="*/ 4196766 w 5196891"/>
              <a:gd name="connsiteY15" fmla="*/ 263843 h 372428"/>
              <a:gd name="connsiteX16" fmla="*/ 4110088 w 5196891"/>
              <a:gd name="connsiteY16" fmla="*/ 263843 h 372428"/>
              <a:gd name="connsiteX17" fmla="*/ 4085324 w 5196891"/>
              <a:gd name="connsiteY17" fmla="*/ 300990 h 372428"/>
              <a:gd name="connsiteX18" fmla="*/ 4059606 w 5196891"/>
              <a:gd name="connsiteY18" fmla="*/ 254318 h 372428"/>
              <a:gd name="connsiteX19" fmla="*/ 4026268 w 5196891"/>
              <a:gd name="connsiteY19" fmla="*/ 315278 h 372428"/>
              <a:gd name="connsiteX20" fmla="*/ 3994836 w 5196891"/>
              <a:gd name="connsiteY20" fmla="*/ 51435 h 372428"/>
              <a:gd name="connsiteX21" fmla="*/ 3953878 w 5196891"/>
              <a:gd name="connsiteY21" fmla="*/ 356235 h 372428"/>
              <a:gd name="connsiteX22" fmla="*/ 3926256 w 5196891"/>
              <a:gd name="connsiteY22" fmla="*/ 263843 h 372428"/>
              <a:gd name="connsiteX23" fmla="*/ 3856724 w 5196891"/>
              <a:gd name="connsiteY23" fmla="*/ 263843 h 372428"/>
              <a:gd name="connsiteX24" fmla="*/ 3828149 w 5196891"/>
              <a:gd name="connsiteY24" fmla="*/ 216218 h 372428"/>
              <a:gd name="connsiteX25" fmla="*/ 3795763 w 5196891"/>
              <a:gd name="connsiteY25" fmla="*/ 263843 h 372428"/>
              <a:gd name="connsiteX26" fmla="*/ 0 w 5196891"/>
              <a:gd name="connsiteY26" fmla="*/ 275874 h 372428"/>
              <a:gd name="connsiteX0" fmla="*/ 5196891 w 5196891"/>
              <a:gd name="connsiteY0" fmla="*/ 263843 h 372428"/>
              <a:gd name="connsiteX1" fmla="*/ 4903521 w 5196891"/>
              <a:gd name="connsiteY1" fmla="*/ 263843 h 372428"/>
              <a:gd name="connsiteX2" fmla="*/ 4875899 w 5196891"/>
              <a:gd name="connsiteY2" fmla="*/ 301943 h 372428"/>
              <a:gd name="connsiteX3" fmla="*/ 4835893 w 5196891"/>
              <a:gd name="connsiteY3" fmla="*/ 132398 h 372428"/>
              <a:gd name="connsiteX4" fmla="*/ 4799699 w 5196891"/>
              <a:gd name="connsiteY4" fmla="*/ 263843 h 372428"/>
              <a:gd name="connsiteX5" fmla="*/ 4712068 w 5196891"/>
              <a:gd name="connsiteY5" fmla="*/ 263843 h 372428"/>
              <a:gd name="connsiteX6" fmla="*/ 4698733 w 5196891"/>
              <a:gd name="connsiteY6" fmla="*/ 314325 h 372428"/>
              <a:gd name="connsiteX7" fmla="*/ 4674921 w 5196891"/>
              <a:gd name="connsiteY7" fmla="*/ 256223 h 372428"/>
              <a:gd name="connsiteX8" fmla="*/ 4651108 w 5196891"/>
              <a:gd name="connsiteY8" fmla="*/ 300990 h 372428"/>
              <a:gd name="connsiteX9" fmla="*/ 4606341 w 5196891"/>
              <a:gd name="connsiteY9" fmla="*/ 0 h 372428"/>
              <a:gd name="connsiteX10" fmla="*/ 4551096 w 5196891"/>
              <a:gd name="connsiteY10" fmla="*/ 372428 h 372428"/>
              <a:gd name="connsiteX11" fmla="*/ 4530141 w 5196891"/>
              <a:gd name="connsiteY11" fmla="*/ 263843 h 372428"/>
              <a:gd name="connsiteX12" fmla="*/ 4304399 w 5196891"/>
              <a:gd name="connsiteY12" fmla="*/ 263843 h 372428"/>
              <a:gd name="connsiteX13" fmla="*/ 4274871 w 5196891"/>
              <a:gd name="connsiteY13" fmla="*/ 322898 h 372428"/>
              <a:gd name="connsiteX14" fmla="*/ 4239628 w 5196891"/>
              <a:gd name="connsiteY14" fmla="*/ 129540 h 372428"/>
              <a:gd name="connsiteX15" fmla="*/ 4196766 w 5196891"/>
              <a:gd name="connsiteY15" fmla="*/ 263843 h 372428"/>
              <a:gd name="connsiteX16" fmla="*/ 4110088 w 5196891"/>
              <a:gd name="connsiteY16" fmla="*/ 263843 h 372428"/>
              <a:gd name="connsiteX17" fmla="*/ 4085324 w 5196891"/>
              <a:gd name="connsiteY17" fmla="*/ 300990 h 372428"/>
              <a:gd name="connsiteX18" fmla="*/ 4059606 w 5196891"/>
              <a:gd name="connsiteY18" fmla="*/ 254318 h 372428"/>
              <a:gd name="connsiteX19" fmla="*/ 4026268 w 5196891"/>
              <a:gd name="connsiteY19" fmla="*/ 315278 h 372428"/>
              <a:gd name="connsiteX20" fmla="*/ 3994836 w 5196891"/>
              <a:gd name="connsiteY20" fmla="*/ 51435 h 372428"/>
              <a:gd name="connsiteX21" fmla="*/ 3953878 w 5196891"/>
              <a:gd name="connsiteY21" fmla="*/ 356235 h 372428"/>
              <a:gd name="connsiteX22" fmla="*/ 3926256 w 5196891"/>
              <a:gd name="connsiteY22" fmla="*/ 263843 h 372428"/>
              <a:gd name="connsiteX23" fmla="*/ 3856724 w 5196891"/>
              <a:gd name="connsiteY23" fmla="*/ 263843 h 372428"/>
              <a:gd name="connsiteX24" fmla="*/ 3828149 w 5196891"/>
              <a:gd name="connsiteY24" fmla="*/ 216218 h 372428"/>
              <a:gd name="connsiteX25" fmla="*/ 3795763 w 5196891"/>
              <a:gd name="connsiteY25" fmla="*/ 263843 h 372428"/>
              <a:gd name="connsiteX26" fmla="*/ 0 w 5196891"/>
              <a:gd name="connsiteY26" fmla="*/ 263842 h 372428"/>
              <a:gd name="connsiteX0" fmla="*/ 5698543 w 5698543"/>
              <a:gd name="connsiteY0" fmla="*/ 252570 h 372428"/>
              <a:gd name="connsiteX1" fmla="*/ 4903521 w 5698543"/>
              <a:gd name="connsiteY1" fmla="*/ 263843 h 372428"/>
              <a:gd name="connsiteX2" fmla="*/ 4875899 w 5698543"/>
              <a:gd name="connsiteY2" fmla="*/ 301943 h 372428"/>
              <a:gd name="connsiteX3" fmla="*/ 4835893 w 5698543"/>
              <a:gd name="connsiteY3" fmla="*/ 132398 h 372428"/>
              <a:gd name="connsiteX4" fmla="*/ 4799699 w 5698543"/>
              <a:gd name="connsiteY4" fmla="*/ 263843 h 372428"/>
              <a:gd name="connsiteX5" fmla="*/ 4712068 w 5698543"/>
              <a:gd name="connsiteY5" fmla="*/ 263843 h 372428"/>
              <a:gd name="connsiteX6" fmla="*/ 4698733 w 5698543"/>
              <a:gd name="connsiteY6" fmla="*/ 314325 h 372428"/>
              <a:gd name="connsiteX7" fmla="*/ 4674921 w 5698543"/>
              <a:gd name="connsiteY7" fmla="*/ 256223 h 372428"/>
              <a:gd name="connsiteX8" fmla="*/ 4651108 w 5698543"/>
              <a:gd name="connsiteY8" fmla="*/ 300990 h 372428"/>
              <a:gd name="connsiteX9" fmla="*/ 4606341 w 5698543"/>
              <a:gd name="connsiteY9" fmla="*/ 0 h 372428"/>
              <a:gd name="connsiteX10" fmla="*/ 4551096 w 5698543"/>
              <a:gd name="connsiteY10" fmla="*/ 372428 h 372428"/>
              <a:gd name="connsiteX11" fmla="*/ 4530141 w 5698543"/>
              <a:gd name="connsiteY11" fmla="*/ 263843 h 372428"/>
              <a:gd name="connsiteX12" fmla="*/ 4304399 w 5698543"/>
              <a:gd name="connsiteY12" fmla="*/ 263843 h 372428"/>
              <a:gd name="connsiteX13" fmla="*/ 4274871 w 5698543"/>
              <a:gd name="connsiteY13" fmla="*/ 322898 h 372428"/>
              <a:gd name="connsiteX14" fmla="*/ 4239628 w 5698543"/>
              <a:gd name="connsiteY14" fmla="*/ 129540 h 372428"/>
              <a:gd name="connsiteX15" fmla="*/ 4196766 w 5698543"/>
              <a:gd name="connsiteY15" fmla="*/ 263843 h 372428"/>
              <a:gd name="connsiteX16" fmla="*/ 4110088 w 5698543"/>
              <a:gd name="connsiteY16" fmla="*/ 263843 h 372428"/>
              <a:gd name="connsiteX17" fmla="*/ 4085324 w 5698543"/>
              <a:gd name="connsiteY17" fmla="*/ 300990 h 372428"/>
              <a:gd name="connsiteX18" fmla="*/ 4059606 w 5698543"/>
              <a:gd name="connsiteY18" fmla="*/ 254318 h 372428"/>
              <a:gd name="connsiteX19" fmla="*/ 4026268 w 5698543"/>
              <a:gd name="connsiteY19" fmla="*/ 315278 h 372428"/>
              <a:gd name="connsiteX20" fmla="*/ 3994836 w 5698543"/>
              <a:gd name="connsiteY20" fmla="*/ 51435 h 372428"/>
              <a:gd name="connsiteX21" fmla="*/ 3953878 w 5698543"/>
              <a:gd name="connsiteY21" fmla="*/ 356235 h 372428"/>
              <a:gd name="connsiteX22" fmla="*/ 3926256 w 5698543"/>
              <a:gd name="connsiteY22" fmla="*/ 263843 h 372428"/>
              <a:gd name="connsiteX23" fmla="*/ 3856724 w 5698543"/>
              <a:gd name="connsiteY23" fmla="*/ 263843 h 372428"/>
              <a:gd name="connsiteX24" fmla="*/ 3828149 w 5698543"/>
              <a:gd name="connsiteY24" fmla="*/ 216218 h 372428"/>
              <a:gd name="connsiteX25" fmla="*/ 3795763 w 5698543"/>
              <a:gd name="connsiteY25" fmla="*/ 263843 h 372428"/>
              <a:gd name="connsiteX26" fmla="*/ 0 w 5698543"/>
              <a:gd name="connsiteY26" fmla="*/ 263842 h 372428"/>
              <a:gd name="connsiteX0" fmla="*/ 5506901 w 5506901"/>
              <a:gd name="connsiteY0" fmla="*/ 252570 h 372428"/>
              <a:gd name="connsiteX1" fmla="*/ 4903521 w 5506901"/>
              <a:gd name="connsiteY1" fmla="*/ 263843 h 372428"/>
              <a:gd name="connsiteX2" fmla="*/ 4875899 w 5506901"/>
              <a:gd name="connsiteY2" fmla="*/ 301943 h 372428"/>
              <a:gd name="connsiteX3" fmla="*/ 4835893 w 5506901"/>
              <a:gd name="connsiteY3" fmla="*/ 132398 h 372428"/>
              <a:gd name="connsiteX4" fmla="*/ 4799699 w 5506901"/>
              <a:gd name="connsiteY4" fmla="*/ 263843 h 372428"/>
              <a:gd name="connsiteX5" fmla="*/ 4712068 w 5506901"/>
              <a:gd name="connsiteY5" fmla="*/ 263843 h 372428"/>
              <a:gd name="connsiteX6" fmla="*/ 4698733 w 5506901"/>
              <a:gd name="connsiteY6" fmla="*/ 314325 h 372428"/>
              <a:gd name="connsiteX7" fmla="*/ 4674921 w 5506901"/>
              <a:gd name="connsiteY7" fmla="*/ 256223 h 372428"/>
              <a:gd name="connsiteX8" fmla="*/ 4651108 w 5506901"/>
              <a:gd name="connsiteY8" fmla="*/ 300990 h 372428"/>
              <a:gd name="connsiteX9" fmla="*/ 4606341 w 5506901"/>
              <a:gd name="connsiteY9" fmla="*/ 0 h 372428"/>
              <a:gd name="connsiteX10" fmla="*/ 4551096 w 5506901"/>
              <a:gd name="connsiteY10" fmla="*/ 372428 h 372428"/>
              <a:gd name="connsiteX11" fmla="*/ 4530141 w 5506901"/>
              <a:gd name="connsiteY11" fmla="*/ 263843 h 372428"/>
              <a:gd name="connsiteX12" fmla="*/ 4304399 w 5506901"/>
              <a:gd name="connsiteY12" fmla="*/ 263843 h 372428"/>
              <a:gd name="connsiteX13" fmla="*/ 4274871 w 5506901"/>
              <a:gd name="connsiteY13" fmla="*/ 322898 h 372428"/>
              <a:gd name="connsiteX14" fmla="*/ 4239628 w 5506901"/>
              <a:gd name="connsiteY14" fmla="*/ 129540 h 372428"/>
              <a:gd name="connsiteX15" fmla="*/ 4196766 w 5506901"/>
              <a:gd name="connsiteY15" fmla="*/ 263843 h 372428"/>
              <a:gd name="connsiteX16" fmla="*/ 4110088 w 5506901"/>
              <a:gd name="connsiteY16" fmla="*/ 263843 h 372428"/>
              <a:gd name="connsiteX17" fmla="*/ 4085324 w 5506901"/>
              <a:gd name="connsiteY17" fmla="*/ 300990 h 372428"/>
              <a:gd name="connsiteX18" fmla="*/ 4059606 w 5506901"/>
              <a:gd name="connsiteY18" fmla="*/ 254318 h 372428"/>
              <a:gd name="connsiteX19" fmla="*/ 4026268 w 5506901"/>
              <a:gd name="connsiteY19" fmla="*/ 315278 h 372428"/>
              <a:gd name="connsiteX20" fmla="*/ 3994836 w 5506901"/>
              <a:gd name="connsiteY20" fmla="*/ 51435 h 372428"/>
              <a:gd name="connsiteX21" fmla="*/ 3953878 w 5506901"/>
              <a:gd name="connsiteY21" fmla="*/ 356235 h 372428"/>
              <a:gd name="connsiteX22" fmla="*/ 3926256 w 5506901"/>
              <a:gd name="connsiteY22" fmla="*/ 263843 h 372428"/>
              <a:gd name="connsiteX23" fmla="*/ 3856724 w 5506901"/>
              <a:gd name="connsiteY23" fmla="*/ 263843 h 372428"/>
              <a:gd name="connsiteX24" fmla="*/ 3828149 w 5506901"/>
              <a:gd name="connsiteY24" fmla="*/ 216218 h 372428"/>
              <a:gd name="connsiteX25" fmla="*/ 3795763 w 5506901"/>
              <a:gd name="connsiteY25" fmla="*/ 263843 h 372428"/>
              <a:gd name="connsiteX26" fmla="*/ 0 w 5506901"/>
              <a:gd name="connsiteY26" fmla="*/ 263842 h 372428"/>
              <a:gd name="connsiteX0" fmla="*/ 5721090 w 5721090"/>
              <a:gd name="connsiteY0" fmla="*/ 252570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58205 h 372428"/>
              <a:gd name="connsiteX0" fmla="*/ 5721090 w 5721090"/>
              <a:gd name="connsiteY0" fmla="*/ 258207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58205 h 372428"/>
              <a:gd name="connsiteX0" fmla="*/ 5721090 w 5721090"/>
              <a:gd name="connsiteY0" fmla="*/ 258207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69478 h 372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721090" h="372428">
                <a:moveTo>
                  <a:pt x="5721090" y="258207"/>
                </a:moveTo>
                <a:lnTo>
                  <a:pt x="5117710" y="263843"/>
                </a:lnTo>
                <a:lnTo>
                  <a:pt x="5090088" y="301943"/>
                </a:lnTo>
                <a:lnTo>
                  <a:pt x="5050082" y="132398"/>
                </a:lnTo>
                <a:lnTo>
                  <a:pt x="5013888" y="263843"/>
                </a:lnTo>
                <a:lnTo>
                  <a:pt x="4926257" y="263843"/>
                </a:lnTo>
                <a:lnTo>
                  <a:pt x="4912922" y="314325"/>
                </a:lnTo>
                <a:lnTo>
                  <a:pt x="4889110" y="256223"/>
                </a:lnTo>
                <a:lnTo>
                  <a:pt x="4865297" y="300990"/>
                </a:lnTo>
                <a:lnTo>
                  <a:pt x="4820530" y="0"/>
                </a:lnTo>
                <a:lnTo>
                  <a:pt x="4765285" y="372428"/>
                </a:lnTo>
                <a:lnTo>
                  <a:pt x="4744330" y="263843"/>
                </a:lnTo>
                <a:lnTo>
                  <a:pt x="4518588" y="263843"/>
                </a:lnTo>
                <a:lnTo>
                  <a:pt x="4489060" y="322898"/>
                </a:lnTo>
                <a:lnTo>
                  <a:pt x="4453817" y="129540"/>
                </a:lnTo>
                <a:lnTo>
                  <a:pt x="4410955" y="263843"/>
                </a:lnTo>
                <a:lnTo>
                  <a:pt x="4324277" y="263843"/>
                </a:lnTo>
                <a:lnTo>
                  <a:pt x="4299513" y="300990"/>
                </a:lnTo>
                <a:lnTo>
                  <a:pt x="4273795" y="254318"/>
                </a:lnTo>
                <a:lnTo>
                  <a:pt x="4240457" y="315278"/>
                </a:lnTo>
                <a:lnTo>
                  <a:pt x="4209025" y="51435"/>
                </a:lnTo>
                <a:lnTo>
                  <a:pt x="4168067" y="356235"/>
                </a:lnTo>
                <a:lnTo>
                  <a:pt x="4140445" y="263843"/>
                </a:lnTo>
                <a:lnTo>
                  <a:pt x="4070913" y="263843"/>
                </a:lnTo>
                <a:lnTo>
                  <a:pt x="4042338" y="216218"/>
                </a:lnTo>
                <a:lnTo>
                  <a:pt x="4009952" y="263843"/>
                </a:lnTo>
                <a:lnTo>
                  <a:pt x="0" y="269478"/>
                </a:lnTo>
              </a:path>
            </a:pathLst>
          </a:custGeom>
          <a:noFill/>
          <a:ln w="28575" cap="rnd">
            <a:solidFill>
              <a:schemeClr val="accent1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44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>
            <a:extLst>
              <a:ext uri="{FF2B5EF4-FFF2-40B4-BE49-F238E27FC236}">
                <a16:creationId xmlns:a16="http://schemas.microsoft.com/office/drawing/2014/main" id="{72920181-2924-4E1F-891D-E75A99509C25}"/>
              </a:ext>
            </a:extLst>
          </p:cNvPr>
          <p:cNvSpPr/>
          <p:nvPr userDrawn="1"/>
        </p:nvSpPr>
        <p:spPr>
          <a:xfrm>
            <a:off x="-1" y="0"/>
            <a:ext cx="428723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3205315" y="535021"/>
            <a:ext cx="3889913" cy="35420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7244568" y="2025072"/>
            <a:ext cx="2628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4467228" y="4260714"/>
            <a:ext cx="2628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1931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2ADD304-27A2-4440-9E8E-8F11D3F9CA1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0" y="0"/>
            <a:ext cx="8265502" cy="6858000"/>
          </a:xfrm>
          <a:custGeom>
            <a:avLst/>
            <a:gdLst>
              <a:gd name="connsiteX0" fmla="*/ 5195456 w 8265502"/>
              <a:gd name="connsiteY0" fmla="*/ 6338077 h 6858000"/>
              <a:gd name="connsiteX1" fmla="*/ 5918072 w 8265502"/>
              <a:gd name="connsiteY1" fmla="*/ 6338077 h 6858000"/>
              <a:gd name="connsiteX2" fmla="*/ 6178034 w 8265502"/>
              <a:gd name="connsiteY2" fmla="*/ 6858000 h 6858000"/>
              <a:gd name="connsiteX3" fmla="*/ 4935495 w 8265502"/>
              <a:gd name="connsiteY3" fmla="*/ 6858000 h 6858000"/>
              <a:gd name="connsiteX4" fmla="*/ 3119745 w 8265502"/>
              <a:gd name="connsiteY4" fmla="*/ 6338077 h 6858000"/>
              <a:gd name="connsiteX5" fmla="*/ 3842362 w 8265502"/>
              <a:gd name="connsiteY5" fmla="*/ 6338077 h 6858000"/>
              <a:gd name="connsiteX6" fmla="*/ 4102323 w 8265502"/>
              <a:gd name="connsiteY6" fmla="*/ 6858000 h 6858000"/>
              <a:gd name="connsiteX7" fmla="*/ 2859785 w 8265502"/>
              <a:gd name="connsiteY7" fmla="*/ 6858000 h 6858000"/>
              <a:gd name="connsiteX8" fmla="*/ 1044037 w 8265502"/>
              <a:gd name="connsiteY8" fmla="*/ 6338077 h 6858000"/>
              <a:gd name="connsiteX9" fmla="*/ 1766653 w 8265502"/>
              <a:gd name="connsiteY9" fmla="*/ 6338077 h 6858000"/>
              <a:gd name="connsiteX10" fmla="*/ 2026615 w 8265502"/>
              <a:gd name="connsiteY10" fmla="*/ 6858000 h 6858000"/>
              <a:gd name="connsiteX11" fmla="*/ 784076 w 8265502"/>
              <a:gd name="connsiteY11" fmla="*/ 6858000 h 6858000"/>
              <a:gd name="connsiteX12" fmla="*/ 3179 w 8265502"/>
              <a:gd name="connsiteY12" fmla="*/ 5766324 h 6858000"/>
              <a:gd name="connsiteX13" fmla="*/ 725796 w 8265502"/>
              <a:gd name="connsiteY13" fmla="*/ 5766324 h 6858000"/>
              <a:gd name="connsiteX14" fmla="*/ 999515 w 8265502"/>
              <a:gd name="connsiteY14" fmla="*/ 6313762 h 6858000"/>
              <a:gd name="connsiteX15" fmla="*/ 727396 w 8265502"/>
              <a:gd name="connsiteY15" fmla="*/ 6858000 h 6858000"/>
              <a:gd name="connsiteX16" fmla="*/ 1580 w 8265502"/>
              <a:gd name="connsiteY16" fmla="*/ 6858000 h 6858000"/>
              <a:gd name="connsiteX17" fmla="*/ 0 w 8265502"/>
              <a:gd name="connsiteY17" fmla="*/ 6854841 h 6858000"/>
              <a:gd name="connsiteX18" fmla="*/ 0 w 8265502"/>
              <a:gd name="connsiteY18" fmla="*/ 5772682 h 6858000"/>
              <a:gd name="connsiteX19" fmla="*/ 6243369 w 8265502"/>
              <a:gd name="connsiteY19" fmla="*/ 5763125 h 6858000"/>
              <a:gd name="connsiteX20" fmla="*/ 6965986 w 8265502"/>
              <a:gd name="connsiteY20" fmla="*/ 5763125 h 6858000"/>
              <a:gd name="connsiteX21" fmla="*/ 7239705 w 8265502"/>
              <a:gd name="connsiteY21" fmla="*/ 6310563 h 6858000"/>
              <a:gd name="connsiteX22" fmla="*/ 6965986 w 8265502"/>
              <a:gd name="connsiteY22" fmla="*/ 6858000 h 6858000"/>
              <a:gd name="connsiteX23" fmla="*/ 6243369 w 8265502"/>
              <a:gd name="connsiteY23" fmla="*/ 6858000 h 6858000"/>
              <a:gd name="connsiteX24" fmla="*/ 5969650 w 8265502"/>
              <a:gd name="connsiteY24" fmla="*/ 6310563 h 6858000"/>
              <a:gd name="connsiteX25" fmla="*/ 4154596 w 8265502"/>
              <a:gd name="connsiteY25" fmla="*/ 5763125 h 6858000"/>
              <a:gd name="connsiteX26" fmla="*/ 4877213 w 8265502"/>
              <a:gd name="connsiteY26" fmla="*/ 5763125 h 6858000"/>
              <a:gd name="connsiteX27" fmla="*/ 5150931 w 8265502"/>
              <a:gd name="connsiteY27" fmla="*/ 6310563 h 6858000"/>
              <a:gd name="connsiteX28" fmla="*/ 4877213 w 8265502"/>
              <a:gd name="connsiteY28" fmla="*/ 6858000 h 6858000"/>
              <a:gd name="connsiteX29" fmla="*/ 4154596 w 8265502"/>
              <a:gd name="connsiteY29" fmla="*/ 6858000 h 6858000"/>
              <a:gd name="connsiteX30" fmla="*/ 3880878 w 8265502"/>
              <a:gd name="connsiteY30" fmla="*/ 6310563 h 6858000"/>
              <a:gd name="connsiteX31" fmla="*/ 2078889 w 8265502"/>
              <a:gd name="connsiteY31" fmla="*/ 5763125 h 6858000"/>
              <a:gd name="connsiteX32" fmla="*/ 2801506 w 8265502"/>
              <a:gd name="connsiteY32" fmla="*/ 5763125 h 6858000"/>
              <a:gd name="connsiteX33" fmla="*/ 3075225 w 8265502"/>
              <a:gd name="connsiteY33" fmla="*/ 6310563 h 6858000"/>
              <a:gd name="connsiteX34" fmla="*/ 2801506 w 8265502"/>
              <a:gd name="connsiteY34" fmla="*/ 6858000 h 6858000"/>
              <a:gd name="connsiteX35" fmla="*/ 2078889 w 8265502"/>
              <a:gd name="connsiteY35" fmla="*/ 6858000 h 6858000"/>
              <a:gd name="connsiteX36" fmla="*/ 1805170 w 8265502"/>
              <a:gd name="connsiteY36" fmla="*/ 6310563 h 6858000"/>
              <a:gd name="connsiteX37" fmla="*/ 3119748 w 8265502"/>
              <a:gd name="connsiteY37" fmla="*/ 5187603 h 6858000"/>
              <a:gd name="connsiteX38" fmla="*/ 3842364 w 8265502"/>
              <a:gd name="connsiteY38" fmla="*/ 5187603 h 6858000"/>
              <a:gd name="connsiteX39" fmla="*/ 4116083 w 8265502"/>
              <a:gd name="connsiteY39" fmla="*/ 5735041 h 6858000"/>
              <a:gd name="connsiteX40" fmla="*/ 3842364 w 8265502"/>
              <a:gd name="connsiteY40" fmla="*/ 6282478 h 6858000"/>
              <a:gd name="connsiteX41" fmla="*/ 3119748 w 8265502"/>
              <a:gd name="connsiteY41" fmla="*/ 6282478 h 6858000"/>
              <a:gd name="connsiteX42" fmla="*/ 2846030 w 8265502"/>
              <a:gd name="connsiteY42" fmla="*/ 5735041 h 6858000"/>
              <a:gd name="connsiteX43" fmla="*/ 1044038 w 8265502"/>
              <a:gd name="connsiteY43" fmla="*/ 5187603 h 6858000"/>
              <a:gd name="connsiteX44" fmla="*/ 1766654 w 8265502"/>
              <a:gd name="connsiteY44" fmla="*/ 5187603 h 6858000"/>
              <a:gd name="connsiteX45" fmla="*/ 2040373 w 8265502"/>
              <a:gd name="connsiteY45" fmla="*/ 5735041 h 6858000"/>
              <a:gd name="connsiteX46" fmla="*/ 1766654 w 8265502"/>
              <a:gd name="connsiteY46" fmla="*/ 6282478 h 6858000"/>
              <a:gd name="connsiteX47" fmla="*/ 1044038 w 8265502"/>
              <a:gd name="connsiteY47" fmla="*/ 6282478 h 6858000"/>
              <a:gd name="connsiteX48" fmla="*/ 770319 w 8265502"/>
              <a:gd name="connsiteY48" fmla="*/ 5735041 h 6858000"/>
              <a:gd name="connsiteX49" fmla="*/ 4159388 w 8265502"/>
              <a:gd name="connsiteY49" fmla="*/ 4628392 h 6858000"/>
              <a:gd name="connsiteX50" fmla="*/ 4877791 w 8265502"/>
              <a:gd name="connsiteY50" fmla="*/ 4628392 h 6858000"/>
              <a:gd name="connsiteX51" fmla="*/ 5149913 w 8265502"/>
              <a:gd name="connsiteY51" fmla="*/ 5172637 h 6858000"/>
              <a:gd name="connsiteX52" fmla="*/ 4877791 w 8265502"/>
              <a:gd name="connsiteY52" fmla="*/ 5716881 h 6858000"/>
              <a:gd name="connsiteX53" fmla="*/ 4159388 w 8265502"/>
              <a:gd name="connsiteY53" fmla="*/ 5716881 h 6858000"/>
              <a:gd name="connsiteX54" fmla="*/ 3887266 w 8265502"/>
              <a:gd name="connsiteY54" fmla="*/ 5172637 h 6858000"/>
              <a:gd name="connsiteX55" fmla="*/ 2078891 w 8265502"/>
              <a:gd name="connsiteY55" fmla="*/ 4612651 h 6858000"/>
              <a:gd name="connsiteX56" fmla="*/ 2801507 w 8265502"/>
              <a:gd name="connsiteY56" fmla="*/ 4612651 h 6858000"/>
              <a:gd name="connsiteX57" fmla="*/ 3075227 w 8265502"/>
              <a:gd name="connsiteY57" fmla="*/ 5160089 h 6858000"/>
              <a:gd name="connsiteX58" fmla="*/ 2801507 w 8265502"/>
              <a:gd name="connsiteY58" fmla="*/ 5707526 h 6858000"/>
              <a:gd name="connsiteX59" fmla="*/ 2078891 w 8265502"/>
              <a:gd name="connsiteY59" fmla="*/ 5707526 h 6858000"/>
              <a:gd name="connsiteX60" fmla="*/ 1805171 w 8265502"/>
              <a:gd name="connsiteY60" fmla="*/ 5160089 h 6858000"/>
              <a:gd name="connsiteX61" fmla="*/ 3182 w 8265502"/>
              <a:gd name="connsiteY61" fmla="*/ 4612651 h 6858000"/>
              <a:gd name="connsiteX62" fmla="*/ 725798 w 8265502"/>
              <a:gd name="connsiteY62" fmla="*/ 4612651 h 6858000"/>
              <a:gd name="connsiteX63" fmla="*/ 999517 w 8265502"/>
              <a:gd name="connsiteY63" fmla="*/ 5160089 h 6858000"/>
              <a:gd name="connsiteX64" fmla="*/ 725798 w 8265502"/>
              <a:gd name="connsiteY64" fmla="*/ 5707526 h 6858000"/>
              <a:gd name="connsiteX65" fmla="*/ 3182 w 8265502"/>
              <a:gd name="connsiteY65" fmla="*/ 5707526 h 6858000"/>
              <a:gd name="connsiteX66" fmla="*/ 0 w 8265502"/>
              <a:gd name="connsiteY66" fmla="*/ 5701162 h 6858000"/>
              <a:gd name="connsiteX67" fmla="*/ 0 w 8265502"/>
              <a:gd name="connsiteY67" fmla="*/ 4619015 h 6858000"/>
              <a:gd name="connsiteX68" fmla="*/ 5195456 w 8265502"/>
              <a:gd name="connsiteY68" fmla="*/ 4037129 h 6858000"/>
              <a:gd name="connsiteX69" fmla="*/ 5918073 w 8265502"/>
              <a:gd name="connsiteY69" fmla="*/ 4037129 h 6858000"/>
              <a:gd name="connsiteX70" fmla="*/ 6191792 w 8265502"/>
              <a:gd name="connsiteY70" fmla="*/ 4584567 h 6858000"/>
              <a:gd name="connsiteX71" fmla="*/ 5918073 w 8265502"/>
              <a:gd name="connsiteY71" fmla="*/ 5132004 h 6858000"/>
              <a:gd name="connsiteX72" fmla="*/ 5195456 w 8265502"/>
              <a:gd name="connsiteY72" fmla="*/ 5132004 h 6858000"/>
              <a:gd name="connsiteX73" fmla="*/ 4921737 w 8265502"/>
              <a:gd name="connsiteY73" fmla="*/ 4584567 h 6858000"/>
              <a:gd name="connsiteX74" fmla="*/ 3119750 w 8265502"/>
              <a:gd name="connsiteY74" fmla="*/ 4037129 h 6858000"/>
              <a:gd name="connsiteX75" fmla="*/ 3842365 w 8265502"/>
              <a:gd name="connsiteY75" fmla="*/ 4037129 h 6858000"/>
              <a:gd name="connsiteX76" fmla="*/ 4116084 w 8265502"/>
              <a:gd name="connsiteY76" fmla="*/ 4584567 h 6858000"/>
              <a:gd name="connsiteX77" fmla="*/ 3842365 w 8265502"/>
              <a:gd name="connsiteY77" fmla="*/ 5132004 h 6858000"/>
              <a:gd name="connsiteX78" fmla="*/ 3119750 w 8265502"/>
              <a:gd name="connsiteY78" fmla="*/ 5132004 h 6858000"/>
              <a:gd name="connsiteX79" fmla="*/ 2846030 w 8265502"/>
              <a:gd name="connsiteY79" fmla="*/ 4584567 h 6858000"/>
              <a:gd name="connsiteX80" fmla="*/ 1044040 w 8265502"/>
              <a:gd name="connsiteY80" fmla="*/ 4037129 h 6858000"/>
              <a:gd name="connsiteX81" fmla="*/ 1766657 w 8265502"/>
              <a:gd name="connsiteY81" fmla="*/ 4037129 h 6858000"/>
              <a:gd name="connsiteX82" fmla="*/ 2040376 w 8265502"/>
              <a:gd name="connsiteY82" fmla="*/ 4584567 h 6858000"/>
              <a:gd name="connsiteX83" fmla="*/ 1766657 w 8265502"/>
              <a:gd name="connsiteY83" fmla="*/ 5132004 h 6858000"/>
              <a:gd name="connsiteX84" fmla="*/ 1044040 w 8265502"/>
              <a:gd name="connsiteY84" fmla="*/ 5132004 h 6858000"/>
              <a:gd name="connsiteX85" fmla="*/ 770321 w 8265502"/>
              <a:gd name="connsiteY85" fmla="*/ 4584567 h 6858000"/>
              <a:gd name="connsiteX86" fmla="*/ 4159387 w 8265502"/>
              <a:gd name="connsiteY86" fmla="*/ 3463221 h 6858000"/>
              <a:gd name="connsiteX87" fmla="*/ 4877790 w 8265502"/>
              <a:gd name="connsiteY87" fmla="*/ 3463221 h 6858000"/>
              <a:gd name="connsiteX88" fmla="*/ 5149912 w 8265502"/>
              <a:gd name="connsiteY88" fmla="*/ 4007466 h 6858000"/>
              <a:gd name="connsiteX89" fmla="*/ 4877790 w 8265502"/>
              <a:gd name="connsiteY89" fmla="*/ 4551710 h 6858000"/>
              <a:gd name="connsiteX90" fmla="*/ 4159387 w 8265502"/>
              <a:gd name="connsiteY90" fmla="*/ 4551710 h 6858000"/>
              <a:gd name="connsiteX91" fmla="*/ 3887265 w 8265502"/>
              <a:gd name="connsiteY91" fmla="*/ 4007466 h 6858000"/>
              <a:gd name="connsiteX92" fmla="*/ 2078891 w 8265502"/>
              <a:gd name="connsiteY92" fmla="*/ 3458978 h 6858000"/>
              <a:gd name="connsiteX93" fmla="*/ 2801507 w 8265502"/>
              <a:gd name="connsiteY93" fmla="*/ 3458978 h 6858000"/>
              <a:gd name="connsiteX94" fmla="*/ 3075227 w 8265502"/>
              <a:gd name="connsiteY94" fmla="*/ 4006416 h 6858000"/>
              <a:gd name="connsiteX95" fmla="*/ 2801507 w 8265502"/>
              <a:gd name="connsiteY95" fmla="*/ 4553853 h 6858000"/>
              <a:gd name="connsiteX96" fmla="*/ 2078891 w 8265502"/>
              <a:gd name="connsiteY96" fmla="*/ 4553853 h 6858000"/>
              <a:gd name="connsiteX97" fmla="*/ 1805171 w 8265502"/>
              <a:gd name="connsiteY97" fmla="*/ 4006416 h 6858000"/>
              <a:gd name="connsiteX98" fmla="*/ 3182 w 8265502"/>
              <a:gd name="connsiteY98" fmla="*/ 3458978 h 6858000"/>
              <a:gd name="connsiteX99" fmla="*/ 725798 w 8265502"/>
              <a:gd name="connsiteY99" fmla="*/ 3458978 h 6858000"/>
              <a:gd name="connsiteX100" fmla="*/ 999517 w 8265502"/>
              <a:gd name="connsiteY100" fmla="*/ 4006416 h 6858000"/>
              <a:gd name="connsiteX101" fmla="*/ 725798 w 8265502"/>
              <a:gd name="connsiteY101" fmla="*/ 4553853 h 6858000"/>
              <a:gd name="connsiteX102" fmla="*/ 3182 w 8265502"/>
              <a:gd name="connsiteY102" fmla="*/ 4553853 h 6858000"/>
              <a:gd name="connsiteX103" fmla="*/ 0 w 8265502"/>
              <a:gd name="connsiteY103" fmla="*/ 4547489 h 6858000"/>
              <a:gd name="connsiteX104" fmla="*/ 0 w 8265502"/>
              <a:gd name="connsiteY104" fmla="*/ 3465342 h 6858000"/>
              <a:gd name="connsiteX105" fmla="*/ 1044040 w 8265502"/>
              <a:gd name="connsiteY105" fmla="*/ 2883459 h 6858000"/>
              <a:gd name="connsiteX106" fmla="*/ 1766657 w 8265502"/>
              <a:gd name="connsiteY106" fmla="*/ 2883459 h 6858000"/>
              <a:gd name="connsiteX107" fmla="*/ 2040376 w 8265502"/>
              <a:gd name="connsiteY107" fmla="*/ 3430894 h 6858000"/>
              <a:gd name="connsiteX108" fmla="*/ 1766657 w 8265502"/>
              <a:gd name="connsiteY108" fmla="*/ 3978331 h 6858000"/>
              <a:gd name="connsiteX109" fmla="*/ 1044040 w 8265502"/>
              <a:gd name="connsiteY109" fmla="*/ 3978331 h 6858000"/>
              <a:gd name="connsiteX110" fmla="*/ 770321 w 8265502"/>
              <a:gd name="connsiteY110" fmla="*/ 3430894 h 6858000"/>
              <a:gd name="connsiteX111" fmla="*/ 3119750 w 8265502"/>
              <a:gd name="connsiteY111" fmla="*/ 2883459 h 6858000"/>
              <a:gd name="connsiteX112" fmla="*/ 3842365 w 8265502"/>
              <a:gd name="connsiteY112" fmla="*/ 2883459 h 6858000"/>
              <a:gd name="connsiteX113" fmla="*/ 4116084 w 8265502"/>
              <a:gd name="connsiteY113" fmla="*/ 3430894 h 6858000"/>
              <a:gd name="connsiteX114" fmla="*/ 3842365 w 8265502"/>
              <a:gd name="connsiteY114" fmla="*/ 3978331 h 6858000"/>
              <a:gd name="connsiteX115" fmla="*/ 3119750 w 8265502"/>
              <a:gd name="connsiteY115" fmla="*/ 3978331 h 6858000"/>
              <a:gd name="connsiteX116" fmla="*/ 2846030 w 8265502"/>
              <a:gd name="connsiteY116" fmla="*/ 3430894 h 6858000"/>
              <a:gd name="connsiteX117" fmla="*/ 3182 w 8265502"/>
              <a:gd name="connsiteY117" fmla="*/ 2305308 h 6858000"/>
              <a:gd name="connsiteX118" fmla="*/ 725799 w 8265502"/>
              <a:gd name="connsiteY118" fmla="*/ 2305308 h 6858000"/>
              <a:gd name="connsiteX119" fmla="*/ 999517 w 8265502"/>
              <a:gd name="connsiteY119" fmla="*/ 2852746 h 6858000"/>
              <a:gd name="connsiteX120" fmla="*/ 725799 w 8265502"/>
              <a:gd name="connsiteY120" fmla="*/ 3400180 h 6858000"/>
              <a:gd name="connsiteX121" fmla="*/ 3182 w 8265502"/>
              <a:gd name="connsiteY121" fmla="*/ 3400180 h 6858000"/>
              <a:gd name="connsiteX122" fmla="*/ 0 w 8265502"/>
              <a:gd name="connsiteY122" fmla="*/ 3393816 h 6858000"/>
              <a:gd name="connsiteX123" fmla="*/ 0 w 8265502"/>
              <a:gd name="connsiteY123" fmla="*/ 2311672 h 6858000"/>
              <a:gd name="connsiteX124" fmla="*/ 2078891 w 8265502"/>
              <a:gd name="connsiteY124" fmla="*/ 2305306 h 6858000"/>
              <a:gd name="connsiteX125" fmla="*/ 2801507 w 8265502"/>
              <a:gd name="connsiteY125" fmla="*/ 2305306 h 6858000"/>
              <a:gd name="connsiteX126" fmla="*/ 3075227 w 8265502"/>
              <a:gd name="connsiteY126" fmla="*/ 2852744 h 6858000"/>
              <a:gd name="connsiteX127" fmla="*/ 2801507 w 8265502"/>
              <a:gd name="connsiteY127" fmla="*/ 3400179 h 6858000"/>
              <a:gd name="connsiteX128" fmla="*/ 2078891 w 8265502"/>
              <a:gd name="connsiteY128" fmla="*/ 3400179 h 6858000"/>
              <a:gd name="connsiteX129" fmla="*/ 1805171 w 8265502"/>
              <a:gd name="connsiteY129" fmla="*/ 2852744 h 6858000"/>
              <a:gd name="connsiteX130" fmla="*/ 4154597 w 8265502"/>
              <a:gd name="connsiteY130" fmla="*/ 2305305 h 6858000"/>
              <a:gd name="connsiteX131" fmla="*/ 4877214 w 8265502"/>
              <a:gd name="connsiteY131" fmla="*/ 2305305 h 6858000"/>
              <a:gd name="connsiteX132" fmla="*/ 5150933 w 8265502"/>
              <a:gd name="connsiteY132" fmla="*/ 2852744 h 6858000"/>
              <a:gd name="connsiteX133" fmla="*/ 4877214 w 8265502"/>
              <a:gd name="connsiteY133" fmla="*/ 3400179 h 6858000"/>
              <a:gd name="connsiteX134" fmla="*/ 4154597 w 8265502"/>
              <a:gd name="connsiteY134" fmla="*/ 3400179 h 6858000"/>
              <a:gd name="connsiteX135" fmla="*/ 3880879 w 8265502"/>
              <a:gd name="connsiteY135" fmla="*/ 2852744 h 6858000"/>
              <a:gd name="connsiteX136" fmla="*/ 5202046 w 8265502"/>
              <a:gd name="connsiteY136" fmla="*/ 1738266 h 6858000"/>
              <a:gd name="connsiteX137" fmla="*/ 5920449 w 8265502"/>
              <a:gd name="connsiteY137" fmla="*/ 1738266 h 6858000"/>
              <a:gd name="connsiteX138" fmla="*/ 6192571 w 8265502"/>
              <a:gd name="connsiteY138" fmla="*/ 2282511 h 6858000"/>
              <a:gd name="connsiteX139" fmla="*/ 5920449 w 8265502"/>
              <a:gd name="connsiteY139" fmla="*/ 2826755 h 6858000"/>
              <a:gd name="connsiteX140" fmla="*/ 5202046 w 8265502"/>
              <a:gd name="connsiteY140" fmla="*/ 2826755 h 6858000"/>
              <a:gd name="connsiteX141" fmla="*/ 4929924 w 8265502"/>
              <a:gd name="connsiteY141" fmla="*/ 2282511 h 6858000"/>
              <a:gd name="connsiteX142" fmla="*/ 1044040 w 8265502"/>
              <a:gd name="connsiteY142" fmla="*/ 1729785 h 6858000"/>
              <a:gd name="connsiteX143" fmla="*/ 1766657 w 8265502"/>
              <a:gd name="connsiteY143" fmla="*/ 1729785 h 6858000"/>
              <a:gd name="connsiteX144" fmla="*/ 2040376 w 8265502"/>
              <a:gd name="connsiteY144" fmla="*/ 2277224 h 6858000"/>
              <a:gd name="connsiteX145" fmla="*/ 1766657 w 8265502"/>
              <a:gd name="connsiteY145" fmla="*/ 2824659 h 6858000"/>
              <a:gd name="connsiteX146" fmla="*/ 1044040 w 8265502"/>
              <a:gd name="connsiteY146" fmla="*/ 2824659 h 6858000"/>
              <a:gd name="connsiteX147" fmla="*/ 770321 w 8265502"/>
              <a:gd name="connsiteY147" fmla="*/ 2277224 h 6858000"/>
              <a:gd name="connsiteX148" fmla="*/ 3119750 w 8265502"/>
              <a:gd name="connsiteY148" fmla="*/ 1729784 h 6858000"/>
              <a:gd name="connsiteX149" fmla="*/ 3842365 w 8265502"/>
              <a:gd name="connsiteY149" fmla="*/ 1729784 h 6858000"/>
              <a:gd name="connsiteX150" fmla="*/ 4116084 w 8265502"/>
              <a:gd name="connsiteY150" fmla="*/ 2277222 h 6858000"/>
              <a:gd name="connsiteX151" fmla="*/ 3842365 w 8265502"/>
              <a:gd name="connsiteY151" fmla="*/ 2824659 h 6858000"/>
              <a:gd name="connsiteX152" fmla="*/ 3119750 w 8265502"/>
              <a:gd name="connsiteY152" fmla="*/ 2824659 h 6858000"/>
              <a:gd name="connsiteX153" fmla="*/ 2846030 w 8265502"/>
              <a:gd name="connsiteY153" fmla="*/ 2277222 h 6858000"/>
              <a:gd name="connsiteX154" fmla="*/ 3182 w 8265502"/>
              <a:gd name="connsiteY154" fmla="*/ 1151633 h 6858000"/>
              <a:gd name="connsiteX155" fmla="*/ 725799 w 8265502"/>
              <a:gd name="connsiteY155" fmla="*/ 1151633 h 6858000"/>
              <a:gd name="connsiteX156" fmla="*/ 999517 w 8265502"/>
              <a:gd name="connsiteY156" fmla="*/ 1699071 h 6858000"/>
              <a:gd name="connsiteX157" fmla="*/ 725799 w 8265502"/>
              <a:gd name="connsiteY157" fmla="*/ 2246508 h 6858000"/>
              <a:gd name="connsiteX158" fmla="*/ 3182 w 8265502"/>
              <a:gd name="connsiteY158" fmla="*/ 2246508 h 6858000"/>
              <a:gd name="connsiteX159" fmla="*/ 0 w 8265502"/>
              <a:gd name="connsiteY159" fmla="*/ 2240144 h 6858000"/>
              <a:gd name="connsiteX160" fmla="*/ 0 w 8265502"/>
              <a:gd name="connsiteY160" fmla="*/ 1157997 h 6858000"/>
              <a:gd name="connsiteX161" fmla="*/ 2078891 w 8265502"/>
              <a:gd name="connsiteY161" fmla="*/ 1151632 h 6858000"/>
              <a:gd name="connsiteX162" fmla="*/ 2801507 w 8265502"/>
              <a:gd name="connsiteY162" fmla="*/ 1151632 h 6858000"/>
              <a:gd name="connsiteX163" fmla="*/ 3075227 w 8265502"/>
              <a:gd name="connsiteY163" fmla="*/ 1699069 h 6858000"/>
              <a:gd name="connsiteX164" fmla="*/ 2801507 w 8265502"/>
              <a:gd name="connsiteY164" fmla="*/ 2246507 h 6858000"/>
              <a:gd name="connsiteX165" fmla="*/ 2078891 w 8265502"/>
              <a:gd name="connsiteY165" fmla="*/ 2246507 h 6858000"/>
              <a:gd name="connsiteX166" fmla="*/ 1805172 w 8265502"/>
              <a:gd name="connsiteY166" fmla="*/ 1699069 h 6858000"/>
              <a:gd name="connsiteX167" fmla="*/ 4154597 w 8265502"/>
              <a:gd name="connsiteY167" fmla="*/ 1151631 h 6858000"/>
              <a:gd name="connsiteX168" fmla="*/ 4877214 w 8265502"/>
              <a:gd name="connsiteY168" fmla="*/ 1151631 h 6858000"/>
              <a:gd name="connsiteX169" fmla="*/ 5150933 w 8265502"/>
              <a:gd name="connsiteY169" fmla="*/ 1699069 h 6858000"/>
              <a:gd name="connsiteX170" fmla="*/ 4877214 w 8265502"/>
              <a:gd name="connsiteY170" fmla="*/ 2246506 h 6858000"/>
              <a:gd name="connsiteX171" fmla="*/ 4154597 w 8265502"/>
              <a:gd name="connsiteY171" fmla="*/ 2246506 h 6858000"/>
              <a:gd name="connsiteX172" fmla="*/ 3880879 w 8265502"/>
              <a:gd name="connsiteY172" fmla="*/ 1699069 h 6858000"/>
              <a:gd name="connsiteX173" fmla="*/ 1044040 w 8265502"/>
              <a:gd name="connsiteY173" fmla="*/ 576110 h 6858000"/>
              <a:gd name="connsiteX174" fmla="*/ 1766657 w 8265502"/>
              <a:gd name="connsiteY174" fmla="*/ 576110 h 6858000"/>
              <a:gd name="connsiteX175" fmla="*/ 2040377 w 8265502"/>
              <a:gd name="connsiteY175" fmla="*/ 1123549 h 6858000"/>
              <a:gd name="connsiteX176" fmla="*/ 1766657 w 8265502"/>
              <a:gd name="connsiteY176" fmla="*/ 1670985 h 6858000"/>
              <a:gd name="connsiteX177" fmla="*/ 1044040 w 8265502"/>
              <a:gd name="connsiteY177" fmla="*/ 1670985 h 6858000"/>
              <a:gd name="connsiteX178" fmla="*/ 770321 w 8265502"/>
              <a:gd name="connsiteY178" fmla="*/ 1123549 h 6858000"/>
              <a:gd name="connsiteX179" fmla="*/ 3119750 w 8265502"/>
              <a:gd name="connsiteY179" fmla="*/ 576109 h 6858000"/>
              <a:gd name="connsiteX180" fmla="*/ 3842365 w 8265502"/>
              <a:gd name="connsiteY180" fmla="*/ 576109 h 6858000"/>
              <a:gd name="connsiteX181" fmla="*/ 4116084 w 8265502"/>
              <a:gd name="connsiteY181" fmla="*/ 1123547 h 6858000"/>
              <a:gd name="connsiteX182" fmla="*/ 3842365 w 8265502"/>
              <a:gd name="connsiteY182" fmla="*/ 1670984 h 6858000"/>
              <a:gd name="connsiteX183" fmla="*/ 3119750 w 8265502"/>
              <a:gd name="connsiteY183" fmla="*/ 1670984 h 6858000"/>
              <a:gd name="connsiteX184" fmla="*/ 2846030 w 8265502"/>
              <a:gd name="connsiteY184" fmla="*/ 1123547 h 6858000"/>
              <a:gd name="connsiteX185" fmla="*/ 5195456 w 8265502"/>
              <a:gd name="connsiteY185" fmla="*/ 576108 h 6858000"/>
              <a:gd name="connsiteX186" fmla="*/ 5918073 w 8265502"/>
              <a:gd name="connsiteY186" fmla="*/ 576108 h 6858000"/>
              <a:gd name="connsiteX187" fmla="*/ 6191792 w 8265502"/>
              <a:gd name="connsiteY187" fmla="*/ 1123546 h 6858000"/>
              <a:gd name="connsiteX188" fmla="*/ 5918073 w 8265502"/>
              <a:gd name="connsiteY188" fmla="*/ 1670983 h 6858000"/>
              <a:gd name="connsiteX189" fmla="*/ 5195456 w 8265502"/>
              <a:gd name="connsiteY189" fmla="*/ 1670983 h 6858000"/>
              <a:gd name="connsiteX190" fmla="*/ 4921737 w 8265502"/>
              <a:gd name="connsiteY190" fmla="*/ 1123546 h 6858000"/>
              <a:gd name="connsiteX191" fmla="*/ 7025576 w 8265502"/>
              <a:gd name="connsiteY191" fmla="*/ 0 h 6858000"/>
              <a:gd name="connsiteX192" fmla="*/ 8265502 w 8265502"/>
              <a:gd name="connsiteY192" fmla="*/ 0 h 6858000"/>
              <a:gd name="connsiteX193" fmla="*/ 8006847 w 8265502"/>
              <a:gd name="connsiteY193" fmla="*/ 517308 h 6858000"/>
              <a:gd name="connsiteX194" fmla="*/ 7284230 w 8265502"/>
              <a:gd name="connsiteY194" fmla="*/ 517308 h 6858000"/>
              <a:gd name="connsiteX195" fmla="*/ 6242345 w 8265502"/>
              <a:gd name="connsiteY195" fmla="*/ 0 h 6858000"/>
              <a:gd name="connsiteX196" fmla="*/ 6967007 w 8265502"/>
              <a:gd name="connsiteY196" fmla="*/ 0 h 6858000"/>
              <a:gd name="connsiteX197" fmla="*/ 7239703 w 8265502"/>
              <a:gd name="connsiteY197" fmla="*/ 545393 h 6858000"/>
              <a:gd name="connsiteX198" fmla="*/ 6965984 w 8265502"/>
              <a:gd name="connsiteY198" fmla="*/ 1092830 h 6858000"/>
              <a:gd name="connsiteX199" fmla="*/ 6243367 w 8265502"/>
              <a:gd name="connsiteY199" fmla="*/ 1092830 h 6858000"/>
              <a:gd name="connsiteX200" fmla="*/ 5969648 w 8265502"/>
              <a:gd name="connsiteY200" fmla="*/ 545393 h 6858000"/>
              <a:gd name="connsiteX201" fmla="*/ 4936801 w 8265502"/>
              <a:gd name="connsiteY201" fmla="*/ 0 h 6858000"/>
              <a:gd name="connsiteX202" fmla="*/ 6176728 w 8265502"/>
              <a:gd name="connsiteY202" fmla="*/ 0 h 6858000"/>
              <a:gd name="connsiteX203" fmla="*/ 5918073 w 8265502"/>
              <a:gd name="connsiteY203" fmla="*/ 517309 h 6858000"/>
              <a:gd name="connsiteX204" fmla="*/ 5195456 w 8265502"/>
              <a:gd name="connsiteY204" fmla="*/ 517309 h 6858000"/>
              <a:gd name="connsiteX205" fmla="*/ 4153576 w 8265502"/>
              <a:gd name="connsiteY205" fmla="*/ 0 h 6858000"/>
              <a:gd name="connsiteX206" fmla="*/ 4878236 w 8265502"/>
              <a:gd name="connsiteY206" fmla="*/ 0 h 6858000"/>
              <a:gd name="connsiteX207" fmla="*/ 5150933 w 8265502"/>
              <a:gd name="connsiteY207" fmla="*/ 545395 h 6858000"/>
              <a:gd name="connsiteX208" fmla="*/ 4877214 w 8265502"/>
              <a:gd name="connsiteY208" fmla="*/ 1092832 h 6858000"/>
              <a:gd name="connsiteX209" fmla="*/ 4154597 w 8265502"/>
              <a:gd name="connsiteY209" fmla="*/ 1092832 h 6858000"/>
              <a:gd name="connsiteX210" fmla="*/ 3880879 w 8265502"/>
              <a:gd name="connsiteY210" fmla="*/ 545395 h 6858000"/>
              <a:gd name="connsiteX211" fmla="*/ 2861095 w 8265502"/>
              <a:gd name="connsiteY211" fmla="*/ 0 h 6858000"/>
              <a:gd name="connsiteX212" fmla="*/ 4101020 w 8265502"/>
              <a:gd name="connsiteY212" fmla="*/ 0 h 6858000"/>
              <a:gd name="connsiteX213" fmla="*/ 3842365 w 8265502"/>
              <a:gd name="connsiteY213" fmla="*/ 517310 h 6858000"/>
              <a:gd name="connsiteX214" fmla="*/ 3119750 w 8265502"/>
              <a:gd name="connsiteY214" fmla="*/ 517310 h 6858000"/>
              <a:gd name="connsiteX215" fmla="*/ 2077870 w 8265502"/>
              <a:gd name="connsiteY215" fmla="*/ 0 h 6858000"/>
              <a:gd name="connsiteX216" fmla="*/ 2802528 w 8265502"/>
              <a:gd name="connsiteY216" fmla="*/ 0 h 6858000"/>
              <a:gd name="connsiteX217" fmla="*/ 3075227 w 8265502"/>
              <a:gd name="connsiteY217" fmla="*/ 545396 h 6858000"/>
              <a:gd name="connsiteX218" fmla="*/ 2801507 w 8265502"/>
              <a:gd name="connsiteY218" fmla="*/ 1092833 h 6858000"/>
              <a:gd name="connsiteX219" fmla="*/ 2078891 w 8265502"/>
              <a:gd name="connsiteY219" fmla="*/ 1092833 h 6858000"/>
              <a:gd name="connsiteX220" fmla="*/ 1805172 w 8265502"/>
              <a:gd name="connsiteY220" fmla="*/ 545396 h 6858000"/>
              <a:gd name="connsiteX221" fmla="*/ 785384 w 8265502"/>
              <a:gd name="connsiteY221" fmla="*/ 0 h 6858000"/>
              <a:gd name="connsiteX222" fmla="*/ 2025315 w 8265502"/>
              <a:gd name="connsiteY222" fmla="*/ 0 h 6858000"/>
              <a:gd name="connsiteX223" fmla="*/ 1766657 w 8265502"/>
              <a:gd name="connsiteY223" fmla="*/ 517311 h 6858000"/>
              <a:gd name="connsiteX224" fmla="*/ 1044040 w 8265502"/>
              <a:gd name="connsiteY224" fmla="*/ 517311 h 6858000"/>
              <a:gd name="connsiteX225" fmla="*/ 2162 w 8265502"/>
              <a:gd name="connsiteY225" fmla="*/ 0 h 6858000"/>
              <a:gd name="connsiteX226" fmla="*/ 726820 w 8265502"/>
              <a:gd name="connsiteY226" fmla="*/ 0 h 6858000"/>
              <a:gd name="connsiteX227" fmla="*/ 999517 w 8265502"/>
              <a:gd name="connsiteY227" fmla="*/ 545397 h 6858000"/>
              <a:gd name="connsiteX228" fmla="*/ 725799 w 8265502"/>
              <a:gd name="connsiteY228" fmla="*/ 1092834 h 6858000"/>
              <a:gd name="connsiteX229" fmla="*/ 3182 w 8265502"/>
              <a:gd name="connsiteY229" fmla="*/ 1092834 h 6858000"/>
              <a:gd name="connsiteX230" fmla="*/ 0 w 8265502"/>
              <a:gd name="connsiteY230" fmla="*/ 1086470 h 6858000"/>
              <a:gd name="connsiteX231" fmla="*/ 0 w 8265502"/>
              <a:gd name="connsiteY231" fmla="*/ 432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</a:cxnLst>
            <a:rect l="l" t="t" r="r" b="b"/>
            <a:pathLst>
              <a:path w="8265502" h="6858000">
                <a:moveTo>
                  <a:pt x="5195456" y="6338077"/>
                </a:moveTo>
                <a:lnTo>
                  <a:pt x="5918072" y="6338077"/>
                </a:lnTo>
                <a:lnTo>
                  <a:pt x="6178034" y="6858000"/>
                </a:lnTo>
                <a:lnTo>
                  <a:pt x="4935495" y="6858000"/>
                </a:lnTo>
                <a:close/>
                <a:moveTo>
                  <a:pt x="3119745" y="6338077"/>
                </a:moveTo>
                <a:lnTo>
                  <a:pt x="3842362" y="6338077"/>
                </a:lnTo>
                <a:lnTo>
                  <a:pt x="4102323" y="6858000"/>
                </a:lnTo>
                <a:lnTo>
                  <a:pt x="2859785" y="6858000"/>
                </a:lnTo>
                <a:close/>
                <a:moveTo>
                  <a:pt x="1044037" y="6338077"/>
                </a:moveTo>
                <a:lnTo>
                  <a:pt x="1766653" y="6338077"/>
                </a:lnTo>
                <a:lnTo>
                  <a:pt x="2026615" y="6858000"/>
                </a:lnTo>
                <a:lnTo>
                  <a:pt x="784076" y="6858000"/>
                </a:lnTo>
                <a:close/>
                <a:moveTo>
                  <a:pt x="3179" y="5766324"/>
                </a:moveTo>
                <a:lnTo>
                  <a:pt x="725796" y="5766324"/>
                </a:lnTo>
                <a:lnTo>
                  <a:pt x="999515" y="6313762"/>
                </a:lnTo>
                <a:lnTo>
                  <a:pt x="727396" y="6858000"/>
                </a:lnTo>
                <a:lnTo>
                  <a:pt x="1580" y="6858000"/>
                </a:lnTo>
                <a:lnTo>
                  <a:pt x="0" y="6854841"/>
                </a:lnTo>
                <a:lnTo>
                  <a:pt x="0" y="5772682"/>
                </a:lnTo>
                <a:close/>
                <a:moveTo>
                  <a:pt x="6243369" y="5763125"/>
                </a:moveTo>
                <a:lnTo>
                  <a:pt x="6965986" y="5763125"/>
                </a:lnTo>
                <a:lnTo>
                  <a:pt x="7239705" y="6310563"/>
                </a:lnTo>
                <a:lnTo>
                  <a:pt x="6965986" y="6858000"/>
                </a:lnTo>
                <a:lnTo>
                  <a:pt x="6243369" y="6858000"/>
                </a:lnTo>
                <a:lnTo>
                  <a:pt x="5969650" y="6310563"/>
                </a:lnTo>
                <a:close/>
                <a:moveTo>
                  <a:pt x="4154596" y="5763125"/>
                </a:moveTo>
                <a:lnTo>
                  <a:pt x="4877213" y="5763125"/>
                </a:lnTo>
                <a:lnTo>
                  <a:pt x="5150931" y="6310563"/>
                </a:lnTo>
                <a:lnTo>
                  <a:pt x="4877213" y="6858000"/>
                </a:lnTo>
                <a:lnTo>
                  <a:pt x="4154596" y="6858000"/>
                </a:lnTo>
                <a:lnTo>
                  <a:pt x="3880878" y="6310563"/>
                </a:lnTo>
                <a:close/>
                <a:moveTo>
                  <a:pt x="2078889" y="5763125"/>
                </a:moveTo>
                <a:lnTo>
                  <a:pt x="2801506" y="5763125"/>
                </a:lnTo>
                <a:lnTo>
                  <a:pt x="3075225" y="6310563"/>
                </a:lnTo>
                <a:lnTo>
                  <a:pt x="2801506" y="6858000"/>
                </a:lnTo>
                <a:lnTo>
                  <a:pt x="2078889" y="6858000"/>
                </a:lnTo>
                <a:lnTo>
                  <a:pt x="1805170" y="6310563"/>
                </a:lnTo>
                <a:close/>
                <a:moveTo>
                  <a:pt x="3119748" y="5187603"/>
                </a:moveTo>
                <a:lnTo>
                  <a:pt x="3842364" y="5187603"/>
                </a:lnTo>
                <a:lnTo>
                  <a:pt x="4116083" y="5735041"/>
                </a:lnTo>
                <a:lnTo>
                  <a:pt x="3842364" y="6282478"/>
                </a:lnTo>
                <a:lnTo>
                  <a:pt x="3119748" y="6282478"/>
                </a:lnTo>
                <a:lnTo>
                  <a:pt x="2846030" y="5735041"/>
                </a:lnTo>
                <a:close/>
                <a:moveTo>
                  <a:pt x="1044038" y="5187603"/>
                </a:moveTo>
                <a:lnTo>
                  <a:pt x="1766654" y="5187603"/>
                </a:lnTo>
                <a:lnTo>
                  <a:pt x="2040373" y="5735041"/>
                </a:lnTo>
                <a:lnTo>
                  <a:pt x="1766654" y="6282478"/>
                </a:lnTo>
                <a:lnTo>
                  <a:pt x="1044038" y="6282478"/>
                </a:lnTo>
                <a:lnTo>
                  <a:pt x="770319" y="5735041"/>
                </a:lnTo>
                <a:close/>
                <a:moveTo>
                  <a:pt x="4159388" y="4628392"/>
                </a:moveTo>
                <a:lnTo>
                  <a:pt x="4877791" y="4628392"/>
                </a:lnTo>
                <a:lnTo>
                  <a:pt x="5149913" y="5172637"/>
                </a:lnTo>
                <a:lnTo>
                  <a:pt x="4877791" y="5716881"/>
                </a:lnTo>
                <a:lnTo>
                  <a:pt x="4159388" y="5716881"/>
                </a:lnTo>
                <a:lnTo>
                  <a:pt x="3887266" y="5172637"/>
                </a:lnTo>
                <a:close/>
                <a:moveTo>
                  <a:pt x="2078891" y="4612651"/>
                </a:moveTo>
                <a:lnTo>
                  <a:pt x="2801507" y="4612651"/>
                </a:lnTo>
                <a:lnTo>
                  <a:pt x="3075227" y="5160089"/>
                </a:lnTo>
                <a:lnTo>
                  <a:pt x="2801507" y="5707526"/>
                </a:lnTo>
                <a:lnTo>
                  <a:pt x="2078891" y="5707526"/>
                </a:lnTo>
                <a:lnTo>
                  <a:pt x="1805171" y="5160089"/>
                </a:lnTo>
                <a:close/>
                <a:moveTo>
                  <a:pt x="3182" y="4612651"/>
                </a:moveTo>
                <a:lnTo>
                  <a:pt x="725798" y="4612651"/>
                </a:lnTo>
                <a:lnTo>
                  <a:pt x="999517" y="5160089"/>
                </a:lnTo>
                <a:lnTo>
                  <a:pt x="725798" y="5707526"/>
                </a:lnTo>
                <a:lnTo>
                  <a:pt x="3182" y="5707526"/>
                </a:lnTo>
                <a:lnTo>
                  <a:pt x="0" y="5701162"/>
                </a:lnTo>
                <a:lnTo>
                  <a:pt x="0" y="4619015"/>
                </a:lnTo>
                <a:close/>
                <a:moveTo>
                  <a:pt x="5195456" y="4037129"/>
                </a:moveTo>
                <a:lnTo>
                  <a:pt x="5918073" y="4037129"/>
                </a:lnTo>
                <a:lnTo>
                  <a:pt x="6191792" y="4584567"/>
                </a:lnTo>
                <a:lnTo>
                  <a:pt x="5918073" y="5132004"/>
                </a:lnTo>
                <a:lnTo>
                  <a:pt x="5195456" y="5132004"/>
                </a:lnTo>
                <a:lnTo>
                  <a:pt x="4921737" y="4584567"/>
                </a:lnTo>
                <a:close/>
                <a:moveTo>
                  <a:pt x="3119750" y="4037129"/>
                </a:moveTo>
                <a:lnTo>
                  <a:pt x="3842365" y="4037129"/>
                </a:lnTo>
                <a:lnTo>
                  <a:pt x="4116084" y="4584567"/>
                </a:lnTo>
                <a:lnTo>
                  <a:pt x="3842365" y="5132004"/>
                </a:lnTo>
                <a:lnTo>
                  <a:pt x="3119750" y="5132004"/>
                </a:lnTo>
                <a:lnTo>
                  <a:pt x="2846030" y="4584567"/>
                </a:lnTo>
                <a:close/>
                <a:moveTo>
                  <a:pt x="1044040" y="4037129"/>
                </a:moveTo>
                <a:lnTo>
                  <a:pt x="1766657" y="4037129"/>
                </a:lnTo>
                <a:lnTo>
                  <a:pt x="2040376" y="4584567"/>
                </a:lnTo>
                <a:lnTo>
                  <a:pt x="1766657" y="5132004"/>
                </a:lnTo>
                <a:lnTo>
                  <a:pt x="1044040" y="5132004"/>
                </a:lnTo>
                <a:lnTo>
                  <a:pt x="770321" y="4584567"/>
                </a:lnTo>
                <a:close/>
                <a:moveTo>
                  <a:pt x="4159387" y="3463221"/>
                </a:moveTo>
                <a:lnTo>
                  <a:pt x="4877790" y="3463221"/>
                </a:lnTo>
                <a:lnTo>
                  <a:pt x="5149912" y="4007466"/>
                </a:lnTo>
                <a:lnTo>
                  <a:pt x="4877790" y="4551710"/>
                </a:lnTo>
                <a:lnTo>
                  <a:pt x="4159387" y="4551710"/>
                </a:lnTo>
                <a:lnTo>
                  <a:pt x="3887265" y="4007466"/>
                </a:lnTo>
                <a:close/>
                <a:moveTo>
                  <a:pt x="2078891" y="3458978"/>
                </a:moveTo>
                <a:lnTo>
                  <a:pt x="2801507" y="3458978"/>
                </a:lnTo>
                <a:lnTo>
                  <a:pt x="3075227" y="4006416"/>
                </a:lnTo>
                <a:lnTo>
                  <a:pt x="2801507" y="4553853"/>
                </a:lnTo>
                <a:lnTo>
                  <a:pt x="2078891" y="4553853"/>
                </a:lnTo>
                <a:lnTo>
                  <a:pt x="1805171" y="4006416"/>
                </a:lnTo>
                <a:close/>
                <a:moveTo>
                  <a:pt x="3182" y="3458978"/>
                </a:moveTo>
                <a:lnTo>
                  <a:pt x="725798" y="3458978"/>
                </a:lnTo>
                <a:lnTo>
                  <a:pt x="999517" y="4006416"/>
                </a:lnTo>
                <a:lnTo>
                  <a:pt x="725798" y="4553853"/>
                </a:lnTo>
                <a:lnTo>
                  <a:pt x="3182" y="4553853"/>
                </a:lnTo>
                <a:lnTo>
                  <a:pt x="0" y="4547489"/>
                </a:lnTo>
                <a:lnTo>
                  <a:pt x="0" y="3465342"/>
                </a:lnTo>
                <a:close/>
                <a:moveTo>
                  <a:pt x="1044040" y="2883459"/>
                </a:moveTo>
                <a:lnTo>
                  <a:pt x="1766657" y="2883459"/>
                </a:lnTo>
                <a:lnTo>
                  <a:pt x="2040376" y="3430894"/>
                </a:lnTo>
                <a:lnTo>
                  <a:pt x="1766657" y="3978331"/>
                </a:lnTo>
                <a:lnTo>
                  <a:pt x="1044040" y="3978331"/>
                </a:lnTo>
                <a:lnTo>
                  <a:pt x="770321" y="3430894"/>
                </a:lnTo>
                <a:close/>
                <a:moveTo>
                  <a:pt x="3119750" y="2883459"/>
                </a:moveTo>
                <a:lnTo>
                  <a:pt x="3842365" y="2883459"/>
                </a:lnTo>
                <a:lnTo>
                  <a:pt x="4116084" y="3430894"/>
                </a:lnTo>
                <a:lnTo>
                  <a:pt x="3842365" y="3978331"/>
                </a:lnTo>
                <a:lnTo>
                  <a:pt x="3119750" y="3978331"/>
                </a:lnTo>
                <a:lnTo>
                  <a:pt x="2846030" y="3430894"/>
                </a:lnTo>
                <a:close/>
                <a:moveTo>
                  <a:pt x="3182" y="2305308"/>
                </a:moveTo>
                <a:lnTo>
                  <a:pt x="725799" y="2305308"/>
                </a:lnTo>
                <a:lnTo>
                  <a:pt x="999517" y="2852746"/>
                </a:lnTo>
                <a:lnTo>
                  <a:pt x="725799" y="3400180"/>
                </a:lnTo>
                <a:lnTo>
                  <a:pt x="3182" y="3400180"/>
                </a:lnTo>
                <a:lnTo>
                  <a:pt x="0" y="3393816"/>
                </a:lnTo>
                <a:lnTo>
                  <a:pt x="0" y="2311672"/>
                </a:lnTo>
                <a:close/>
                <a:moveTo>
                  <a:pt x="2078891" y="2305306"/>
                </a:moveTo>
                <a:lnTo>
                  <a:pt x="2801507" y="2305306"/>
                </a:lnTo>
                <a:lnTo>
                  <a:pt x="3075227" y="2852744"/>
                </a:lnTo>
                <a:lnTo>
                  <a:pt x="2801507" y="3400179"/>
                </a:lnTo>
                <a:lnTo>
                  <a:pt x="2078891" y="3400179"/>
                </a:lnTo>
                <a:lnTo>
                  <a:pt x="1805171" y="2852744"/>
                </a:lnTo>
                <a:close/>
                <a:moveTo>
                  <a:pt x="4154597" y="2305305"/>
                </a:moveTo>
                <a:lnTo>
                  <a:pt x="4877214" y="2305305"/>
                </a:lnTo>
                <a:lnTo>
                  <a:pt x="5150933" y="2852744"/>
                </a:lnTo>
                <a:lnTo>
                  <a:pt x="4877214" y="3400179"/>
                </a:lnTo>
                <a:lnTo>
                  <a:pt x="4154597" y="3400179"/>
                </a:lnTo>
                <a:lnTo>
                  <a:pt x="3880879" y="2852744"/>
                </a:lnTo>
                <a:close/>
                <a:moveTo>
                  <a:pt x="5202046" y="1738266"/>
                </a:moveTo>
                <a:lnTo>
                  <a:pt x="5920449" y="1738266"/>
                </a:lnTo>
                <a:lnTo>
                  <a:pt x="6192571" y="2282511"/>
                </a:lnTo>
                <a:lnTo>
                  <a:pt x="5920449" y="2826755"/>
                </a:lnTo>
                <a:lnTo>
                  <a:pt x="5202046" y="2826755"/>
                </a:lnTo>
                <a:lnTo>
                  <a:pt x="4929924" y="2282511"/>
                </a:lnTo>
                <a:close/>
                <a:moveTo>
                  <a:pt x="1044040" y="1729785"/>
                </a:moveTo>
                <a:lnTo>
                  <a:pt x="1766657" y="1729785"/>
                </a:lnTo>
                <a:lnTo>
                  <a:pt x="2040376" y="2277224"/>
                </a:lnTo>
                <a:lnTo>
                  <a:pt x="1766657" y="2824659"/>
                </a:lnTo>
                <a:lnTo>
                  <a:pt x="1044040" y="2824659"/>
                </a:lnTo>
                <a:lnTo>
                  <a:pt x="770321" y="2277224"/>
                </a:lnTo>
                <a:close/>
                <a:moveTo>
                  <a:pt x="3119750" y="1729784"/>
                </a:moveTo>
                <a:lnTo>
                  <a:pt x="3842365" y="1729784"/>
                </a:lnTo>
                <a:lnTo>
                  <a:pt x="4116084" y="2277222"/>
                </a:lnTo>
                <a:lnTo>
                  <a:pt x="3842365" y="2824659"/>
                </a:lnTo>
                <a:lnTo>
                  <a:pt x="3119750" y="2824659"/>
                </a:lnTo>
                <a:lnTo>
                  <a:pt x="2846030" y="2277222"/>
                </a:lnTo>
                <a:close/>
                <a:moveTo>
                  <a:pt x="3182" y="1151633"/>
                </a:moveTo>
                <a:lnTo>
                  <a:pt x="725799" y="1151633"/>
                </a:lnTo>
                <a:lnTo>
                  <a:pt x="999517" y="1699071"/>
                </a:lnTo>
                <a:lnTo>
                  <a:pt x="725799" y="2246508"/>
                </a:lnTo>
                <a:lnTo>
                  <a:pt x="3182" y="2246508"/>
                </a:lnTo>
                <a:lnTo>
                  <a:pt x="0" y="2240144"/>
                </a:lnTo>
                <a:lnTo>
                  <a:pt x="0" y="1157997"/>
                </a:lnTo>
                <a:close/>
                <a:moveTo>
                  <a:pt x="2078891" y="1151632"/>
                </a:moveTo>
                <a:lnTo>
                  <a:pt x="2801507" y="1151632"/>
                </a:lnTo>
                <a:lnTo>
                  <a:pt x="3075227" y="1699069"/>
                </a:lnTo>
                <a:lnTo>
                  <a:pt x="2801507" y="2246507"/>
                </a:lnTo>
                <a:lnTo>
                  <a:pt x="2078891" y="2246507"/>
                </a:lnTo>
                <a:lnTo>
                  <a:pt x="1805172" y="1699069"/>
                </a:lnTo>
                <a:close/>
                <a:moveTo>
                  <a:pt x="4154597" y="1151631"/>
                </a:moveTo>
                <a:lnTo>
                  <a:pt x="4877214" y="1151631"/>
                </a:lnTo>
                <a:lnTo>
                  <a:pt x="5150933" y="1699069"/>
                </a:lnTo>
                <a:lnTo>
                  <a:pt x="4877214" y="2246506"/>
                </a:lnTo>
                <a:lnTo>
                  <a:pt x="4154597" y="2246506"/>
                </a:lnTo>
                <a:lnTo>
                  <a:pt x="3880879" y="1699069"/>
                </a:lnTo>
                <a:close/>
                <a:moveTo>
                  <a:pt x="1044040" y="576110"/>
                </a:moveTo>
                <a:lnTo>
                  <a:pt x="1766657" y="576110"/>
                </a:lnTo>
                <a:lnTo>
                  <a:pt x="2040377" y="1123549"/>
                </a:lnTo>
                <a:lnTo>
                  <a:pt x="1766657" y="1670985"/>
                </a:lnTo>
                <a:lnTo>
                  <a:pt x="1044040" y="1670985"/>
                </a:lnTo>
                <a:lnTo>
                  <a:pt x="770321" y="1123549"/>
                </a:lnTo>
                <a:close/>
                <a:moveTo>
                  <a:pt x="3119750" y="576109"/>
                </a:moveTo>
                <a:lnTo>
                  <a:pt x="3842365" y="576109"/>
                </a:lnTo>
                <a:lnTo>
                  <a:pt x="4116084" y="1123547"/>
                </a:lnTo>
                <a:lnTo>
                  <a:pt x="3842365" y="1670984"/>
                </a:lnTo>
                <a:lnTo>
                  <a:pt x="3119750" y="1670984"/>
                </a:lnTo>
                <a:lnTo>
                  <a:pt x="2846030" y="1123547"/>
                </a:lnTo>
                <a:close/>
                <a:moveTo>
                  <a:pt x="5195456" y="576108"/>
                </a:moveTo>
                <a:lnTo>
                  <a:pt x="5918073" y="576108"/>
                </a:lnTo>
                <a:lnTo>
                  <a:pt x="6191792" y="1123546"/>
                </a:lnTo>
                <a:lnTo>
                  <a:pt x="5918073" y="1670983"/>
                </a:lnTo>
                <a:lnTo>
                  <a:pt x="5195456" y="1670983"/>
                </a:lnTo>
                <a:lnTo>
                  <a:pt x="4921737" y="1123546"/>
                </a:lnTo>
                <a:close/>
                <a:moveTo>
                  <a:pt x="7025576" y="0"/>
                </a:moveTo>
                <a:lnTo>
                  <a:pt x="8265502" y="0"/>
                </a:lnTo>
                <a:lnTo>
                  <a:pt x="8006847" y="517308"/>
                </a:lnTo>
                <a:lnTo>
                  <a:pt x="7284230" y="517308"/>
                </a:lnTo>
                <a:close/>
                <a:moveTo>
                  <a:pt x="6242345" y="0"/>
                </a:moveTo>
                <a:lnTo>
                  <a:pt x="6967007" y="0"/>
                </a:lnTo>
                <a:lnTo>
                  <a:pt x="7239703" y="545393"/>
                </a:lnTo>
                <a:lnTo>
                  <a:pt x="6965984" y="1092830"/>
                </a:lnTo>
                <a:lnTo>
                  <a:pt x="6243367" y="1092830"/>
                </a:lnTo>
                <a:lnTo>
                  <a:pt x="5969648" y="545393"/>
                </a:lnTo>
                <a:close/>
                <a:moveTo>
                  <a:pt x="4936801" y="0"/>
                </a:moveTo>
                <a:lnTo>
                  <a:pt x="6176728" y="0"/>
                </a:lnTo>
                <a:lnTo>
                  <a:pt x="5918073" y="517309"/>
                </a:lnTo>
                <a:lnTo>
                  <a:pt x="5195456" y="517309"/>
                </a:lnTo>
                <a:close/>
                <a:moveTo>
                  <a:pt x="4153576" y="0"/>
                </a:moveTo>
                <a:lnTo>
                  <a:pt x="4878236" y="0"/>
                </a:lnTo>
                <a:lnTo>
                  <a:pt x="5150933" y="545395"/>
                </a:lnTo>
                <a:lnTo>
                  <a:pt x="4877214" y="1092832"/>
                </a:lnTo>
                <a:lnTo>
                  <a:pt x="4154597" y="1092832"/>
                </a:lnTo>
                <a:lnTo>
                  <a:pt x="3880879" y="545395"/>
                </a:lnTo>
                <a:close/>
                <a:moveTo>
                  <a:pt x="2861095" y="0"/>
                </a:moveTo>
                <a:lnTo>
                  <a:pt x="4101020" y="0"/>
                </a:lnTo>
                <a:lnTo>
                  <a:pt x="3842365" y="517310"/>
                </a:lnTo>
                <a:lnTo>
                  <a:pt x="3119750" y="517310"/>
                </a:lnTo>
                <a:close/>
                <a:moveTo>
                  <a:pt x="2077870" y="0"/>
                </a:moveTo>
                <a:lnTo>
                  <a:pt x="2802528" y="0"/>
                </a:lnTo>
                <a:lnTo>
                  <a:pt x="3075227" y="545396"/>
                </a:lnTo>
                <a:lnTo>
                  <a:pt x="2801507" y="1092833"/>
                </a:lnTo>
                <a:lnTo>
                  <a:pt x="2078891" y="1092833"/>
                </a:lnTo>
                <a:lnTo>
                  <a:pt x="1805172" y="545396"/>
                </a:lnTo>
                <a:close/>
                <a:moveTo>
                  <a:pt x="785384" y="0"/>
                </a:moveTo>
                <a:lnTo>
                  <a:pt x="2025315" y="0"/>
                </a:lnTo>
                <a:lnTo>
                  <a:pt x="1766657" y="517311"/>
                </a:lnTo>
                <a:lnTo>
                  <a:pt x="1044040" y="517311"/>
                </a:lnTo>
                <a:close/>
                <a:moveTo>
                  <a:pt x="2162" y="0"/>
                </a:moveTo>
                <a:lnTo>
                  <a:pt x="726820" y="0"/>
                </a:lnTo>
                <a:lnTo>
                  <a:pt x="999517" y="545397"/>
                </a:lnTo>
                <a:lnTo>
                  <a:pt x="725799" y="1092834"/>
                </a:lnTo>
                <a:lnTo>
                  <a:pt x="3182" y="1092834"/>
                </a:lnTo>
                <a:lnTo>
                  <a:pt x="0" y="1086470"/>
                </a:lnTo>
                <a:lnTo>
                  <a:pt x="0" y="432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30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117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0C343531-C33C-4C25-92D2-37F38D8E143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03133" y="2473708"/>
            <a:ext cx="1728000" cy="219862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3EB247-24FE-43DB-876D-46FBE118966B}"/>
              </a:ext>
            </a:extLst>
          </p:cNvPr>
          <p:cNvSpPr/>
          <p:nvPr userDrawn="1"/>
        </p:nvSpPr>
        <p:spPr>
          <a:xfrm>
            <a:off x="2622935" y="2468896"/>
            <a:ext cx="1728000" cy="22082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C683DC15-5527-4F50-A643-AF008C41805E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4362193" y="2473708"/>
            <a:ext cx="1728000" cy="219862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A10AE7-835F-4269-A407-A66B752CE321}"/>
              </a:ext>
            </a:extLst>
          </p:cNvPr>
          <p:cNvSpPr/>
          <p:nvPr userDrawn="1"/>
        </p:nvSpPr>
        <p:spPr>
          <a:xfrm>
            <a:off x="6091723" y="2468896"/>
            <a:ext cx="1728000" cy="22082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4EF1627A-720E-4173-B3EC-9C778F349ABB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7812544" y="2473708"/>
            <a:ext cx="1728000" cy="219862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3DA0D7-2EC3-4A44-971B-0235F439E141}"/>
              </a:ext>
            </a:extLst>
          </p:cNvPr>
          <p:cNvSpPr/>
          <p:nvPr userDrawn="1"/>
        </p:nvSpPr>
        <p:spPr>
          <a:xfrm>
            <a:off x="9542072" y="2468896"/>
            <a:ext cx="1728000" cy="220824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21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Images &amp; Conten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자유형: 도형 20">
            <a:extLst>
              <a:ext uri="{FF2B5EF4-FFF2-40B4-BE49-F238E27FC236}">
                <a16:creationId xmlns:a16="http://schemas.microsoft.com/office/drawing/2014/main" id="{A1DEFAEA-9F02-4B9F-ACC6-353AF6C3EFF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55574" y="296099"/>
            <a:ext cx="3644538" cy="3666309"/>
          </a:xfrm>
          <a:custGeom>
            <a:avLst/>
            <a:gdLst>
              <a:gd name="connsiteX0" fmla="*/ 1171303 w 3644538"/>
              <a:gd name="connsiteY0" fmla="*/ 1323703 h 3666309"/>
              <a:gd name="connsiteX1" fmla="*/ 2342606 w 3644538"/>
              <a:gd name="connsiteY1" fmla="*/ 2495006 h 3666309"/>
              <a:gd name="connsiteX2" fmla="*/ 1171303 w 3644538"/>
              <a:gd name="connsiteY2" fmla="*/ 3666309 h 3666309"/>
              <a:gd name="connsiteX3" fmla="*/ 0 w 3644538"/>
              <a:gd name="connsiteY3" fmla="*/ 2495006 h 3666309"/>
              <a:gd name="connsiteX4" fmla="*/ 2473235 w 3644538"/>
              <a:gd name="connsiteY4" fmla="*/ 0 h 3666309"/>
              <a:gd name="connsiteX5" fmla="*/ 3644538 w 3644538"/>
              <a:gd name="connsiteY5" fmla="*/ 1171303 h 3666309"/>
              <a:gd name="connsiteX6" fmla="*/ 2473235 w 3644538"/>
              <a:gd name="connsiteY6" fmla="*/ 2342606 h 3666309"/>
              <a:gd name="connsiteX7" fmla="*/ 1301932 w 3644538"/>
              <a:gd name="connsiteY7" fmla="*/ 1171303 h 366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4538" h="3666309">
                <a:moveTo>
                  <a:pt x="1171303" y="1323703"/>
                </a:moveTo>
                <a:lnTo>
                  <a:pt x="2342606" y="2495006"/>
                </a:lnTo>
                <a:lnTo>
                  <a:pt x="1171303" y="3666309"/>
                </a:lnTo>
                <a:lnTo>
                  <a:pt x="0" y="2495006"/>
                </a:lnTo>
                <a:close/>
                <a:moveTo>
                  <a:pt x="2473235" y="0"/>
                </a:moveTo>
                <a:lnTo>
                  <a:pt x="3644538" y="1171303"/>
                </a:lnTo>
                <a:lnTo>
                  <a:pt x="2473235" y="2342606"/>
                </a:lnTo>
                <a:lnTo>
                  <a:pt x="1301932" y="11713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2" name="자유형: 도형 21">
            <a:extLst>
              <a:ext uri="{FF2B5EF4-FFF2-40B4-BE49-F238E27FC236}">
                <a16:creationId xmlns:a16="http://schemas.microsoft.com/office/drawing/2014/main" id="{03515A44-D3E9-44BA-B3D4-43ECDBD5159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55574" y="2891254"/>
            <a:ext cx="3644538" cy="3666309"/>
          </a:xfrm>
          <a:custGeom>
            <a:avLst/>
            <a:gdLst>
              <a:gd name="connsiteX0" fmla="*/ 1171303 w 3644538"/>
              <a:gd name="connsiteY0" fmla="*/ 1323703 h 3666309"/>
              <a:gd name="connsiteX1" fmla="*/ 2342606 w 3644538"/>
              <a:gd name="connsiteY1" fmla="*/ 2495006 h 3666309"/>
              <a:gd name="connsiteX2" fmla="*/ 1171303 w 3644538"/>
              <a:gd name="connsiteY2" fmla="*/ 3666309 h 3666309"/>
              <a:gd name="connsiteX3" fmla="*/ 0 w 3644538"/>
              <a:gd name="connsiteY3" fmla="*/ 2495006 h 3666309"/>
              <a:gd name="connsiteX4" fmla="*/ 2473235 w 3644538"/>
              <a:gd name="connsiteY4" fmla="*/ 0 h 3666309"/>
              <a:gd name="connsiteX5" fmla="*/ 3644538 w 3644538"/>
              <a:gd name="connsiteY5" fmla="*/ 1171303 h 3666309"/>
              <a:gd name="connsiteX6" fmla="*/ 2473235 w 3644538"/>
              <a:gd name="connsiteY6" fmla="*/ 2342606 h 3666309"/>
              <a:gd name="connsiteX7" fmla="*/ 1301932 w 3644538"/>
              <a:gd name="connsiteY7" fmla="*/ 1171303 h 366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4538" h="3666309">
                <a:moveTo>
                  <a:pt x="1171303" y="1323703"/>
                </a:moveTo>
                <a:lnTo>
                  <a:pt x="2342606" y="2495006"/>
                </a:lnTo>
                <a:lnTo>
                  <a:pt x="1171303" y="3666309"/>
                </a:lnTo>
                <a:lnTo>
                  <a:pt x="0" y="2495006"/>
                </a:lnTo>
                <a:close/>
                <a:moveTo>
                  <a:pt x="2473235" y="0"/>
                </a:moveTo>
                <a:lnTo>
                  <a:pt x="3644538" y="1171303"/>
                </a:lnTo>
                <a:lnTo>
                  <a:pt x="2473235" y="2342606"/>
                </a:lnTo>
                <a:lnTo>
                  <a:pt x="1301932" y="11713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3" name="자유형: 도형 22">
            <a:extLst>
              <a:ext uri="{FF2B5EF4-FFF2-40B4-BE49-F238E27FC236}">
                <a16:creationId xmlns:a16="http://schemas.microsoft.com/office/drawing/2014/main" id="{5CED0A4D-1B43-4F94-A1B2-796349C976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51710" y="2891254"/>
            <a:ext cx="3644538" cy="3666309"/>
          </a:xfrm>
          <a:custGeom>
            <a:avLst/>
            <a:gdLst>
              <a:gd name="connsiteX0" fmla="*/ 1171303 w 3644538"/>
              <a:gd name="connsiteY0" fmla="*/ 1323703 h 3666309"/>
              <a:gd name="connsiteX1" fmla="*/ 2342606 w 3644538"/>
              <a:gd name="connsiteY1" fmla="*/ 2495006 h 3666309"/>
              <a:gd name="connsiteX2" fmla="*/ 1171303 w 3644538"/>
              <a:gd name="connsiteY2" fmla="*/ 3666309 h 3666309"/>
              <a:gd name="connsiteX3" fmla="*/ 0 w 3644538"/>
              <a:gd name="connsiteY3" fmla="*/ 2495006 h 3666309"/>
              <a:gd name="connsiteX4" fmla="*/ 2473235 w 3644538"/>
              <a:gd name="connsiteY4" fmla="*/ 0 h 3666309"/>
              <a:gd name="connsiteX5" fmla="*/ 3644538 w 3644538"/>
              <a:gd name="connsiteY5" fmla="*/ 1171303 h 3666309"/>
              <a:gd name="connsiteX6" fmla="*/ 2473235 w 3644538"/>
              <a:gd name="connsiteY6" fmla="*/ 2342606 h 3666309"/>
              <a:gd name="connsiteX7" fmla="*/ 1301932 w 3644538"/>
              <a:gd name="connsiteY7" fmla="*/ 1171303 h 366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4538" h="3666309">
                <a:moveTo>
                  <a:pt x="1171303" y="1323703"/>
                </a:moveTo>
                <a:lnTo>
                  <a:pt x="2342606" y="2495006"/>
                </a:lnTo>
                <a:lnTo>
                  <a:pt x="1171303" y="3666309"/>
                </a:lnTo>
                <a:lnTo>
                  <a:pt x="0" y="2495006"/>
                </a:lnTo>
                <a:close/>
                <a:moveTo>
                  <a:pt x="2473235" y="0"/>
                </a:moveTo>
                <a:lnTo>
                  <a:pt x="3644538" y="1171303"/>
                </a:lnTo>
                <a:lnTo>
                  <a:pt x="2473235" y="2342606"/>
                </a:lnTo>
                <a:lnTo>
                  <a:pt x="1301932" y="11713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0" name="자유형: 도형 19">
            <a:extLst>
              <a:ext uri="{FF2B5EF4-FFF2-40B4-BE49-F238E27FC236}">
                <a16:creationId xmlns:a16="http://schemas.microsoft.com/office/drawing/2014/main" id="{1D5AFB38-0AC4-4043-A23A-C86F3145AE1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51710" y="296099"/>
            <a:ext cx="3644538" cy="3666309"/>
          </a:xfrm>
          <a:custGeom>
            <a:avLst/>
            <a:gdLst>
              <a:gd name="connsiteX0" fmla="*/ 1171303 w 3644538"/>
              <a:gd name="connsiteY0" fmla="*/ 1323703 h 3666309"/>
              <a:gd name="connsiteX1" fmla="*/ 2342606 w 3644538"/>
              <a:gd name="connsiteY1" fmla="*/ 2495006 h 3666309"/>
              <a:gd name="connsiteX2" fmla="*/ 1171303 w 3644538"/>
              <a:gd name="connsiteY2" fmla="*/ 3666309 h 3666309"/>
              <a:gd name="connsiteX3" fmla="*/ 0 w 3644538"/>
              <a:gd name="connsiteY3" fmla="*/ 2495006 h 3666309"/>
              <a:gd name="connsiteX4" fmla="*/ 2473235 w 3644538"/>
              <a:gd name="connsiteY4" fmla="*/ 0 h 3666309"/>
              <a:gd name="connsiteX5" fmla="*/ 3644538 w 3644538"/>
              <a:gd name="connsiteY5" fmla="*/ 1171303 h 3666309"/>
              <a:gd name="connsiteX6" fmla="*/ 2473235 w 3644538"/>
              <a:gd name="connsiteY6" fmla="*/ 2342606 h 3666309"/>
              <a:gd name="connsiteX7" fmla="*/ 1301932 w 3644538"/>
              <a:gd name="connsiteY7" fmla="*/ 1171303 h 366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4538" h="3666309">
                <a:moveTo>
                  <a:pt x="1171303" y="1323703"/>
                </a:moveTo>
                <a:lnTo>
                  <a:pt x="2342606" y="2495006"/>
                </a:lnTo>
                <a:lnTo>
                  <a:pt x="1171303" y="3666309"/>
                </a:lnTo>
                <a:lnTo>
                  <a:pt x="0" y="2495006"/>
                </a:lnTo>
                <a:close/>
                <a:moveTo>
                  <a:pt x="2473235" y="0"/>
                </a:moveTo>
                <a:lnTo>
                  <a:pt x="3644538" y="1171303"/>
                </a:lnTo>
                <a:lnTo>
                  <a:pt x="2473235" y="2342606"/>
                </a:lnTo>
                <a:lnTo>
                  <a:pt x="1301932" y="11713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2230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21" Type="http://schemas.openxmlformats.org/officeDocument/2006/relationships/slideLayout" Target="../slideLayouts/slideLayout24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4.xml"/><Relationship Id="rId19" Type="http://schemas.openxmlformats.org/officeDocument/2006/relationships/theme" Target="../theme/theme8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2913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5508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726" r:id="rId2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5042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27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5573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2358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22" r:id="rId19"/>
    <p:sldLayoutId id="2147483723" r:id="rId20"/>
    <p:sldLayoutId id="2147483728" r:id="rId2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6565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9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6366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0667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  <p:sldLayoutId id="2147483752" r:id="rId18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0441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3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9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838986" y="669303"/>
            <a:ext cx="10727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Vysoká škola zdravotnická, o. p. s., Praha 5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83443" y="2598003"/>
            <a:ext cx="10765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PRIMÁRNÍ ZDRAVOTNÍ PÉČE V ČESKÉ REPUBLICE Z POHLEDU VŠEOBECNÉ SESTRY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126557" y="4484864"/>
            <a:ext cx="5938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JIŘINA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PULCHARTOVÁ</a:t>
            </a:r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665509" y="5338722"/>
            <a:ext cx="801279" cy="458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44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540525" y="572877"/>
            <a:ext cx="91109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PŘÍPADOVÁ STUDIE AMBULANCE PRAKTICKÉHO LÉKAŘE</a:t>
            </a:r>
            <a:endParaRPr lang="cs-CZ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57340" y="1949986"/>
            <a:ext cx="115346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Popisovaná ambulance je pobočkou společnosti XY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Otevřena byla v r. 2014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Ordinační doba je pondělí až pátek 12 hodin denně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Personální 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obsazení: 4 lékařky, 3 recepční, 2 praktické sestry, 2 všeobecné sestry, staniční sestra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Počet registrovaných pacientů celé společnosti XY je přes 200 000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04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75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904082" y="517793"/>
            <a:ext cx="83838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VĚKOVÉ ROZHRANÍ REGISTROVANÝCH PACIENTŮ</a:t>
            </a:r>
            <a:endParaRPr lang="cs-CZ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Graf 5"/>
          <p:cNvGraphicFramePr/>
          <p:nvPr>
            <p:extLst>
              <p:ext uri="{D42A27DB-BD31-4B8C-83A1-F6EECF244321}">
                <p14:modId xmlns:p14="http://schemas.microsoft.com/office/powerpoint/2010/main" val="1620875316"/>
              </p:ext>
            </p:extLst>
          </p:nvPr>
        </p:nvGraphicFramePr>
        <p:xfrm>
          <a:off x="1531345" y="1570542"/>
          <a:ext cx="7381301" cy="5044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7623671" y="1696597"/>
            <a:ext cx="209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Věk pacientů</a:t>
            </a:r>
            <a:endParaRPr lang="cs-CZ" u="sng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99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038120" y="462708"/>
            <a:ext cx="8350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INDEX DLE VĚKOVÉHO KOEFICIENTU </a:t>
            </a:r>
            <a:endParaRPr lang="cs-CZ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0083227"/>
              </p:ext>
            </p:extLst>
          </p:nvPr>
        </p:nvGraphicFramePr>
        <p:xfrm>
          <a:off x="6632155" y="1047483"/>
          <a:ext cx="3260994" cy="51480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6998">
                  <a:extLst>
                    <a:ext uri="{9D8B030D-6E8A-4147-A177-3AD203B41FA5}">
                      <a16:colId xmlns:a16="http://schemas.microsoft.com/office/drawing/2014/main" val="1850963786"/>
                    </a:ext>
                  </a:extLst>
                </a:gridCol>
                <a:gridCol w="1086998">
                  <a:extLst>
                    <a:ext uri="{9D8B030D-6E8A-4147-A177-3AD203B41FA5}">
                      <a16:colId xmlns:a16="http://schemas.microsoft.com/office/drawing/2014/main" val="4048978557"/>
                    </a:ext>
                  </a:extLst>
                </a:gridCol>
                <a:gridCol w="1086998">
                  <a:extLst>
                    <a:ext uri="{9D8B030D-6E8A-4147-A177-3AD203B41FA5}">
                      <a16:colId xmlns:a16="http://schemas.microsoft.com/office/drawing/2014/main" val="231172309"/>
                    </a:ext>
                  </a:extLst>
                </a:gridCol>
              </a:tblGrid>
              <a:tr h="2986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VĚK</a:t>
                      </a:r>
                      <a:endParaRPr lang="cs-CZ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POČET</a:t>
                      </a:r>
                      <a:endParaRPr lang="cs-CZ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INDEX</a:t>
                      </a:r>
                      <a:endParaRPr lang="cs-CZ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151963051"/>
                  </a:ext>
                </a:extLst>
              </a:tr>
              <a:tr h="2844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15-19</a:t>
                      </a:r>
                      <a:endParaRPr lang="cs-CZ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217</a:t>
                      </a:r>
                      <a:endParaRPr lang="cs-CZ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cs-CZ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892292071"/>
                  </a:ext>
                </a:extLst>
              </a:tr>
              <a:tr h="2844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20-24</a:t>
                      </a:r>
                      <a:endParaRPr lang="cs-CZ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899</a:t>
                      </a:r>
                      <a:endParaRPr lang="cs-CZ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lang="cs-CZ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339746825"/>
                  </a:ext>
                </a:extLst>
              </a:tr>
              <a:tr h="2844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25-29</a:t>
                      </a:r>
                      <a:endParaRPr lang="cs-CZ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1012</a:t>
                      </a:r>
                      <a:endParaRPr lang="cs-CZ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0,95</a:t>
                      </a:r>
                      <a:endParaRPr lang="cs-CZ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44477733"/>
                  </a:ext>
                </a:extLst>
              </a:tr>
              <a:tr h="2844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30-34</a:t>
                      </a:r>
                      <a:endParaRPr lang="cs-CZ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933</a:t>
                      </a:r>
                      <a:endParaRPr lang="cs-CZ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cs-CZ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633345960"/>
                  </a:ext>
                </a:extLst>
              </a:tr>
              <a:tr h="2844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35-39</a:t>
                      </a:r>
                      <a:endParaRPr lang="cs-CZ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872</a:t>
                      </a:r>
                      <a:endParaRPr lang="cs-CZ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1,05</a:t>
                      </a:r>
                      <a:endParaRPr lang="cs-CZ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7899795"/>
                  </a:ext>
                </a:extLst>
              </a:tr>
              <a:tr h="2844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40-44</a:t>
                      </a:r>
                      <a:endParaRPr lang="cs-CZ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863</a:t>
                      </a:r>
                      <a:endParaRPr lang="cs-CZ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  <a:endParaRPr lang="cs-CZ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23567589"/>
                  </a:ext>
                </a:extLst>
              </a:tr>
              <a:tr h="2844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45-49</a:t>
                      </a:r>
                      <a:endParaRPr lang="cs-CZ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715</a:t>
                      </a:r>
                      <a:endParaRPr lang="cs-CZ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  <a:endParaRPr lang="cs-CZ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776448181"/>
                  </a:ext>
                </a:extLst>
              </a:tr>
              <a:tr h="2844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50-54</a:t>
                      </a:r>
                      <a:endParaRPr lang="cs-CZ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680</a:t>
                      </a:r>
                      <a:endParaRPr lang="cs-CZ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1,35</a:t>
                      </a:r>
                      <a:endParaRPr lang="cs-CZ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776472436"/>
                  </a:ext>
                </a:extLst>
              </a:tr>
              <a:tr h="2844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55-59</a:t>
                      </a:r>
                      <a:endParaRPr lang="cs-CZ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563</a:t>
                      </a:r>
                      <a:endParaRPr lang="cs-CZ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1,45</a:t>
                      </a:r>
                      <a:endParaRPr lang="cs-CZ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294475611"/>
                  </a:ext>
                </a:extLst>
              </a:tr>
              <a:tr h="2844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60-64</a:t>
                      </a:r>
                      <a:endParaRPr lang="cs-CZ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416</a:t>
                      </a:r>
                      <a:endParaRPr lang="cs-CZ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cs-CZ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957567065"/>
                  </a:ext>
                </a:extLst>
              </a:tr>
              <a:tr h="2844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65-69</a:t>
                      </a:r>
                      <a:endParaRPr lang="cs-CZ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343</a:t>
                      </a:r>
                      <a:endParaRPr lang="cs-CZ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endParaRPr lang="cs-CZ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299412809"/>
                  </a:ext>
                </a:extLst>
              </a:tr>
              <a:tr h="2844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70-74</a:t>
                      </a:r>
                      <a:endParaRPr lang="cs-CZ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</a:t>
                      </a:r>
                      <a:endParaRPr lang="cs-CZ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cs-CZ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227878937"/>
                  </a:ext>
                </a:extLst>
              </a:tr>
              <a:tr h="2844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75-79</a:t>
                      </a:r>
                      <a:endParaRPr lang="cs-CZ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</a:t>
                      </a:r>
                      <a:endParaRPr lang="cs-CZ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  <a:endParaRPr lang="cs-CZ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276098497"/>
                  </a:ext>
                </a:extLst>
              </a:tr>
              <a:tr h="2844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80-84</a:t>
                      </a:r>
                      <a:endParaRPr lang="cs-CZ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cs-CZ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2,9</a:t>
                      </a:r>
                      <a:endParaRPr lang="cs-CZ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227826956"/>
                  </a:ext>
                </a:extLst>
              </a:tr>
              <a:tr h="2844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85-89</a:t>
                      </a:r>
                      <a:endParaRPr lang="cs-CZ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cs-CZ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cs-CZ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917186872"/>
                  </a:ext>
                </a:extLst>
              </a:tr>
              <a:tr h="2844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90-94</a:t>
                      </a:r>
                      <a:endParaRPr lang="cs-CZ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cs-CZ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cs-CZ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92576524"/>
                  </a:ext>
                </a:extLst>
              </a:tr>
              <a:tr h="2986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95-99</a:t>
                      </a:r>
                      <a:endParaRPr lang="cs-CZ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cs-CZ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cs-CZ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856866083"/>
                  </a:ext>
                </a:extLst>
              </a:tr>
            </a:tbl>
          </a:graphicData>
        </a:graphic>
      </p:graphicFrame>
      <p:sp>
        <p:nvSpPr>
          <p:cNvPr id="9" name="TextovéPole 8"/>
          <p:cNvSpPr txBox="1"/>
          <p:nvPr/>
        </p:nvSpPr>
        <p:spPr>
          <a:xfrm>
            <a:off x="664684" y="1305342"/>
            <a:ext cx="543131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Veřejné zdravotní pojišťovny vycházejí v proplácení zdravotní péče z indexu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Násobek věkového koeficientu pacienta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Čím starší pacient, tím vyšší index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Vyšší index = větší částka proplacená pojišťovnou</a:t>
            </a:r>
            <a:endParaRPr 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52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27952" y="473726"/>
            <a:ext cx="8560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VNITŘNÍ PROSTORY AMBULANCE </a:t>
            </a:r>
            <a:endParaRPr lang="cs-CZ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94063" y="1267821"/>
            <a:ext cx="1118212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Čekárna s recepcí a kartotékou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Sesterna s přístrojovým vybavením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Dvě ordinace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Výlevka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Sklad materiálu a archiv zdravotnických dokumentací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Denní místnost pro personál, sanita</a:t>
            </a:r>
            <a:endParaRPr 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21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667219" y="495759"/>
            <a:ext cx="8857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PŘÍSTROJOVÉ VYBAVENÍ AMBULANCE</a:t>
            </a:r>
            <a:endParaRPr lang="cs-CZ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59316" y="1355075"/>
            <a:ext cx="103999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Multifunkční čtečka zajišťuje vyšetření na:</a:t>
            </a:r>
          </a:p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hladinu C-reaktivního proteinu v krvi (tzv. CRP)</a:t>
            </a:r>
          </a:p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přítomnost Streptokoka A ze stěru mandlí (tzv. </a:t>
            </a:r>
            <a:r>
              <a:rPr lang="cs-CZ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Streptest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okultní krvácení ze stolice (tzv. OK test, </a:t>
            </a:r>
            <a:r>
              <a:rPr lang="cs-CZ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iFobt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 descr="C:\Users\alcas\OneDrive\Plocha\bak\přílohy\příloha H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96181" y="3795249"/>
            <a:ext cx="2886990" cy="2154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C:\Users\alcas\OneDrive\Plocha\bak\přílohy\příloha CH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62251" y="3787903"/>
            <a:ext cx="2886992" cy="2169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C:\Users\alcas\OneDrive\Plocha\bak\přílohy\příloha C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617308" y="3806265"/>
            <a:ext cx="2886991" cy="213246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ovéPole 7"/>
          <p:cNvSpPr txBox="1"/>
          <p:nvPr/>
        </p:nvSpPr>
        <p:spPr>
          <a:xfrm>
            <a:off x="7832993" y="6422834"/>
            <a:ext cx="41313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Zdroj obrázků: Autorka, 2021</a:t>
            </a:r>
            <a:endParaRPr lang="cs-C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82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61012" y="474544"/>
            <a:ext cx="1132534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Uricul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Trio – kultivační test moči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INR přístroj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Glukometr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Otoskop – využívaný pouze lékaři</a:t>
            </a:r>
          </a:p>
        </p:txBody>
      </p:sp>
      <p:pic>
        <p:nvPicPr>
          <p:cNvPr id="3" name="Obrázek 2" descr="C:\Users\alcas\OneDrive\Plocha\bak\přílohy\příloha I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738" y="3429000"/>
            <a:ext cx="2169523" cy="2929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ek 3" descr="C:\Users\alcas\OneDrive\Plocha\bak\přílohy\příloha J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630173" y="3828028"/>
            <a:ext cx="2929351" cy="2131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C:\Users\alcas\OneDrive\Plocha\bak\přílohy\příloha K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550560" y="3857253"/>
            <a:ext cx="2929352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C:\Users\alcas\OneDrive\Plocha\bak\přílohy\příloha L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425" y="400495"/>
            <a:ext cx="3669986" cy="247490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ovéPole 7"/>
          <p:cNvSpPr txBox="1"/>
          <p:nvPr/>
        </p:nvSpPr>
        <p:spPr>
          <a:xfrm>
            <a:off x="9639760" y="6388729"/>
            <a:ext cx="2346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Zdroj obrázků: Autorka, 2021</a:t>
            </a:r>
          </a:p>
          <a:p>
            <a:pPr algn="r"/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71378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501966" y="539827"/>
            <a:ext cx="9188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NÁPLŇ PRÁCE PERSONÁLU</a:t>
            </a:r>
            <a:endParaRPr lang="cs-CZ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49994" y="1211855"/>
            <a:ext cx="112702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Recepční – objednávání a komunikace s pacienty, kartotéka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Všeobecné a praktické sestry – odborné úkony, administrativní 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podpora, 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předpis chronické medikace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Lékaři – vyšetřování pacientů, diagnostika a indikace vyšetřeních, předpis chronické a nově zaváděné medikace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Staniční sestra – adaptační proces, kontrola, měsíční uzávěrka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Úklidové pracovnice – úklid podlahových ploch, sanity, dezinfekce prostor dle dezinfekčního plánu</a:t>
            </a:r>
            <a:endParaRPr 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2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931624" y="495759"/>
            <a:ext cx="832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DENNÍ HARMONOGRAM</a:t>
            </a:r>
            <a:endParaRPr lang="cs-CZ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61012" y="1223753"/>
            <a:ext cx="1116008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Ordinační doba je rozdělena na ranní a odpolední směny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Separace zdravých a nemocných pacientů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8:00-9:30 odběry biologického materiálu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8:00-12:00 a 14:30-18:00 zdraví pacienti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12:00-14:00 a 18:00-20:00 nemocní pacienti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Očkování – vždy ve slotech se zdravými pacienty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Převazy a drobné chirurgické úkony – vždy ve slotech se zdravými pacienty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23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2352201" y="538945"/>
            <a:ext cx="7689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ZÁVĚR</a:t>
            </a:r>
            <a:endParaRPr lang="cs-CZ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97735" y="1248411"/>
            <a:ext cx="1079653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Kooperace personálu = větší efektivita práce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Možnost duplicitní kontroly mezi kolegy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Úleva lékaři s možnými </a:t>
            </a:r>
            <a:r>
              <a:rPr lang="cs-CZ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admin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úkony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Samostatnost a zodpovědnost zaměstnanců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Společnost XY má funkčně nastavené pracovní 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procesy</a:t>
            </a:r>
          </a:p>
          <a:p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Cíle bakalářské práce byly splněny</a:t>
            </a:r>
          </a:p>
        </p:txBody>
      </p:sp>
    </p:spTree>
    <p:extLst>
      <p:ext uri="{BB962C8B-B14F-4D97-AF65-F5344CB8AC3E}">
        <p14:creationId xmlns:p14="http://schemas.microsoft.com/office/powerpoint/2010/main" val="3389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990626" y="509047"/>
            <a:ext cx="8210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OTÁZKY K OBHAJOBĚ</a:t>
            </a:r>
            <a:endParaRPr lang="cs-CZ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735291" y="1263192"/>
            <a:ext cx="1089738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Vysvětlete tvrzení ze s. 34 v kontextu dané kapitoly: </a:t>
            </a:r>
            <a:r>
              <a:rPr lang="cs-CZ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Ministerstvo zdravotnictví je  hlavním orgánem pro zdravotnické školy, přírodní léčebné lázně a zdroje, pro léčebně preventivní a hygienickou péči, farmaceutický průmysl na úseku zdravotní péče a ochrany  veřejného zdraví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endParaRPr lang="cs-CZ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V bakalářské práci uvádíte část Kodexu práv pacientů. Které legislativní ustanovení tyto 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etické 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normy právně ošetřuje?  </a:t>
            </a:r>
          </a:p>
          <a:p>
            <a:r>
              <a:rPr lang="cs-CZ" sz="2400" dirty="0"/>
              <a:t/>
            </a:r>
            <a:br>
              <a:rPr lang="cs-CZ" sz="2400" dirty="0"/>
            </a:br>
            <a:endParaRPr 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43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868058" y="484742"/>
            <a:ext cx="6455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ÚVOD</a:t>
            </a:r>
            <a:endParaRPr lang="cs-CZ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04231" y="1233889"/>
            <a:ext cx="1082958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Bakalářská práce vznikala 2 roky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Kvalitativní výzkum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Zaměřena na primární zdravotní péči jako celek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Rozdělena do 2 částí:  </a:t>
            </a:r>
          </a:p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teoretické</a:t>
            </a:r>
          </a:p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praktické </a:t>
            </a:r>
          </a:p>
          <a:p>
            <a:endParaRPr lang="cs-CZ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cíle bakalářské práce:</a:t>
            </a:r>
          </a:p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Cíl 1: 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Zkompletování informací o primární péči v 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ČR</a:t>
            </a:r>
            <a:endParaRPr 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- </a:t>
            </a:r>
            <a:r>
              <a:rPr 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Cíl 2: 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Detailní popis a komplexní analýza konkrétní ambulance 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endParaRPr 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91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650694" y="2596786"/>
            <a:ext cx="8890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</a:t>
            </a:r>
            <a:endParaRPr lang="cs-CZ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5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309401" y="482729"/>
            <a:ext cx="11573197" cy="724247"/>
          </a:xfrm>
        </p:spPr>
        <p:txBody>
          <a:bodyPr/>
          <a:lstStyle/>
          <a:p>
            <a:r>
              <a:rPr lang="cs-C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HISTORIE</a:t>
            </a:r>
            <a:endParaRPr lang="cs-CZ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94063" y="1299990"/>
            <a:ext cx="1120266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9.století : klášterní medicína (sv. Anežka Česká, sv. Zdislava z </a:t>
            </a:r>
            <a:r>
              <a:rPr lang="cs-CZ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Lamberska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14.století : vznik lékařské fakulty UK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16.století : 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zamezení šíření 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infekcí, vznik obvodů (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Jan Marek Marci z </a:t>
            </a:r>
            <a:r>
              <a:rPr lang="cs-CZ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Kronlandu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19.století : rozdělení obvodů na obce, široká škála úkonů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První republika : systém rodinných lékařů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 r.1948 : sovětský zdravotní systém a oddělení oborů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 r.1989 : dnešní systém zdravotní péče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96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75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584592" y="539826"/>
            <a:ext cx="9463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PRAKTICKÝ LÉKAŘ PRO DĚTI A DOROST</a:t>
            </a:r>
            <a:endParaRPr lang="cs-CZ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86718" y="1399142"/>
            <a:ext cx="108185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Nutná registrace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 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děti od narození 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19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Preventivní programy :</a:t>
            </a:r>
          </a:p>
          <a:p>
            <a:pPr marL="1714500" lvl="3" indent="-342900">
              <a:buFontTx/>
              <a:buChar char="-"/>
            </a:pP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1.roku 9 prohlídek</a:t>
            </a:r>
          </a:p>
          <a:p>
            <a:pPr marL="1714500" lvl="3" indent="-342900">
              <a:buFontTx/>
              <a:buChar char="-"/>
            </a:pP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18.měsících</a:t>
            </a:r>
          </a:p>
          <a:p>
            <a:pPr marL="1714500" lvl="3" indent="-342900">
              <a:buFontTx/>
              <a:buChar char="-"/>
            </a:pP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 3.let á 2 roky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Vakcinace : </a:t>
            </a:r>
          </a:p>
          <a:p>
            <a:pPr marL="1714500" lvl="3" indent="-342900">
              <a:buFontTx/>
              <a:buChar char="-"/>
            </a:pP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povinná </a:t>
            </a:r>
          </a:p>
          <a:p>
            <a:pPr marL="1714500" lvl="3" indent="-342900">
              <a:buFontTx/>
              <a:buChar char="-"/>
            </a:pP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nepovinná</a:t>
            </a:r>
            <a:endParaRPr 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3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375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210019" y="539827"/>
            <a:ext cx="9771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PRAKTICKÝ LÉKAŘ PRO DOSPĚLÉ</a:t>
            </a:r>
            <a:endParaRPr lang="cs-CZ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92227" y="1382286"/>
            <a:ext cx="1100585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Nutná registrace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Navazuje na péči PLDD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Kooperace a komunikace mezi obory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Preventivní programy á 2 roky, perioda určena 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vyhláškou 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č.70/2012 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Sb</a:t>
            </a:r>
            <a:r>
              <a:rPr lang="cs-CZ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Vakcinace :</a:t>
            </a:r>
          </a:p>
          <a:p>
            <a:pPr marL="1714500" lvl="3" indent="-342900">
              <a:buFontTx/>
              <a:buChar char="-"/>
            </a:pP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povinná</a:t>
            </a:r>
          </a:p>
          <a:p>
            <a:pPr marL="1714500" lvl="3" indent="-342900">
              <a:buFontTx/>
              <a:buChar char="-"/>
            </a:pP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nepovinná </a:t>
            </a:r>
          </a:p>
          <a:p>
            <a:pPr lvl="3"/>
            <a:endParaRPr lang="cs-CZ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Dispenzarizace : hypertenze, diabetes </a:t>
            </a:r>
            <a:r>
              <a:rPr lang="cs-CZ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mellitus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hypercholesterolémie</a:t>
            </a:r>
            <a:endParaRPr lang="cs-CZ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24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096"/>
                    </a14:imgEffect>
                    <a14:imgEffect>
                      <a14:saturation sat="4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204510" y="506776"/>
            <a:ext cx="9782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PRAKTICKÝ ZUBNÍ LÉKAŘ</a:t>
            </a:r>
            <a:endParaRPr lang="cs-CZ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17793" y="1091551"/>
            <a:ext cx="1114907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Nutná registrace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Péče o chrup = základ prevence poškození chrupu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1.prohlídka již v 1.roce života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Preventivní programy á 1 rok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Možnost využití pravidelných prohlídek á 1 rok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Prohlídka chrupu v těhotenství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Důraz na edukaci pacienta</a:t>
            </a:r>
            <a:endParaRPr 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33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7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75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490949" y="473726"/>
            <a:ext cx="92101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PREVENCE V GYNEKOLOGII A PORODNICTVÍ</a:t>
            </a:r>
            <a:endParaRPr lang="cs-CZ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16945" y="1663547"/>
            <a:ext cx="11215171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Nutná registrace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1.doporučená návštěva ve 20.letech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Prevence sexuálně přenosných chorob a nechtěného otěhotnění</a:t>
            </a:r>
          </a:p>
          <a:p>
            <a:endParaRPr lang="cs-CZ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Preventivní programy:</a:t>
            </a:r>
          </a:p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- 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screeningové 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vyšetření prsou</a:t>
            </a:r>
          </a:p>
          <a:p>
            <a:pPr lvl="3"/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screeningové vyšetření děložního hrdla</a:t>
            </a:r>
          </a:p>
          <a:p>
            <a:pPr lvl="3"/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preventivní 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prohlídky v těhotenství</a:t>
            </a:r>
          </a:p>
          <a:p>
            <a:pPr lvl="3"/>
            <a:endParaRPr 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Vakcinace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03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275" y="1459283"/>
            <a:ext cx="1400370" cy="235300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324557" y="534466"/>
            <a:ext cx="9529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LEGISLATIVA, ZÁKONY A VYHLÁŠKY </a:t>
            </a:r>
            <a:endParaRPr lang="cs-CZ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49146" y="1119241"/>
            <a:ext cx="1096178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cs-CZ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Zákon 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č. 372/2011 Sb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Zákon o zdravotních službách a 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podmínkách jejich poskytování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Zákon č. 258/2000 Sb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ochraně veřejného 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zdraví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Ústavní zákon č. 23/1991 Sb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Listina základních práv a 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svobod</a:t>
            </a:r>
          </a:p>
          <a:p>
            <a:endParaRPr lang="cs-CZ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Vyhláška č.65/2009 Sb., 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očkování proti infekčním 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nemocem</a:t>
            </a:r>
          </a:p>
          <a:p>
            <a:endParaRPr lang="cs-CZ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Vyhláška č.39/2012 Sb., o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dispenzarizační péči </a:t>
            </a:r>
            <a:endParaRPr lang="cs-CZ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Vyhláška č.563/2020 Sb., vykazování </a:t>
            </a:r>
            <a:r>
              <a:rPr lang="cs-CZ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zdr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péče a bodové hodnocení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Vyhláška č.306/2012 Sb., která stanovuje prevenci a hlášení infekčních nemocí, hygienické požadavky na provoz zdravotnického zařízení</a:t>
            </a:r>
          </a:p>
          <a:p>
            <a:endParaRPr lang="cs-CZ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Vyhláška č. 70/2012 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Sb., určuje obsah a frekvenci preventivních prohlídek</a:t>
            </a:r>
          </a:p>
          <a:p>
            <a:endParaRPr lang="cs-CZ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Obecné 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nařízení o ochraně osobních 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údajů - GDPR</a:t>
            </a:r>
            <a:endParaRPr 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70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776250" y="528810"/>
            <a:ext cx="8967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VYKAZOVÁNÍ ZDRAVOTNÍ PÉČE</a:t>
            </a:r>
            <a:endParaRPr lang="cs-CZ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83046" y="1311007"/>
            <a:ext cx="1134737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Financování zdravotní péče formou daně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Zdravotní pojištění i pro cizince na území ČR</a:t>
            </a:r>
          </a:p>
          <a:p>
            <a:endParaRPr lang="cs-CZ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Výkonnostně-kapitační platba :</a:t>
            </a:r>
          </a:p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výkonnostní platba vykazuje 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body dle úkonů (1 bod 1,20 - 1,29 Kč), možnost 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vykazovat i regulační poplatek 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(40 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Kč)</a:t>
            </a:r>
          </a:p>
          <a:p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- kapitační platba se nevykazuje, jedná se o budget (48-56 Kč)</a:t>
            </a:r>
          </a:p>
          <a:p>
            <a:endParaRPr lang="cs-CZ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 Akord – program péče kvality od VZP (navýšení kapitační platby o 2-3 Kč)</a:t>
            </a:r>
          </a:p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Vykazování výkonů 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zajišťuje z 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90% všeobecná/praktická sestra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3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7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7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75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Cover and End Slide Master">
  <a:themeElements>
    <a:clrScheme name="ALLPPT - COLOR 0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0786E"/>
      </a:accent1>
      <a:accent2>
        <a:srgbClr val="F0A884"/>
      </a:accent2>
      <a:accent3>
        <a:srgbClr val="EBD2A0"/>
      </a:accent3>
      <a:accent4>
        <a:srgbClr val="AFD2C8"/>
      </a:accent4>
      <a:accent5>
        <a:srgbClr val="96C8F0"/>
      </a:accent5>
      <a:accent6>
        <a:srgbClr val="5B5B5B"/>
      </a:accent6>
      <a:hlink>
        <a:srgbClr val="FFFFFF"/>
      </a:hlink>
      <a:folHlink>
        <a:srgbClr val="FFFFFF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 - COLOR 0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0786E"/>
      </a:accent1>
      <a:accent2>
        <a:srgbClr val="F0A884"/>
      </a:accent2>
      <a:accent3>
        <a:srgbClr val="EBD2A0"/>
      </a:accent3>
      <a:accent4>
        <a:srgbClr val="AFD2C8"/>
      </a:accent4>
      <a:accent5>
        <a:srgbClr val="96C8F0"/>
      </a:accent5>
      <a:accent6>
        <a:srgbClr val="5B5B5B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 - COLOR 0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0786E"/>
      </a:accent1>
      <a:accent2>
        <a:srgbClr val="F0A884"/>
      </a:accent2>
      <a:accent3>
        <a:srgbClr val="EBD2A0"/>
      </a:accent3>
      <a:accent4>
        <a:srgbClr val="AFD2C8"/>
      </a:accent4>
      <a:accent5>
        <a:srgbClr val="96C8F0"/>
      </a:accent5>
      <a:accent6>
        <a:srgbClr val="5B5B5B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over and End Slide Master">
  <a:themeElements>
    <a:clrScheme name="ALLPPT - COLOR 0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0786E"/>
      </a:accent1>
      <a:accent2>
        <a:srgbClr val="F0A884"/>
      </a:accent2>
      <a:accent3>
        <a:srgbClr val="EBD2A0"/>
      </a:accent3>
      <a:accent4>
        <a:srgbClr val="AFD2C8"/>
      </a:accent4>
      <a:accent5>
        <a:srgbClr val="96C8F0"/>
      </a:accent5>
      <a:accent6>
        <a:srgbClr val="5B5B5B"/>
      </a:accent6>
      <a:hlink>
        <a:srgbClr val="FFFFFF"/>
      </a:hlink>
      <a:folHlink>
        <a:srgbClr val="FFFFFF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Contents Slide Master">
  <a:themeElements>
    <a:clrScheme name="ALLPPT - COLOR 0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0786E"/>
      </a:accent1>
      <a:accent2>
        <a:srgbClr val="F0A884"/>
      </a:accent2>
      <a:accent3>
        <a:srgbClr val="EBD2A0"/>
      </a:accent3>
      <a:accent4>
        <a:srgbClr val="AFD2C8"/>
      </a:accent4>
      <a:accent5>
        <a:srgbClr val="96C8F0"/>
      </a:accent5>
      <a:accent6>
        <a:srgbClr val="5B5B5B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Section Break Slide Master">
  <a:themeElements>
    <a:clrScheme name="ALLPPT - COLOR 0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0786E"/>
      </a:accent1>
      <a:accent2>
        <a:srgbClr val="F0A884"/>
      </a:accent2>
      <a:accent3>
        <a:srgbClr val="EBD2A0"/>
      </a:accent3>
      <a:accent4>
        <a:srgbClr val="AFD2C8"/>
      </a:accent4>
      <a:accent5>
        <a:srgbClr val="96C8F0"/>
      </a:accent5>
      <a:accent6>
        <a:srgbClr val="5B5B5B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Cover and End Slide Master">
  <a:themeElements>
    <a:clrScheme name="2019-Medica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0BED4"/>
      </a:accent1>
      <a:accent2>
        <a:srgbClr val="8EDADA"/>
      </a:accent2>
      <a:accent3>
        <a:srgbClr val="AAAAAA"/>
      </a:accent3>
      <a:accent4>
        <a:srgbClr val="D4D4D4"/>
      </a:accent4>
      <a:accent5>
        <a:srgbClr val="60BED4"/>
      </a:accent5>
      <a:accent6>
        <a:srgbClr val="8EDADA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Contents Slide Master">
  <a:themeElements>
    <a:clrScheme name="2019-Medica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0BED4"/>
      </a:accent1>
      <a:accent2>
        <a:srgbClr val="8EDADA"/>
      </a:accent2>
      <a:accent3>
        <a:srgbClr val="AAAAAA"/>
      </a:accent3>
      <a:accent4>
        <a:srgbClr val="D4D4D4"/>
      </a:accent4>
      <a:accent5>
        <a:srgbClr val="60BED4"/>
      </a:accent5>
      <a:accent6>
        <a:srgbClr val="8EDADA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Section Break Slide Master">
  <a:themeElements>
    <a:clrScheme name="2019-Medica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0BED4"/>
      </a:accent1>
      <a:accent2>
        <a:srgbClr val="8EDADA"/>
      </a:accent2>
      <a:accent3>
        <a:srgbClr val="AAAAAA"/>
      </a:accent3>
      <a:accent4>
        <a:srgbClr val="D4D4D4"/>
      </a:accent4>
      <a:accent5>
        <a:srgbClr val="60BED4"/>
      </a:accent5>
      <a:accent6>
        <a:srgbClr val="8EDADA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Medical Health Care PowerPoint Templates</Template>
  <TotalTime>689</TotalTime>
  <Words>716</Words>
  <Application>Microsoft Office PowerPoint</Application>
  <PresentationFormat>Širokoúhlá obrazovka</PresentationFormat>
  <Paragraphs>264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9</vt:i4>
      </vt:variant>
      <vt:variant>
        <vt:lpstr>Nadpisy snímků</vt:lpstr>
      </vt:variant>
      <vt:variant>
        <vt:i4>20</vt:i4>
      </vt:variant>
    </vt:vector>
  </HeadingPairs>
  <TitlesOfParts>
    <vt:vector size="34" baseType="lpstr">
      <vt:lpstr>Arial</vt:lpstr>
      <vt:lpstr>Arial Unicode MS</vt:lpstr>
      <vt:lpstr>Calibri</vt:lpstr>
      <vt:lpstr>Calibri Light</vt:lpstr>
      <vt:lpstr>Times New Roman</vt:lpstr>
      <vt:lpstr>Cover and End Slide Master</vt:lpstr>
      <vt:lpstr>Contents Slide Master</vt:lpstr>
      <vt:lpstr>Section Break Slide Master</vt:lpstr>
      <vt:lpstr>1_Cover and End Slide Master</vt:lpstr>
      <vt:lpstr>1_Contents Slide Master</vt:lpstr>
      <vt:lpstr>1_Section Break Slide Master</vt:lpstr>
      <vt:lpstr>2_Cover and End Slide Master</vt:lpstr>
      <vt:lpstr>2_Contents Slide Master</vt:lpstr>
      <vt:lpstr>2_Section Break Slide Master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Vysoká škola zdravotnická, o. p. s., Praha 5</dc:title>
  <dc:creator>alcas</dc:creator>
  <cp:lastModifiedBy>alcas</cp:lastModifiedBy>
  <cp:revision>172</cp:revision>
  <dcterms:created xsi:type="dcterms:W3CDTF">2021-05-30T09:22:01Z</dcterms:created>
  <dcterms:modified xsi:type="dcterms:W3CDTF">2021-06-16T11:40:31Z</dcterms:modified>
</cp:coreProperties>
</file>