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sldIdLst>
    <p:sldId id="256" r:id="rId2"/>
    <p:sldId id="271" r:id="rId3"/>
    <p:sldId id="272" r:id="rId4"/>
    <p:sldId id="281" r:id="rId5"/>
    <p:sldId id="273" r:id="rId6"/>
    <p:sldId id="274" r:id="rId7"/>
    <p:sldId id="275" r:id="rId8"/>
    <p:sldId id="266" r:id="rId9"/>
    <p:sldId id="267" r:id="rId10"/>
    <p:sldId id="279" r:id="rId11"/>
    <p:sldId id="280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 snapToGrid="0">
      <p:cViewPr>
        <p:scale>
          <a:sx n="39" d="100"/>
          <a:sy n="39" d="100"/>
        </p:scale>
        <p:origin x="1684" y="6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Tučková" userId="df62982840feff67" providerId="LiveId" clId="{86591C21-200D-4A24-8CC1-BB20224FC694}"/>
    <pc:docChg chg="undo redo custSel addSld modSld sldOrd addMainMaster delMainMaster">
      <pc:chgData name="Helena Tučková" userId="df62982840feff67" providerId="LiveId" clId="{86591C21-200D-4A24-8CC1-BB20224FC694}" dt="2021-04-21T13:37:26.098" v="6312" actId="12789"/>
      <pc:docMkLst>
        <pc:docMk/>
      </pc:docMkLst>
      <pc:sldChg chg="addSp delSp modSp new mod modMedia setBg modClrScheme delAnim chgLayout">
        <pc:chgData name="Helena Tučková" userId="df62982840feff67" providerId="LiveId" clId="{86591C21-200D-4A24-8CC1-BB20224FC694}" dt="2021-04-20T12:01:18.464" v="4468" actId="255"/>
        <pc:sldMkLst>
          <pc:docMk/>
          <pc:sldMk cId="3672747767" sldId="256"/>
        </pc:sldMkLst>
        <pc:spChg chg="mod">
          <ac:chgData name="Helena Tučková" userId="df62982840feff67" providerId="LiveId" clId="{86591C21-200D-4A24-8CC1-BB20224FC694}" dt="2021-04-19T15:07:01.843" v="155" actId="1076"/>
          <ac:spMkLst>
            <pc:docMk/>
            <pc:sldMk cId="3672747767" sldId="256"/>
            <ac:spMk id="2" creationId="{0FF9545A-A196-4B43-9352-7B1FBBC215BF}"/>
          </ac:spMkLst>
        </pc:spChg>
        <pc:spChg chg="mod">
          <ac:chgData name="Helena Tučková" userId="df62982840feff67" providerId="LiveId" clId="{86591C21-200D-4A24-8CC1-BB20224FC694}" dt="2021-04-20T12:01:18.464" v="4468" actId="255"/>
          <ac:spMkLst>
            <pc:docMk/>
            <pc:sldMk cId="3672747767" sldId="256"/>
            <ac:spMk id="3" creationId="{C23BEAAA-504C-4D7C-8AAC-258EEB01DB94}"/>
          </ac:spMkLst>
        </pc:spChg>
        <pc:spChg chg="add del mod">
          <ac:chgData name="Helena Tučková" userId="df62982840feff67" providerId="LiveId" clId="{86591C21-200D-4A24-8CC1-BB20224FC694}" dt="2021-04-19T15:04:28.619" v="139" actId="21"/>
          <ac:spMkLst>
            <pc:docMk/>
            <pc:sldMk cId="3672747767" sldId="256"/>
            <ac:spMk id="5" creationId="{264AD4D9-55E7-4FE0-9C99-5F1908238FAF}"/>
          </ac:spMkLst>
        </pc:spChg>
        <pc:spChg chg="add del">
          <ac:chgData name="Helena Tučková" userId="df62982840feff67" providerId="LiveId" clId="{86591C21-200D-4A24-8CC1-BB20224FC694}" dt="2021-04-19T14:57:02.068" v="5" actId="26606"/>
          <ac:spMkLst>
            <pc:docMk/>
            <pc:sldMk cId="3672747767" sldId="256"/>
            <ac:spMk id="9" creationId="{24EF3E42-675E-4E84-AA5A-E233060C0D3C}"/>
          </ac:spMkLst>
        </pc:spChg>
        <pc:spChg chg="add del">
          <ac:chgData name="Helena Tučková" userId="df62982840feff67" providerId="LiveId" clId="{86591C21-200D-4A24-8CC1-BB20224FC694}" dt="2021-04-19T14:57:02.068" v="5" actId="26606"/>
          <ac:spMkLst>
            <pc:docMk/>
            <pc:sldMk cId="3672747767" sldId="256"/>
            <ac:spMk id="11" creationId="{0F3B65B4-B443-446A-9981-E6E89B0B75C1}"/>
          </ac:spMkLst>
        </pc:spChg>
        <pc:spChg chg="add del">
          <ac:chgData name="Helena Tučková" userId="df62982840feff67" providerId="LiveId" clId="{86591C21-200D-4A24-8CC1-BB20224FC694}" dt="2021-04-19T14:57:02.068" v="5" actId="26606"/>
          <ac:spMkLst>
            <pc:docMk/>
            <pc:sldMk cId="3672747767" sldId="256"/>
            <ac:spMk id="13" creationId="{0A9CD935-5B3A-44F4-9F19-CFFDBD2A838C}"/>
          </ac:spMkLst>
        </pc:spChg>
        <pc:spChg chg="add del">
          <ac:chgData name="Helena Tučková" userId="df62982840feff67" providerId="LiveId" clId="{86591C21-200D-4A24-8CC1-BB20224FC694}" dt="2021-04-19T14:57:03.374" v="7" actId="26606"/>
          <ac:spMkLst>
            <pc:docMk/>
            <pc:sldMk cId="3672747767" sldId="256"/>
            <ac:spMk id="19" creationId="{B6162FB7-D078-420E-8438-341E536C6A2E}"/>
          </ac:spMkLst>
        </pc:spChg>
        <pc:spChg chg="add del">
          <ac:chgData name="Helena Tučková" userId="df62982840feff67" providerId="LiveId" clId="{86591C21-200D-4A24-8CC1-BB20224FC694}" dt="2021-04-19T14:57:03.374" v="7" actId="26606"/>
          <ac:spMkLst>
            <pc:docMk/>
            <pc:sldMk cId="3672747767" sldId="256"/>
            <ac:spMk id="20" creationId="{32D3518C-77DA-423B-89A9-21ED745611B1}"/>
          </ac:spMkLst>
        </pc:spChg>
        <pc:spChg chg="add del">
          <ac:chgData name="Helena Tučková" userId="df62982840feff67" providerId="LiveId" clId="{86591C21-200D-4A24-8CC1-BB20224FC694}" dt="2021-04-19T14:57:03.374" v="7" actId="26606"/>
          <ac:spMkLst>
            <pc:docMk/>
            <pc:sldMk cId="3672747767" sldId="256"/>
            <ac:spMk id="21" creationId="{8B102C0E-8F05-4293-A8BE-7ED009624594}"/>
          </ac:spMkLst>
        </pc:spChg>
        <pc:spChg chg="add del">
          <ac:chgData name="Helena Tučková" userId="df62982840feff67" providerId="LiveId" clId="{86591C21-200D-4A24-8CC1-BB20224FC694}" dt="2021-04-19T14:57:03.374" v="7" actId="26606"/>
          <ac:spMkLst>
            <pc:docMk/>
            <pc:sldMk cId="3672747767" sldId="256"/>
            <ac:spMk id="22" creationId="{A7155384-2366-4E25-947F-A704D6352C71}"/>
          </ac:spMkLst>
        </pc:spChg>
        <pc:spChg chg="add del">
          <ac:chgData name="Helena Tučková" userId="df62982840feff67" providerId="LiveId" clId="{86591C21-200D-4A24-8CC1-BB20224FC694}" dt="2021-04-19T14:57:03.374" v="7" actId="26606"/>
          <ac:spMkLst>
            <pc:docMk/>
            <pc:sldMk cId="3672747767" sldId="256"/>
            <ac:spMk id="24" creationId="{D69CA3DA-0ACD-445A-B67C-05E1480CD8F2}"/>
          </ac:spMkLst>
        </pc:spChg>
        <pc:spChg chg="add del">
          <ac:chgData name="Helena Tučková" userId="df62982840feff67" providerId="LiveId" clId="{86591C21-200D-4A24-8CC1-BB20224FC694}" dt="2021-04-19T14:57:03.374" v="7" actId="26606"/>
          <ac:spMkLst>
            <pc:docMk/>
            <pc:sldMk cId="3672747767" sldId="256"/>
            <ac:spMk id="27" creationId="{55C8C7DF-DF0D-49D4-A004-E08F4885F054}"/>
          </ac:spMkLst>
        </pc:spChg>
        <pc:spChg chg="add del">
          <ac:chgData name="Helena Tučková" userId="df62982840feff67" providerId="LiveId" clId="{86591C21-200D-4A24-8CC1-BB20224FC694}" dt="2021-04-19T14:57:06.799" v="9" actId="26606"/>
          <ac:spMkLst>
            <pc:docMk/>
            <pc:sldMk cId="3672747767" sldId="256"/>
            <ac:spMk id="30" creationId="{F2E5B6AE-5EFE-45F0-A2AE-ED771CA3D7DD}"/>
          </ac:spMkLst>
        </pc:spChg>
        <pc:spChg chg="add del">
          <ac:chgData name="Helena Tučková" userId="df62982840feff67" providerId="LiveId" clId="{86591C21-200D-4A24-8CC1-BB20224FC694}" dt="2021-04-19T14:57:16.384" v="11" actId="26606"/>
          <ac:spMkLst>
            <pc:docMk/>
            <pc:sldMk cId="3672747767" sldId="256"/>
            <ac:spMk id="35" creationId="{608EAA06-5488-416B-B2B2-E55213011012}"/>
          </ac:spMkLst>
        </pc:spChg>
        <pc:picChg chg="add del mod">
          <ac:chgData name="Helena Tučková" userId="df62982840feff67" providerId="LiveId" clId="{86591C21-200D-4A24-8CC1-BB20224FC694}" dt="2021-04-19T14:57:02.068" v="5" actId="26606"/>
          <ac:picMkLst>
            <pc:docMk/>
            <pc:sldMk cId="3672747767" sldId="256"/>
            <ac:picMk id="4" creationId="{EC994D76-9A89-4E81-BB66-B18830A3EBB5}"/>
          </ac:picMkLst>
        </pc:picChg>
        <pc:picChg chg="add del">
          <ac:chgData name="Helena Tučková" userId="df62982840feff67" providerId="LiveId" clId="{86591C21-200D-4A24-8CC1-BB20224FC694}" dt="2021-04-19T14:57:03.374" v="7" actId="26606"/>
          <ac:picMkLst>
            <pc:docMk/>
            <pc:sldMk cId="3672747767" sldId="256"/>
            <ac:picMk id="23" creationId="{37E521D0-A41B-4904-B918-4D94137E627C}"/>
          </ac:picMkLst>
        </pc:picChg>
        <pc:picChg chg="add del">
          <ac:chgData name="Helena Tučková" userId="df62982840feff67" providerId="LiveId" clId="{86591C21-200D-4A24-8CC1-BB20224FC694}" dt="2021-04-19T14:57:03.374" v="7" actId="26606"/>
          <ac:picMkLst>
            <pc:docMk/>
            <pc:sldMk cId="3672747767" sldId="256"/>
            <ac:picMk id="25" creationId="{B2051559-524D-44E7-8198-E924F097A15E}"/>
          </ac:picMkLst>
        </pc:picChg>
        <pc:picChg chg="add del">
          <ac:chgData name="Helena Tučková" userId="df62982840feff67" providerId="LiveId" clId="{86591C21-200D-4A24-8CC1-BB20224FC694}" dt="2021-04-19T14:57:03.374" v="7" actId="26606"/>
          <ac:picMkLst>
            <pc:docMk/>
            <pc:sldMk cId="3672747767" sldId="256"/>
            <ac:picMk id="26" creationId="{E8FC2329-C002-433D-96E8-24849899DA58}"/>
          </ac:picMkLst>
        </pc:picChg>
        <pc:picChg chg="add del">
          <ac:chgData name="Helena Tučková" userId="df62982840feff67" providerId="LiveId" clId="{86591C21-200D-4A24-8CC1-BB20224FC694}" dt="2021-04-19T14:57:03.374" v="7" actId="26606"/>
          <ac:picMkLst>
            <pc:docMk/>
            <pc:sldMk cId="3672747767" sldId="256"/>
            <ac:picMk id="28" creationId="{948EFD88-D7CE-428A-82E0-F5512389A806}"/>
          </ac:picMkLst>
        </pc:picChg>
        <pc:picChg chg="add del">
          <ac:chgData name="Helena Tučková" userId="df62982840feff67" providerId="LiveId" clId="{86591C21-200D-4A24-8CC1-BB20224FC694}" dt="2021-04-19T14:57:06.799" v="9" actId="26606"/>
          <ac:picMkLst>
            <pc:docMk/>
            <pc:sldMk cId="3672747767" sldId="256"/>
            <ac:picMk id="32" creationId="{2398277F-CBF6-4823-ADF7-6768C9B1A4E4}"/>
          </ac:picMkLst>
        </pc:picChg>
        <pc:picChg chg="add del">
          <ac:chgData name="Helena Tučková" userId="df62982840feff67" providerId="LiveId" clId="{86591C21-200D-4A24-8CC1-BB20224FC694}" dt="2021-04-19T14:57:16.384" v="11" actId="26606"/>
          <ac:picMkLst>
            <pc:docMk/>
            <pc:sldMk cId="3672747767" sldId="256"/>
            <ac:picMk id="34" creationId="{E0DD308D-A4C1-4D71-9159-69EA33F7C0E3}"/>
          </ac:picMkLst>
        </pc:picChg>
        <pc:cxnChg chg="add del">
          <ac:chgData name="Helena Tučková" userId="df62982840feff67" providerId="LiveId" clId="{86591C21-200D-4A24-8CC1-BB20224FC694}" dt="2021-04-19T14:57:02.068" v="5" actId="26606"/>
          <ac:cxnSpMkLst>
            <pc:docMk/>
            <pc:sldMk cId="3672747767" sldId="256"/>
            <ac:cxnSpMk id="15" creationId="{FD6C387B-06BE-490B-A22D-8EA8A67AA87E}"/>
          </ac:cxnSpMkLst>
        </pc:cxnChg>
        <pc:cxnChg chg="add del">
          <ac:chgData name="Helena Tučková" userId="df62982840feff67" providerId="LiveId" clId="{86591C21-200D-4A24-8CC1-BB20224FC694}" dt="2021-04-19T14:57:02.068" v="5" actId="26606"/>
          <ac:cxnSpMkLst>
            <pc:docMk/>
            <pc:sldMk cId="3672747767" sldId="256"/>
            <ac:cxnSpMk id="17" creationId="{94DCE841-D2A0-408E-8F2F-990D0105E2FE}"/>
          </ac:cxnSpMkLst>
        </pc:cxnChg>
        <pc:cxnChg chg="add del">
          <ac:chgData name="Helena Tučková" userId="df62982840feff67" providerId="LiveId" clId="{86591C21-200D-4A24-8CC1-BB20224FC694}" dt="2021-04-19T14:57:06.799" v="9" actId="26606"/>
          <ac:cxnSpMkLst>
            <pc:docMk/>
            <pc:sldMk cId="3672747767" sldId="256"/>
            <ac:cxnSpMk id="31" creationId="{D255B435-D9F3-4A31-B89E-36741390DB4B}"/>
          </ac:cxnSpMkLst>
        </pc:cxnChg>
      </pc:sldChg>
      <pc:sldChg chg="modSp new mod modNotesTx">
        <pc:chgData name="Helena Tučková" userId="df62982840feff67" providerId="LiveId" clId="{86591C21-200D-4A24-8CC1-BB20224FC694}" dt="2021-04-20T10:09:27.746" v="3149" actId="20577"/>
        <pc:sldMkLst>
          <pc:docMk/>
          <pc:sldMk cId="1833458278" sldId="257"/>
        </pc:sldMkLst>
        <pc:spChg chg="mod">
          <ac:chgData name="Helena Tučková" userId="df62982840feff67" providerId="LiveId" clId="{86591C21-200D-4A24-8CC1-BB20224FC694}" dt="2021-04-19T15:10:15.242" v="189" actId="255"/>
          <ac:spMkLst>
            <pc:docMk/>
            <pc:sldMk cId="1833458278" sldId="257"/>
            <ac:spMk id="2" creationId="{9AF0B42B-DE45-4EAE-B6D2-AF6E50481D30}"/>
          </ac:spMkLst>
        </pc:spChg>
        <pc:spChg chg="mod">
          <ac:chgData name="Helena Tučková" userId="df62982840feff67" providerId="LiveId" clId="{86591C21-200D-4A24-8CC1-BB20224FC694}" dt="2021-04-20T10:09:27.746" v="3149" actId="20577"/>
          <ac:spMkLst>
            <pc:docMk/>
            <pc:sldMk cId="1833458278" sldId="257"/>
            <ac:spMk id="3" creationId="{45A69215-2FC3-431D-8D5C-DD4AA4E834F7}"/>
          </ac:spMkLst>
        </pc:spChg>
      </pc:sldChg>
      <pc:sldChg chg="addSp delSp modSp new mod modNotesTx">
        <pc:chgData name="Helena Tučková" userId="df62982840feff67" providerId="LiveId" clId="{86591C21-200D-4A24-8CC1-BB20224FC694}" dt="2021-04-19T15:40:23.575" v="877" actId="2711"/>
        <pc:sldMkLst>
          <pc:docMk/>
          <pc:sldMk cId="1739472838" sldId="258"/>
        </pc:sldMkLst>
        <pc:spChg chg="mod">
          <ac:chgData name="Helena Tučková" userId="df62982840feff67" providerId="LiveId" clId="{86591C21-200D-4A24-8CC1-BB20224FC694}" dt="2021-04-19T15:35:12.686" v="643" actId="1076"/>
          <ac:spMkLst>
            <pc:docMk/>
            <pc:sldMk cId="1739472838" sldId="258"/>
            <ac:spMk id="2" creationId="{0EFE9562-D567-40B4-82D8-0F325EE5404D}"/>
          </ac:spMkLst>
        </pc:spChg>
        <pc:spChg chg="mod">
          <ac:chgData name="Helena Tučková" userId="df62982840feff67" providerId="LiveId" clId="{86591C21-200D-4A24-8CC1-BB20224FC694}" dt="2021-04-19T15:40:23.575" v="877" actId="2711"/>
          <ac:spMkLst>
            <pc:docMk/>
            <pc:sldMk cId="1739472838" sldId="258"/>
            <ac:spMk id="3" creationId="{14D8D03D-CE45-4DFA-B89C-8343CF145663}"/>
          </ac:spMkLst>
        </pc:spChg>
        <pc:spChg chg="add del mod">
          <ac:chgData name="Helena Tučková" userId="df62982840feff67" providerId="LiveId" clId="{86591C21-200D-4A24-8CC1-BB20224FC694}" dt="2021-04-19T15:34:03.863" v="593"/>
          <ac:spMkLst>
            <pc:docMk/>
            <pc:sldMk cId="1739472838" sldId="258"/>
            <ac:spMk id="4" creationId="{AAE2D419-3676-499D-89B5-2274E9525495}"/>
          </ac:spMkLst>
        </pc:spChg>
        <pc:spChg chg="add del mod">
          <ac:chgData name="Helena Tučková" userId="df62982840feff67" providerId="LiveId" clId="{86591C21-200D-4A24-8CC1-BB20224FC694}" dt="2021-04-19T15:34:03.439" v="592"/>
          <ac:spMkLst>
            <pc:docMk/>
            <pc:sldMk cId="1739472838" sldId="258"/>
            <ac:spMk id="5" creationId="{63A80457-647E-40E2-BB34-A4D325A46818}"/>
          </ac:spMkLst>
        </pc:spChg>
      </pc:sldChg>
      <pc:sldChg chg="modSp new mod modNotesTx">
        <pc:chgData name="Helena Tučková" userId="df62982840feff67" providerId="LiveId" clId="{86591C21-200D-4A24-8CC1-BB20224FC694}" dt="2021-04-19T16:02:19.782" v="1848" actId="2711"/>
        <pc:sldMkLst>
          <pc:docMk/>
          <pc:sldMk cId="3583884608" sldId="259"/>
        </pc:sldMkLst>
        <pc:spChg chg="mod">
          <ac:chgData name="Helena Tučková" userId="df62982840feff67" providerId="LiveId" clId="{86591C21-200D-4A24-8CC1-BB20224FC694}" dt="2021-04-19T15:40:57.989" v="887" actId="14100"/>
          <ac:spMkLst>
            <pc:docMk/>
            <pc:sldMk cId="3583884608" sldId="259"/>
            <ac:spMk id="2" creationId="{790B45FB-0D5A-4001-8770-3E85E2D49F70}"/>
          </ac:spMkLst>
        </pc:spChg>
        <pc:spChg chg="mod">
          <ac:chgData name="Helena Tučková" userId="df62982840feff67" providerId="LiveId" clId="{86591C21-200D-4A24-8CC1-BB20224FC694}" dt="2021-04-19T16:00:52.466" v="1829" actId="20577"/>
          <ac:spMkLst>
            <pc:docMk/>
            <pc:sldMk cId="3583884608" sldId="259"/>
            <ac:spMk id="3" creationId="{ADAAE288-F3B3-426C-BF3E-65EBEBFD85E2}"/>
          </ac:spMkLst>
        </pc:spChg>
      </pc:sldChg>
      <pc:sldChg chg="modSp new mod modNotesTx">
        <pc:chgData name="Helena Tučková" userId="df62982840feff67" providerId="LiveId" clId="{86591C21-200D-4A24-8CC1-BB20224FC694}" dt="2021-04-20T12:42:23.058" v="5827" actId="20577"/>
        <pc:sldMkLst>
          <pc:docMk/>
          <pc:sldMk cId="1496612018" sldId="260"/>
        </pc:sldMkLst>
        <pc:spChg chg="mod">
          <ac:chgData name="Helena Tučková" userId="df62982840feff67" providerId="LiveId" clId="{86591C21-200D-4A24-8CC1-BB20224FC694}" dt="2021-04-20T09:47:15.595" v="1919" actId="207"/>
          <ac:spMkLst>
            <pc:docMk/>
            <pc:sldMk cId="1496612018" sldId="260"/>
            <ac:spMk id="2" creationId="{79BAF890-D4A9-4CBF-9124-D63379727B53}"/>
          </ac:spMkLst>
        </pc:spChg>
        <pc:spChg chg="mod">
          <ac:chgData name="Helena Tučková" userId="df62982840feff67" providerId="LiveId" clId="{86591C21-200D-4A24-8CC1-BB20224FC694}" dt="2021-04-20T09:52:58.741" v="2205" actId="27636"/>
          <ac:spMkLst>
            <pc:docMk/>
            <pc:sldMk cId="1496612018" sldId="260"/>
            <ac:spMk id="3" creationId="{2C193837-ABDF-49FE-8B30-CEDC637BF3BC}"/>
          </ac:spMkLst>
        </pc:spChg>
      </pc:sldChg>
      <pc:sldChg chg="modSp new mod modNotesTx">
        <pc:chgData name="Helena Tučková" userId="df62982840feff67" providerId="LiveId" clId="{86591C21-200D-4A24-8CC1-BB20224FC694}" dt="2021-04-21T13:26:56.314" v="5871" actId="5793"/>
        <pc:sldMkLst>
          <pc:docMk/>
          <pc:sldMk cId="4039852408" sldId="261"/>
        </pc:sldMkLst>
        <pc:spChg chg="mod">
          <ac:chgData name="Helena Tučková" userId="df62982840feff67" providerId="LiveId" clId="{86591C21-200D-4A24-8CC1-BB20224FC694}" dt="2021-04-20T12:14:42.937" v="5261" actId="255"/>
          <ac:spMkLst>
            <pc:docMk/>
            <pc:sldMk cId="4039852408" sldId="261"/>
            <ac:spMk id="2" creationId="{6A897552-4D95-42F4-824A-D842B8347399}"/>
          </ac:spMkLst>
        </pc:spChg>
        <pc:spChg chg="mod">
          <ac:chgData name="Helena Tučková" userId="df62982840feff67" providerId="LiveId" clId="{86591C21-200D-4A24-8CC1-BB20224FC694}" dt="2021-04-21T13:26:56.314" v="5871" actId="5793"/>
          <ac:spMkLst>
            <pc:docMk/>
            <pc:sldMk cId="4039852408" sldId="261"/>
            <ac:spMk id="3" creationId="{CFE968D7-4342-4733-9E80-D94D752C414E}"/>
          </ac:spMkLst>
        </pc:spChg>
      </pc:sldChg>
      <pc:sldChg chg="modSp new mod ord modNotesTx">
        <pc:chgData name="Helena Tučková" userId="df62982840feff67" providerId="LiveId" clId="{86591C21-200D-4A24-8CC1-BB20224FC694}" dt="2021-04-21T13:20:36.465" v="5834" actId="20577"/>
        <pc:sldMkLst>
          <pc:docMk/>
          <pc:sldMk cId="2681200455" sldId="262"/>
        </pc:sldMkLst>
        <pc:spChg chg="mod">
          <ac:chgData name="Helena Tučková" userId="df62982840feff67" providerId="LiveId" clId="{86591C21-200D-4A24-8CC1-BB20224FC694}" dt="2021-04-20T11:49:59.912" v="4016" actId="14100"/>
          <ac:spMkLst>
            <pc:docMk/>
            <pc:sldMk cId="2681200455" sldId="262"/>
            <ac:spMk id="2" creationId="{B1AD7E60-8BE0-4AB8-9994-EA556B3E086E}"/>
          </ac:spMkLst>
        </pc:spChg>
        <pc:spChg chg="mod">
          <ac:chgData name="Helena Tučková" userId="df62982840feff67" providerId="LiveId" clId="{86591C21-200D-4A24-8CC1-BB20224FC694}" dt="2021-04-21T13:20:36.465" v="5834" actId="20577"/>
          <ac:spMkLst>
            <pc:docMk/>
            <pc:sldMk cId="2681200455" sldId="262"/>
            <ac:spMk id="3" creationId="{07808C64-BC07-4AE0-9FD0-9C575B16DECD}"/>
          </ac:spMkLst>
        </pc:spChg>
      </pc:sldChg>
      <pc:sldChg chg="modSp new mod modNotesTx">
        <pc:chgData name="Helena Tučková" userId="df62982840feff67" providerId="LiveId" clId="{86591C21-200D-4A24-8CC1-BB20224FC694}" dt="2021-04-20T12:46:28.866" v="5833" actId="20577"/>
        <pc:sldMkLst>
          <pc:docMk/>
          <pc:sldMk cId="1796156412" sldId="263"/>
        </pc:sldMkLst>
        <pc:spChg chg="mod">
          <ac:chgData name="Helena Tučková" userId="df62982840feff67" providerId="LiveId" clId="{86591C21-200D-4A24-8CC1-BB20224FC694}" dt="2021-04-20T12:14:17.413" v="5258" actId="113"/>
          <ac:spMkLst>
            <pc:docMk/>
            <pc:sldMk cId="1796156412" sldId="263"/>
            <ac:spMk id="2" creationId="{5EE6513D-68DC-4B7E-89F5-B256509E3BEF}"/>
          </ac:spMkLst>
        </pc:spChg>
        <pc:spChg chg="mod">
          <ac:chgData name="Helena Tučková" userId="df62982840feff67" providerId="LiveId" clId="{86591C21-200D-4A24-8CC1-BB20224FC694}" dt="2021-04-20T12:17:01.093" v="5278" actId="207"/>
          <ac:spMkLst>
            <pc:docMk/>
            <pc:sldMk cId="1796156412" sldId="263"/>
            <ac:spMk id="3" creationId="{05C27FCB-3219-40C0-91B3-2EF304C35268}"/>
          </ac:spMkLst>
        </pc:spChg>
      </pc:sldChg>
      <pc:sldChg chg="modSp new mod">
        <pc:chgData name="Helena Tučková" userId="df62982840feff67" providerId="LiveId" clId="{86591C21-200D-4A24-8CC1-BB20224FC694}" dt="2021-04-21T13:22:21.676" v="5845" actId="255"/>
        <pc:sldMkLst>
          <pc:docMk/>
          <pc:sldMk cId="1190731136" sldId="264"/>
        </pc:sldMkLst>
        <pc:spChg chg="mod">
          <ac:chgData name="Helena Tučková" userId="df62982840feff67" providerId="LiveId" clId="{86591C21-200D-4A24-8CC1-BB20224FC694}" dt="2021-04-21T13:21:41.794" v="5840" actId="14100"/>
          <ac:spMkLst>
            <pc:docMk/>
            <pc:sldMk cId="1190731136" sldId="264"/>
            <ac:spMk id="2" creationId="{ED440B85-D508-471C-A2D1-B4F807565DD4}"/>
          </ac:spMkLst>
        </pc:spChg>
        <pc:spChg chg="mod">
          <ac:chgData name="Helena Tučková" userId="df62982840feff67" providerId="LiveId" clId="{86591C21-200D-4A24-8CC1-BB20224FC694}" dt="2021-04-21T13:22:21.676" v="5845" actId="255"/>
          <ac:spMkLst>
            <pc:docMk/>
            <pc:sldMk cId="1190731136" sldId="264"/>
            <ac:spMk id="3" creationId="{FF797574-17D3-4FC8-BA32-EF28EF5DF215}"/>
          </ac:spMkLst>
        </pc:spChg>
      </pc:sldChg>
      <pc:sldChg chg="modSp new mod">
        <pc:chgData name="Helena Tučková" userId="df62982840feff67" providerId="LiveId" clId="{86591C21-200D-4A24-8CC1-BB20224FC694}" dt="2021-04-21T13:24:15.142" v="5858" actId="255"/>
        <pc:sldMkLst>
          <pc:docMk/>
          <pc:sldMk cId="1954378521" sldId="265"/>
        </pc:sldMkLst>
        <pc:spChg chg="mod">
          <ac:chgData name="Helena Tučková" userId="df62982840feff67" providerId="LiveId" clId="{86591C21-200D-4A24-8CC1-BB20224FC694}" dt="2021-04-21T13:23:07.694" v="5853" actId="255"/>
          <ac:spMkLst>
            <pc:docMk/>
            <pc:sldMk cId="1954378521" sldId="265"/>
            <ac:spMk id="2" creationId="{74996159-8556-4620-B96A-551BEB929F58}"/>
          </ac:spMkLst>
        </pc:spChg>
        <pc:spChg chg="mod">
          <ac:chgData name="Helena Tučková" userId="df62982840feff67" providerId="LiveId" clId="{86591C21-200D-4A24-8CC1-BB20224FC694}" dt="2021-04-21T13:24:15.142" v="5858" actId="255"/>
          <ac:spMkLst>
            <pc:docMk/>
            <pc:sldMk cId="1954378521" sldId="265"/>
            <ac:spMk id="3" creationId="{654ACEFF-9263-4043-82A1-FBC84756E606}"/>
          </ac:spMkLst>
        </pc:spChg>
      </pc:sldChg>
      <pc:sldChg chg="modSp new mod">
        <pc:chgData name="Helena Tučková" userId="df62982840feff67" providerId="LiveId" clId="{86591C21-200D-4A24-8CC1-BB20224FC694}" dt="2021-04-21T13:32:19.410" v="6138" actId="255"/>
        <pc:sldMkLst>
          <pc:docMk/>
          <pc:sldMk cId="3094745136" sldId="266"/>
        </pc:sldMkLst>
        <pc:spChg chg="mod">
          <ac:chgData name="Helena Tučková" userId="df62982840feff67" providerId="LiveId" clId="{86591C21-200D-4A24-8CC1-BB20224FC694}" dt="2021-04-21T13:27:33.211" v="5876" actId="14100"/>
          <ac:spMkLst>
            <pc:docMk/>
            <pc:sldMk cId="3094745136" sldId="266"/>
            <ac:spMk id="2" creationId="{A45941C3-9ED3-47A9-9B9B-DD1D035005AF}"/>
          </ac:spMkLst>
        </pc:spChg>
        <pc:spChg chg="mod">
          <ac:chgData name="Helena Tučková" userId="df62982840feff67" providerId="LiveId" clId="{86591C21-200D-4A24-8CC1-BB20224FC694}" dt="2021-04-21T13:32:19.410" v="6138" actId="255"/>
          <ac:spMkLst>
            <pc:docMk/>
            <pc:sldMk cId="3094745136" sldId="266"/>
            <ac:spMk id="3" creationId="{75E96951-68B9-4C22-9E19-A94E1A136C75}"/>
          </ac:spMkLst>
        </pc:spChg>
      </pc:sldChg>
      <pc:sldChg chg="modSp new mod">
        <pc:chgData name="Helena Tučková" userId="df62982840feff67" providerId="LiveId" clId="{86591C21-200D-4A24-8CC1-BB20224FC694}" dt="2021-04-21T13:35:50.462" v="6278" actId="255"/>
        <pc:sldMkLst>
          <pc:docMk/>
          <pc:sldMk cId="1115581967" sldId="267"/>
        </pc:sldMkLst>
        <pc:spChg chg="mod">
          <ac:chgData name="Helena Tučková" userId="df62982840feff67" providerId="LiveId" clId="{86591C21-200D-4A24-8CC1-BB20224FC694}" dt="2021-04-21T13:33:02.886" v="6166" actId="14100"/>
          <ac:spMkLst>
            <pc:docMk/>
            <pc:sldMk cId="1115581967" sldId="267"/>
            <ac:spMk id="2" creationId="{55BFD2E2-E2DD-441F-8A4D-4B73908096F4}"/>
          </ac:spMkLst>
        </pc:spChg>
        <pc:spChg chg="mod">
          <ac:chgData name="Helena Tučková" userId="df62982840feff67" providerId="LiveId" clId="{86591C21-200D-4A24-8CC1-BB20224FC694}" dt="2021-04-21T13:35:50.462" v="6278" actId="255"/>
          <ac:spMkLst>
            <pc:docMk/>
            <pc:sldMk cId="1115581967" sldId="267"/>
            <ac:spMk id="3" creationId="{5E0BE943-D3D4-475E-BEF1-857BDA0DA5E2}"/>
          </ac:spMkLst>
        </pc:spChg>
      </pc:sldChg>
      <pc:sldChg chg="delSp modSp new mod">
        <pc:chgData name="Helena Tučková" userId="df62982840feff67" providerId="LiveId" clId="{86591C21-200D-4A24-8CC1-BB20224FC694}" dt="2021-04-21T13:37:26.098" v="6312" actId="12789"/>
        <pc:sldMkLst>
          <pc:docMk/>
          <pc:sldMk cId="937591893" sldId="268"/>
        </pc:sldMkLst>
        <pc:spChg chg="mod">
          <ac:chgData name="Helena Tučková" userId="df62982840feff67" providerId="LiveId" clId="{86591C21-200D-4A24-8CC1-BB20224FC694}" dt="2021-04-21T13:37:26.098" v="6312" actId="12789"/>
          <ac:spMkLst>
            <pc:docMk/>
            <pc:sldMk cId="937591893" sldId="268"/>
            <ac:spMk id="2" creationId="{FD3498D2-8285-4183-9CA2-B3E56E5E010F}"/>
          </ac:spMkLst>
        </pc:spChg>
        <pc:spChg chg="del">
          <ac:chgData name="Helena Tučková" userId="df62982840feff67" providerId="LiveId" clId="{86591C21-200D-4A24-8CC1-BB20224FC694}" dt="2021-04-21T13:36:17.543" v="6304" actId="21"/>
          <ac:spMkLst>
            <pc:docMk/>
            <pc:sldMk cId="937591893" sldId="268"/>
            <ac:spMk id="3" creationId="{6A2DDBA9-6AD4-4692-9655-89BA425FC444}"/>
          </ac:spMkLst>
        </pc:spChg>
      </pc:sldChg>
      <pc:sldMasterChg chg="add del addSldLayout delSldLayout">
        <pc:chgData name="Helena Tučková" userId="df62982840feff67" providerId="LiveId" clId="{86591C21-200D-4A24-8CC1-BB20224FC694}" dt="2021-04-19T14:57:16.384" v="11" actId="26606"/>
        <pc:sldMasterMkLst>
          <pc:docMk/>
          <pc:sldMasterMk cId="3676092534" sldId="2147483660"/>
        </pc:sldMasterMkLst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1526180003" sldId="2147483661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1789464858" sldId="2147483662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634545724" sldId="2147483663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2127216006" sldId="2147483664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2223805799" sldId="2147483665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2530863764" sldId="2147483666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2276001789" sldId="2147483667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2134110712" sldId="2147483668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4171108902" sldId="2147483669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3646763377" sldId="2147483670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3221272349" sldId="2147483671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2126611506" sldId="2147483672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1784094387" sldId="2147483673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2355963474" sldId="2147483674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2849006498" sldId="2147483675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3676092534" sldId="2147483660"/>
            <pc:sldLayoutMk cId="1137967411" sldId="2147483676"/>
          </pc:sldLayoutMkLst>
        </pc:sldLayoutChg>
      </pc:sldMasterChg>
      <pc:sldMasterChg chg="add del replId addSldLayout delSldLayout">
        <pc:chgData name="Helena Tučková" userId="df62982840feff67" providerId="LiveId" clId="{86591C21-200D-4A24-8CC1-BB20224FC694}" dt="2021-04-19T14:57:02.068" v="5" actId="26606"/>
        <pc:sldMasterMkLst>
          <pc:docMk/>
          <pc:sldMasterMk cId="1201018959" sldId="2147483677"/>
        </pc:sldMasterMkLst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2813224716" sldId="2147483678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1275154562" sldId="2147483679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578981178" sldId="2147483680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2208973499" sldId="2147483681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1782546906" sldId="2147483682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3723991012" sldId="2147483683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3308430455" sldId="2147483684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1483878360" sldId="2147483685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794557072" sldId="2147483686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2223721155" sldId="2147483687"/>
          </pc:sldLayoutMkLst>
        </pc:sldLayoutChg>
        <pc:sldLayoutChg chg="add del replId">
          <pc:chgData name="Helena Tučková" userId="df62982840feff67" providerId="LiveId" clId="{86591C21-200D-4A24-8CC1-BB20224FC694}" dt="2021-04-19T14:57:02.068" v="5" actId="26606"/>
          <pc:sldLayoutMkLst>
            <pc:docMk/>
            <pc:sldMasterMk cId="1201018959" sldId="2147483677"/>
            <pc:sldLayoutMk cId="3798728424" sldId="2147483688"/>
          </pc:sldLayoutMkLst>
        </pc:sldLayoutChg>
      </pc:sldMasterChg>
      <pc:sldMasterChg chg="add del addSldLayout delSldLayout">
        <pc:chgData name="Helena Tučková" userId="df62982840feff67" providerId="LiveId" clId="{86591C21-200D-4A24-8CC1-BB20224FC694}" dt="2021-04-19T14:57:03.374" v="7" actId="26606"/>
        <pc:sldMasterMkLst>
          <pc:docMk/>
          <pc:sldMasterMk cId="321407361" sldId="2147483685"/>
        </pc:sldMasterMkLst>
        <pc:sldLayoutChg chg="add del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2561694698" sldId="2147483677"/>
          </pc:sldLayoutMkLst>
        </pc:sldLayoutChg>
        <pc:sldLayoutChg chg="add del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1165108107" sldId="2147483678"/>
          </pc:sldLayoutMkLst>
        </pc:sldLayoutChg>
        <pc:sldLayoutChg chg="add del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2882937953" sldId="2147483679"/>
          </pc:sldLayoutMkLst>
        </pc:sldLayoutChg>
        <pc:sldLayoutChg chg="add del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2117964381" sldId="2147483680"/>
          </pc:sldLayoutMkLst>
        </pc:sldLayoutChg>
        <pc:sldLayoutChg chg="add del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4183678930" sldId="2147483681"/>
          </pc:sldLayoutMkLst>
        </pc:sldLayoutChg>
        <pc:sldLayoutChg chg="add del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1191251205" sldId="2147483682"/>
          </pc:sldLayoutMkLst>
        </pc:sldLayoutChg>
        <pc:sldLayoutChg chg="add del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3354419737" sldId="2147483683"/>
          </pc:sldLayoutMkLst>
        </pc:sldLayoutChg>
        <pc:sldLayoutChg chg="add del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1067854101" sldId="2147483684"/>
          </pc:sldLayoutMkLst>
        </pc:sldLayoutChg>
        <pc:sldLayoutChg chg="add del replId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2345926828" sldId="2147483686"/>
          </pc:sldLayoutMkLst>
        </pc:sldLayoutChg>
        <pc:sldLayoutChg chg="add del replId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168922550" sldId="2147483687"/>
          </pc:sldLayoutMkLst>
        </pc:sldLayoutChg>
        <pc:sldLayoutChg chg="add del replId">
          <pc:chgData name="Helena Tučková" userId="df62982840feff67" providerId="LiveId" clId="{86591C21-200D-4A24-8CC1-BB20224FC694}" dt="2021-04-19T14:57:03.374" v="7" actId="26606"/>
          <pc:sldLayoutMkLst>
            <pc:docMk/>
            <pc:sldMasterMk cId="321407361" sldId="2147483685"/>
            <pc:sldLayoutMk cId="2604888611" sldId="2147483688"/>
          </pc:sldLayoutMkLst>
        </pc:sldLayoutChg>
      </pc:sldMasterChg>
      <pc:sldMasterChg chg="add del addSldLayout delSldLayout">
        <pc:chgData name="Helena Tučková" userId="df62982840feff67" providerId="LiveId" clId="{86591C21-200D-4A24-8CC1-BB20224FC694}" dt="2021-04-19T14:57:06.799" v="9" actId="26606"/>
        <pc:sldMasterMkLst>
          <pc:docMk/>
          <pc:sldMasterMk cId="2806483887" sldId="2147483698"/>
        </pc:sldMasterMkLst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3495991311" sldId="2147483687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1157234559" sldId="2147483688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535871343" sldId="2147483689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1054032451" sldId="2147483690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4247063941" sldId="2147483691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3744587581" sldId="2147483692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1692469211" sldId="2147483693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4036286884" sldId="2147483694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4155952766" sldId="2147483695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2626901526" sldId="2147483696"/>
          </pc:sldLayoutMkLst>
        </pc:sldLayoutChg>
        <pc:sldLayoutChg chg="add del">
          <pc:chgData name="Helena Tučková" userId="df62982840feff67" providerId="LiveId" clId="{86591C21-200D-4A24-8CC1-BB20224FC694}" dt="2021-04-19T14:57:06.799" v="9" actId="26606"/>
          <pc:sldLayoutMkLst>
            <pc:docMk/>
            <pc:sldMasterMk cId="2806483887" sldId="2147483698"/>
            <pc:sldLayoutMk cId="3240912614" sldId="2147483697"/>
          </pc:sldLayoutMkLst>
        </pc:sldLayoutChg>
      </pc:sldMasterChg>
      <pc:sldMasterChg chg="add del addSldLayout delSldLayout">
        <pc:chgData name="Helena Tučková" userId="df62982840feff67" providerId="LiveId" clId="{86591C21-200D-4A24-8CC1-BB20224FC694}" dt="2021-04-19T14:57:16.384" v="11" actId="26606"/>
        <pc:sldMasterMkLst>
          <pc:docMk/>
          <pc:sldMasterMk cId="2627286515" sldId="2147483769"/>
        </pc:sldMasterMkLst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515489016" sldId="2147483752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931197422" sldId="2147483753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1915827093" sldId="2147483754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173003840" sldId="2147483755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3836754468" sldId="2147483756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2897720644" sldId="2147483757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3330638386" sldId="2147483758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1836209588" sldId="2147483759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2238958446" sldId="2147483760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2018655438" sldId="2147483761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624879817" sldId="2147483762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840888830" sldId="2147483763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48155439" sldId="2147483764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3419765078" sldId="2147483765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3664874825" sldId="2147483766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1516389307" sldId="2147483767"/>
          </pc:sldLayoutMkLst>
        </pc:sldLayoutChg>
        <pc:sldLayoutChg chg="add del">
          <pc:chgData name="Helena Tučková" userId="df62982840feff67" providerId="LiveId" clId="{86591C21-200D-4A24-8CC1-BB20224FC694}" dt="2021-04-19T14:57:16.384" v="11" actId="26606"/>
          <pc:sldLayoutMkLst>
            <pc:docMk/>
            <pc:sldMasterMk cId="2627286515" sldId="2147483769"/>
            <pc:sldLayoutMk cId="574470062" sldId="2147483768"/>
          </pc:sldLayoutMkLst>
        </pc:sldLayoutChg>
      </pc:sldMasterChg>
    </pc:docChg>
  </pc:docChgLst>
  <pc:docChgLst>
    <pc:chgData name="Helena Tučková" userId="df62982840feff67" providerId="LiveId" clId="{59B7AAB0-F51D-4E5B-85D8-537E8192833B}"/>
    <pc:docChg chg="undo custSel addSld delSld modSld">
      <pc:chgData name="Helena Tučková" userId="df62982840feff67" providerId="LiveId" clId="{59B7AAB0-F51D-4E5B-85D8-537E8192833B}" dt="2021-06-15T05:57:31.211" v="246" actId="27636"/>
      <pc:docMkLst>
        <pc:docMk/>
      </pc:docMkLst>
      <pc:sldChg chg="del">
        <pc:chgData name="Helena Tučková" userId="df62982840feff67" providerId="LiveId" clId="{59B7AAB0-F51D-4E5B-85D8-537E8192833B}" dt="2021-06-15T05:47:00.836" v="81" actId="2696"/>
        <pc:sldMkLst>
          <pc:docMk/>
          <pc:sldMk cId="2681200455" sldId="262"/>
        </pc:sldMkLst>
      </pc:sldChg>
      <pc:sldChg chg="del">
        <pc:chgData name="Helena Tučková" userId="df62982840feff67" providerId="LiveId" clId="{59B7AAB0-F51D-4E5B-85D8-537E8192833B}" dt="2021-06-15T05:45:18.605" v="79" actId="2696"/>
        <pc:sldMkLst>
          <pc:docMk/>
          <pc:sldMk cId="370913046" sldId="269"/>
        </pc:sldMkLst>
      </pc:sldChg>
      <pc:sldChg chg="del">
        <pc:chgData name="Helena Tučková" userId="df62982840feff67" providerId="LiveId" clId="{59B7AAB0-F51D-4E5B-85D8-537E8192833B}" dt="2021-06-15T05:46:04.567" v="80" actId="2696"/>
        <pc:sldMkLst>
          <pc:docMk/>
          <pc:sldMk cId="3069976008" sldId="270"/>
        </pc:sldMkLst>
      </pc:sldChg>
      <pc:sldChg chg="del">
        <pc:chgData name="Helena Tučková" userId="df62982840feff67" providerId="LiveId" clId="{59B7AAB0-F51D-4E5B-85D8-537E8192833B}" dt="2021-06-15T05:47:04.236" v="82" actId="2696"/>
        <pc:sldMkLst>
          <pc:docMk/>
          <pc:sldMk cId="3254202524" sldId="276"/>
        </pc:sldMkLst>
      </pc:sldChg>
      <pc:sldChg chg="del">
        <pc:chgData name="Helena Tučková" userId="df62982840feff67" providerId="LiveId" clId="{59B7AAB0-F51D-4E5B-85D8-537E8192833B}" dt="2021-06-15T05:47:09.712" v="83" actId="2696"/>
        <pc:sldMkLst>
          <pc:docMk/>
          <pc:sldMk cId="1733843322" sldId="277"/>
        </pc:sldMkLst>
      </pc:sldChg>
      <pc:sldChg chg="del">
        <pc:chgData name="Helena Tučková" userId="df62982840feff67" providerId="LiveId" clId="{59B7AAB0-F51D-4E5B-85D8-537E8192833B}" dt="2021-06-15T05:47:13.212" v="84" actId="2696"/>
        <pc:sldMkLst>
          <pc:docMk/>
          <pc:sldMk cId="3199430158" sldId="278"/>
        </pc:sldMkLst>
      </pc:sldChg>
      <pc:sldChg chg="modSp new mod">
        <pc:chgData name="Helena Tučková" userId="df62982840feff67" providerId="LiveId" clId="{59B7AAB0-F51D-4E5B-85D8-537E8192833B}" dt="2021-06-01T10:06:11.077" v="78" actId="20577"/>
        <pc:sldMkLst>
          <pc:docMk/>
          <pc:sldMk cId="236386804" sldId="280"/>
        </pc:sldMkLst>
        <pc:spChg chg="mod">
          <ac:chgData name="Helena Tučková" userId="df62982840feff67" providerId="LiveId" clId="{59B7AAB0-F51D-4E5B-85D8-537E8192833B}" dt="2021-06-01T10:05:53.595" v="73" actId="14100"/>
          <ac:spMkLst>
            <pc:docMk/>
            <pc:sldMk cId="236386804" sldId="280"/>
            <ac:spMk id="2" creationId="{912276CA-2E90-4990-820C-509E6E73EE01}"/>
          </ac:spMkLst>
        </pc:spChg>
        <pc:spChg chg="mod">
          <ac:chgData name="Helena Tučková" userId="df62982840feff67" providerId="LiveId" clId="{59B7AAB0-F51D-4E5B-85D8-537E8192833B}" dt="2021-06-01T10:06:11.077" v="78" actId="20577"/>
          <ac:spMkLst>
            <pc:docMk/>
            <pc:sldMk cId="236386804" sldId="280"/>
            <ac:spMk id="3" creationId="{F07845CD-10F4-465B-9E6F-3C3BA816A8CF}"/>
          </ac:spMkLst>
        </pc:spChg>
      </pc:sldChg>
      <pc:sldChg chg="modSp new mod">
        <pc:chgData name="Helena Tučková" userId="df62982840feff67" providerId="LiveId" clId="{59B7AAB0-F51D-4E5B-85D8-537E8192833B}" dt="2021-06-15T05:57:31.211" v="246" actId="27636"/>
        <pc:sldMkLst>
          <pc:docMk/>
          <pc:sldMk cId="1780560983" sldId="281"/>
        </pc:sldMkLst>
        <pc:spChg chg="mod">
          <ac:chgData name="Helena Tučková" userId="df62982840feff67" providerId="LiveId" clId="{59B7AAB0-F51D-4E5B-85D8-537E8192833B}" dt="2021-06-15T05:51:55.899" v="117" actId="108"/>
          <ac:spMkLst>
            <pc:docMk/>
            <pc:sldMk cId="1780560983" sldId="281"/>
            <ac:spMk id="2" creationId="{436F116F-F90A-4525-A429-C2162283E926}"/>
          </ac:spMkLst>
        </pc:spChg>
        <pc:spChg chg="mod">
          <ac:chgData name="Helena Tučková" userId="df62982840feff67" providerId="LiveId" clId="{59B7AAB0-F51D-4E5B-85D8-537E8192833B}" dt="2021-06-15T05:57:31.211" v="246" actId="27636"/>
          <ac:spMkLst>
            <pc:docMk/>
            <pc:sldMk cId="1780560983" sldId="281"/>
            <ac:spMk id="3" creationId="{C3BD24A6-CEBB-4D19-9264-ADB66C6AC4CD}"/>
          </ac:spMkLst>
        </pc:spChg>
      </pc:sldChg>
    </pc:docChg>
  </pc:docChgLst>
  <pc:docChgLst>
    <pc:chgData name="Helena Tučková" userId="df62982840feff67" providerId="LiveId" clId="{4F985640-1318-4F70-A02C-7BEBA9742185}"/>
    <pc:docChg chg="undo redo custSel addSld delSld modSld modMainMaster">
      <pc:chgData name="Helena Tučková" userId="df62982840feff67" providerId="LiveId" clId="{4F985640-1318-4F70-A02C-7BEBA9742185}" dt="2021-04-29T19:30:40.129" v="1548" actId="20577"/>
      <pc:docMkLst>
        <pc:docMk/>
      </pc:docMkLst>
      <pc:sldChg chg="addSp modSp mod">
        <pc:chgData name="Helena Tučková" userId="df62982840feff67" providerId="LiveId" clId="{4F985640-1318-4F70-A02C-7BEBA9742185}" dt="2021-04-28T09:27:09.915" v="828" actId="20577"/>
        <pc:sldMkLst>
          <pc:docMk/>
          <pc:sldMk cId="3672747767" sldId="256"/>
        </pc:sldMkLst>
        <pc:spChg chg="mod">
          <ac:chgData name="Helena Tučková" userId="df62982840feff67" providerId="LiveId" clId="{4F985640-1318-4F70-A02C-7BEBA9742185}" dt="2021-04-28T09:27:09.915" v="828" actId="20577"/>
          <ac:spMkLst>
            <pc:docMk/>
            <pc:sldMk cId="3672747767" sldId="256"/>
            <ac:spMk id="2" creationId="{0FF9545A-A196-4B43-9352-7B1FBBC215BF}"/>
          </ac:spMkLst>
        </pc:spChg>
        <pc:spChg chg="mod">
          <ac:chgData name="Helena Tučková" userId="df62982840feff67" providerId="LiveId" clId="{4F985640-1318-4F70-A02C-7BEBA9742185}" dt="2021-04-28T08:45:34.401" v="175" actId="12788"/>
          <ac:spMkLst>
            <pc:docMk/>
            <pc:sldMk cId="3672747767" sldId="256"/>
            <ac:spMk id="3" creationId="{C23BEAAA-504C-4D7C-8AAC-258EEB01DB94}"/>
          </ac:spMkLst>
        </pc:spChg>
        <pc:spChg chg="add mod">
          <ac:chgData name="Helena Tučková" userId="df62982840feff67" providerId="LiveId" clId="{4F985640-1318-4F70-A02C-7BEBA9742185}" dt="2021-04-28T08:46:03.394" v="181" actId="12788"/>
          <ac:spMkLst>
            <pc:docMk/>
            <pc:sldMk cId="3672747767" sldId="256"/>
            <ac:spMk id="4" creationId="{20D3F8D3-4DFA-4734-80F5-82DEDA0E4443}"/>
          </ac:spMkLst>
        </pc:spChg>
        <pc:spChg chg="add mod">
          <ac:chgData name="Helena Tučková" userId="df62982840feff67" providerId="LiveId" clId="{4F985640-1318-4F70-A02C-7BEBA9742185}" dt="2021-04-28T08:46:54.986" v="198" actId="12788"/>
          <ac:spMkLst>
            <pc:docMk/>
            <pc:sldMk cId="3672747767" sldId="256"/>
            <ac:spMk id="5" creationId="{6755F695-550F-4607-8EC1-74B3DF521C85}"/>
          </ac:spMkLst>
        </pc:spChg>
        <pc:picChg chg="add mod">
          <ac:chgData name="Helena Tučková" userId="df62982840feff67" providerId="LiveId" clId="{4F985640-1318-4F70-A02C-7BEBA9742185}" dt="2021-04-28T08:47:30.342" v="203" actId="1076"/>
          <ac:picMkLst>
            <pc:docMk/>
            <pc:sldMk cId="3672747767" sldId="256"/>
            <ac:picMk id="6" creationId="{78DF3609-0B21-4DAB-B399-B0A5F4432D7F}"/>
          </ac:picMkLst>
        </pc:picChg>
      </pc:sldChg>
      <pc:sldChg chg="del">
        <pc:chgData name="Helena Tučková" userId="df62982840feff67" providerId="LiveId" clId="{4F985640-1318-4F70-A02C-7BEBA9742185}" dt="2021-04-28T08:48:48.800" v="204" actId="2696"/>
        <pc:sldMkLst>
          <pc:docMk/>
          <pc:sldMk cId="1833458278" sldId="257"/>
        </pc:sldMkLst>
      </pc:sldChg>
      <pc:sldChg chg="del">
        <pc:chgData name="Helena Tučková" userId="df62982840feff67" providerId="LiveId" clId="{4F985640-1318-4F70-A02C-7BEBA9742185}" dt="2021-04-28T08:48:50.510" v="205" actId="2696"/>
        <pc:sldMkLst>
          <pc:docMk/>
          <pc:sldMk cId="1739472838" sldId="258"/>
        </pc:sldMkLst>
      </pc:sldChg>
      <pc:sldChg chg="del">
        <pc:chgData name="Helena Tučková" userId="df62982840feff67" providerId="LiveId" clId="{4F985640-1318-4F70-A02C-7BEBA9742185}" dt="2021-04-28T08:48:52.260" v="206" actId="2696"/>
        <pc:sldMkLst>
          <pc:docMk/>
          <pc:sldMk cId="3583884608" sldId="259"/>
        </pc:sldMkLst>
      </pc:sldChg>
      <pc:sldChg chg="del">
        <pc:chgData name="Helena Tučková" userId="df62982840feff67" providerId="LiveId" clId="{4F985640-1318-4F70-A02C-7BEBA9742185}" dt="2021-04-28T08:48:54.401" v="207" actId="2696"/>
        <pc:sldMkLst>
          <pc:docMk/>
          <pc:sldMk cId="1496612018" sldId="260"/>
        </pc:sldMkLst>
      </pc:sldChg>
      <pc:sldChg chg="del">
        <pc:chgData name="Helena Tučková" userId="df62982840feff67" providerId="LiveId" clId="{4F985640-1318-4F70-A02C-7BEBA9742185}" dt="2021-04-28T08:48:56.661" v="208" actId="2696"/>
        <pc:sldMkLst>
          <pc:docMk/>
          <pc:sldMk cId="4039852408" sldId="261"/>
        </pc:sldMkLst>
      </pc:sldChg>
      <pc:sldChg chg="addSp delSp modSp mod setBg modNotesTx">
        <pc:chgData name="Helena Tučková" userId="df62982840feff67" providerId="LiveId" clId="{4F985640-1318-4F70-A02C-7BEBA9742185}" dt="2021-04-28T09:48:42.797" v="1055"/>
        <pc:sldMkLst>
          <pc:docMk/>
          <pc:sldMk cId="2681200455" sldId="262"/>
        </pc:sldMkLst>
        <pc:spChg chg="mod">
          <ac:chgData name="Helena Tučková" userId="df62982840feff67" providerId="LiveId" clId="{4F985640-1318-4F70-A02C-7BEBA9742185}" dt="2021-04-28T09:40:14.347" v="1029" actId="207"/>
          <ac:spMkLst>
            <pc:docMk/>
            <pc:sldMk cId="2681200455" sldId="262"/>
            <ac:spMk id="2" creationId="{B1AD7E60-8BE0-4AB8-9994-EA556B3E086E}"/>
          </ac:spMkLst>
        </pc:spChg>
        <pc:spChg chg="add del">
          <ac:chgData name="Helena Tučková" userId="df62982840feff67" providerId="LiveId" clId="{4F985640-1318-4F70-A02C-7BEBA9742185}" dt="2021-04-28T09:38:19.700" v="1023" actId="26606"/>
          <ac:spMkLst>
            <pc:docMk/>
            <pc:sldMk cId="2681200455" sldId="262"/>
            <ac:spMk id="3" creationId="{07808C64-BC07-4AE0-9FD0-9C575B16DECD}"/>
          </ac:spMkLst>
        </pc:spChg>
        <pc:spChg chg="add del">
          <ac:chgData name="Helena Tučková" userId="df62982840feff67" providerId="LiveId" clId="{4F985640-1318-4F70-A02C-7BEBA9742185}" dt="2021-04-28T09:37:44.059" v="1016" actId="26606"/>
          <ac:spMkLst>
            <pc:docMk/>
            <pc:sldMk cId="2681200455" sldId="262"/>
            <ac:spMk id="9" creationId="{1BB01FB5-37B9-4EBD-AF40-DE68D3CA46A6}"/>
          </ac:spMkLst>
        </pc:spChg>
        <pc:spChg chg="add del">
          <ac:chgData name="Helena Tučková" userId="df62982840feff67" providerId="LiveId" clId="{4F985640-1318-4F70-A02C-7BEBA9742185}" dt="2021-04-28T09:37:44.059" v="1016" actId="26606"/>
          <ac:spMkLst>
            <pc:docMk/>
            <pc:sldMk cId="2681200455" sldId="262"/>
            <ac:spMk id="11" creationId="{06AF6A9A-0638-4916-AD29-9FC8FC07AE5F}"/>
          </ac:spMkLst>
        </pc:spChg>
        <pc:spChg chg="add del">
          <ac:chgData name="Helena Tučková" userId="df62982840feff67" providerId="LiveId" clId="{4F985640-1318-4F70-A02C-7BEBA9742185}" dt="2021-04-28T09:37:44.059" v="1016" actId="26606"/>
          <ac:spMkLst>
            <pc:docMk/>
            <pc:sldMk cId="2681200455" sldId="262"/>
            <ac:spMk id="13" creationId="{79057B2B-0D8C-47F2-836B-2E7DD462150A}"/>
          </ac:spMkLst>
        </pc:spChg>
        <pc:spChg chg="add del">
          <ac:chgData name="Helena Tučková" userId="df62982840feff67" providerId="LiveId" clId="{4F985640-1318-4F70-A02C-7BEBA9742185}" dt="2021-04-28T09:39:29.109" v="1026" actId="26606"/>
          <ac:spMkLst>
            <pc:docMk/>
            <pc:sldMk cId="2681200455" sldId="262"/>
            <ac:spMk id="21" creationId="{31DBE429-8660-4D88-BC47-B159B7251BBE}"/>
          </ac:spMkLst>
        </pc:spChg>
        <pc:spChg chg="add del">
          <ac:chgData name="Helena Tučková" userId="df62982840feff67" providerId="LiveId" clId="{4F985640-1318-4F70-A02C-7BEBA9742185}" dt="2021-04-28T09:39:29.109" v="1026" actId="26606"/>
          <ac:spMkLst>
            <pc:docMk/>
            <pc:sldMk cId="2681200455" sldId="262"/>
            <ac:spMk id="22" creationId="{BB7DF222-98CD-4513-8AEA-F83CF2A118FB}"/>
          </ac:spMkLst>
        </pc:spChg>
        <pc:spChg chg="add del">
          <ac:chgData name="Helena Tučková" userId="df62982840feff67" providerId="LiveId" clId="{4F985640-1318-4F70-A02C-7BEBA9742185}" dt="2021-04-28T09:39:29.109" v="1026" actId="26606"/>
          <ac:spMkLst>
            <pc:docMk/>
            <pc:sldMk cId="2681200455" sldId="262"/>
            <ac:spMk id="23" creationId="{92C98781-DD9B-44BA-B873-BD5060A9C4EF}"/>
          </ac:spMkLst>
        </pc:spChg>
        <pc:spChg chg="add">
          <ac:chgData name="Helena Tučková" userId="df62982840feff67" providerId="LiveId" clId="{4F985640-1318-4F70-A02C-7BEBA9742185}" dt="2021-04-28T09:39:29.109" v="1026" actId="26606"/>
          <ac:spMkLst>
            <pc:docMk/>
            <pc:sldMk cId="2681200455" sldId="262"/>
            <ac:spMk id="29" creationId="{51BE15AD-74D9-4540-AECA-6A338D3028BB}"/>
          </ac:spMkLst>
        </pc:spChg>
        <pc:spChg chg="add">
          <ac:chgData name="Helena Tučková" userId="df62982840feff67" providerId="LiveId" clId="{4F985640-1318-4F70-A02C-7BEBA9742185}" dt="2021-04-28T09:39:29.109" v="1026" actId="26606"/>
          <ac:spMkLst>
            <pc:docMk/>
            <pc:sldMk cId="2681200455" sldId="262"/>
            <ac:spMk id="31" creationId="{5E2E47D1-2C32-4FB7-A5F0-F31C8F390B83}"/>
          </ac:spMkLst>
        </pc:spChg>
        <pc:spChg chg="add">
          <ac:chgData name="Helena Tučková" userId="df62982840feff67" providerId="LiveId" clId="{4F985640-1318-4F70-A02C-7BEBA9742185}" dt="2021-04-28T09:39:29.109" v="1026" actId="26606"/>
          <ac:spMkLst>
            <pc:docMk/>
            <pc:sldMk cId="2681200455" sldId="262"/>
            <ac:spMk id="33" creationId="{884C5A90-A356-4F6E-92BE-AA6527470833}"/>
          </ac:spMkLst>
        </pc:spChg>
        <pc:graphicFrameChg chg="add del">
          <ac:chgData name="Helena Tučková" userId="df62982840feff67" providerId="LiveId" clId="{4F985640-1318-4F70-A02C-7BEBA9742185}" dt="2021-04-28T09:37:44.059" v="1016" actId="26606"/>
          <ac:graphicFrameMkLst>
            <pc:docMk/>
            <pc:sldMk cId="2681200455" sldId="262"/>
            <ac:graphicFrameMk id="5" creationId="{F33C8F79-C886-4509-85A1-5E4B1726747D}"/>
          </ac:graphicFrameMkLst>
        </pc:graphicFrameChg>
        <pc:graphicFrameChg chg="add del">
          <ac:chgData name="Helena Tučková" userId="df62982840feff67" providerId="LiveId" clId="{4F985640-1318-4F70-A02C-7BEBA9742185}" dt="2021-04-28T09:37:48.010" v="1018" actId="26606"/>
          <ac:graphicFrameMkLst>
            <pc:docMk/>
            <pc:sldMk cId="2681200455" sldId="262"/>
            <ac:graphicFrameMk id="15" creationId="{8C63DE88-B47C-4922-A186-29C7739BF9BF}"/>
          </ac:graphicFrameMkLst>
        </pc:graphicFrameChg>
        <pc:graphicFrameChg chg="add del">
          <ac:chgData name="Helena Tučková" userId="df62982840feff67" providerId="LiveId" clId="{4F985640-1318-4F70-A02C-7BEBA9742185}" dt="2021-04-28T09:38:00.273" v="1020" actId="26606"/>
          <ac:graphicFrameMkLst>
            <pc:docMk/>
            <pc:sldMk cId="2681200455" sldId="262"/>
            <ac:graphicFrameMk id="17" creationId="{70AA1197-E19F-40CE-9356-45E9EF593399}"/>
          </ac:graphicFrameMkLst>
        </pc:graphicFrameChg>
        <pc:graphicFrameChg chg="add del">
          <ac:chgData name="Helena Tučková" userId="df62982840feff67" providerId="LiveId" clId="{4F985640-1318-4F70-A02C-7BEBA9742185}" dt="2021-04-28T09:38:19.669" v="1022" actId="26606"/>
          <ac:graphicFrameMkLst>
            <pc:docMk/>
            <pc:sldMk cId="2681200455" sldId="262"/>
            <ac:graphicFrameMk id="19" creationId="{8C63DE88-B47C-4922-A186-29C7739BF9BF}"/>
          </ac:graphicFrameMkLst>
        </pc:graphicFrameChg>
        <pc:graphicFrameChg chg="add mod modGraphic">
          <ac:chgData name="Helena Tučková" userId="df62982840feff67" providerId="LiveId" clId="{4F985640-1318-4F70-A02C-7BEBA9742185}" dt="2021-04-28T09:48:42.797" v="1055"/>
          <ac:graphicFrameMkLst>
            <pc:docMk/>
            <pc:sldMk cId="2681200455" sldId="262"/>
            <ac:graphicFrameMk id="24" creationId="{C1E0BC67-A153-46CD-BC6E-18585ACCB7C0}"/>
          </ac:graphicFrameMkLst>
        </pc:graphicFrameChg>
      </pc:sldChg>
      <pc:sldChg chg="modSp del mod">
        <pc:chgData name="Helena Tučková" userId="df62982840feff67" providerId="LiveId" clId="{4F985640-1318-4F70-A02C-7BEBA9742185}" dt="2021-04-28T09:50:36.789" v="1062" actId="2696"/>
        <pc:sldMkLst>
          <pc:docMk/>
          <pc:sldMk cId="1796156412" sldId="263"/>
        </pc:sldMkLst>
        <pc:spChg chg="mod">
          <ac:chgData name="Helena Tučková" userId="df62982840feff67" providerId="LiveId" clId="{4F985640-1318-4F70-A02C-7BEBA9742185}" dt="2021-04-28T09:48:47.571" v="1056" actId="108"/>
          <ac:spMkLst>
            <pc:docMk/>
            <pc:sldMk cId="1796156412" sldId="263"/>
            <ac:spMk id="3" creationId="{05C27FCB-3219-40C0-91B3-2EF304C35268}"/>
          </ac:spMkLst>
        </pc:spChg>
      </pc:sldChg>
      <pc:sldChg chg="modSp del mod">
        <pc:chgData name="Helena Tučková" userId="df62982840feff67" providerId="LiveId" clId="{4F985640-1318-4F70-A02C-7BEBA9742185}" dt="2021-04-28T09:52:49.073" v="1075" actId="2696"/>
        <pc:sldMkLst>
          <pc:docMk/>
          <pc:sldMk cId="1190731136" sldId="264"/>
        </pc:sldMkLst>
        <pc:spChg chg="mod">
          <ac:chgData name="Helena Tučková" userId="df62982840feff67" providerId="LiveId" clId="{4F985640-1318-4F70-A02C-7BEBA9742185}" dt="2021-04-28T09:50:54.342" v="1064" actId="1076"/>
          <ac:spMkLst>
            <pc:docMk/>
            <pc:sldMk cId="1190731136" sldId="264"/>
            <ac:spMk id="3" creationId="{FF797574-17D3-4FC8-BA32-EF28EF5DF215}"/>
          </ac:spMkLst>
        </pc:spChg>
      </pc:sldChg>
      <pc:sldChg chg="del">
        <pc:chgData name="Helena Tučková" userId="df62982840feff67" providerId="LiveId" clId="{4F985640-1318-4F70-A02C-7BEBA9742185}" dt="2021-04-28T09:54:05.194" v="1086" actId="2696"/>
        <pc:sldMkLst>
          <pc:docMk/>
          <pc:sldMk cId="1954378521" sldId="265"/>
        </pc:sldMkLst>
      </pc:sldChg>
      <pc:sldChg chg="modSp mod">
        <pc:chgData name="Helena Tučková" userId="df62982840feff67" providerId="LiveId" clId="{4F985640-1318-4F70-A02C-7BEBA9742185}" dt="2021-04-29T19:30:40.129" v="1548" actId="20577"/>
        <pc:sldMkLst>
          <pc:docMk/>
          <pc:sldMk cId="1115581967" sldId="267"/>
        </pc:sldMkLst>
        <pc:spChg chg="mod">
          <ac:chgData name="Helena Tučková" userId="df62982840feff67" providerId="LiveId" clId="{4F985640-1318-4F70-A02C-7BEBA9742185}" dt="2021-04-29T19:30:40.129" v="1548" actId="20577"/>
          <ac:spMkLst>
            <pc:docMk/>
            <pc:sldMk cId="1115581967" sldId="267"/>
            <ac:spMk id="3" creationId="{5E0BE943-D3D4-475E-BEF1-857BDA0DA5E2}"/>
          </ac:spMkLst>
        </pc:spChg>
      </pc:sldChg>
      <pc:sldChg chg="modSp new mod">
        <pc:chgData name="Helena Tučková" userId="df62982840feff67" providerId="LiveId" clId="{4F985640-1318-4F70-A02C-7BEBA9742185}" dt="2021-04-29T19:00:45.380" v="1090" actId="113"/>
        <pc:sldMkLst>
          <pc:docMk/>
          <pc:sldMk cId="370913046" sldId="269"/>
        </pc:sldMkLst>
        <pc:spChg chg="mod">
          <ac:chgData name="Helena Tučková" userId="df62982840feff67" providerId="LiveId" clId="{4F985640-1318-4F70-A02C-7BEBA9742185}" dt="2021-04-28T08:50:10.168" v="249" actId="14100"/>
          <ac:spMkLst>
            <pc:docMk/>
            <pc:sldMk cId="370913046" sldId="269"/>
            <ac:spMk id="2" creationId="{DE66FF2F-648A-4021-B213-36E2640A7BEC}"/>
          </ac:spMkLst>
        </pc:spChg>
        <pc:spChg chg="mod">
          <ac:chgData name="Helena Tučková" userId="df62982840feff67" providerId="LiveId" clId="{4F985640-1318-4F70-A02C-7BEBA9742185}" dt="2021-04-29T19:00:45.380" v="1090" actId="113"/>
          <ac:spMkLst>
            <pc:docMk/>
            <pc:sldMk cId="370913046" sldId="269"/>
            <ac:spMk id="3" creationId="{0753302A-49C4-4B53-8B7B-4629B1ACF300}"/>
          </ac:spMkLst>
        </pc:spChg>
      </pc:sldChg>
      <pc:sldChg chg="addSp delSp modSp new mod modClrScheme chgLayout">
        <pc:chgData name="Helena Tučková" userId="df62982840feff67" providerId="LiveId" clId="{4F985640-1318-4F70-A02C-7BEBA9742185}" dt="2021-04-28T09:18:21.584" v="710" actId="1076"/>
        <pc:sldMkLst>
          <pc:docMk/>
          <pc:sldMk cId="3069976008" sldId="270"/>
        </pc:sldMkLst>
        <pc:spChg chg="mod ord">
          <ac:chgData name="Helena Tučková" userId="df62982840feff67" providerId="LiveId" clId="{4F985640-1318-4F70-A02C-7BEBA9742185}" dt="2021-04-28T08:58:26.455" v="377" actId="207"/>
          <ac:spMkLst>
            <pc:docMk/>
            <pc:sldMk cId="3069976008" sldId="270"/>
            <ac:spMk id="2" creationId="{798AE73D-33C3-4D1E-9873-B76B824E2189}"/>
          </ac:spMkLst>
        </pc:spChg>
        <pc:spChg chg="del mod ord">
          <ac:chgData name="Helena Tučková" userId="df62982840feff67" providerId="LiveId" clId="{4F985640-1318-4F70-A02C-7BEBA9742185}" dt="2021-04-28T08:57:40.072" v="347" actId="700"/>
          <ac:spMkLst>
            <pc:docMk/>
            <pc:sldMk cId="3069976008" sldId="270"/>
            <ac:spMk id="3" creationId="{9B1895B1-A6C6-4245-AB97-8C5053495CCA}"/>
          </ac:spMkLst>
        </pc:spChg>
        <pc:spChg chg="add mod ord">
          <ac:chgData name="Helena Tučková" userId="df62982840feff67" providerId="LiveId" clId="{4F985640-1318-4F70-A02C-7BEBA9742185}" dt="2021-04-28T09:18:06.486" v="708" actId="255"/>
          <ac:spMkLst>
            <pc:docMk/>
            <pc:sldMk cId="3069976008" sldId="270"/>
            <ac:spMk id="4" creationId="{970A1476-FEDE-4330-B6CD-CCD2C707D6B3}"/>
          </ac:spMkLst>
        </pc:spChg>
        <pc:spChg chg="add mod ord">
          <ac:chgData name="Helena Tučková" userId="df62982840feff67" providerId="LiveId" clId="{4F985640-1318-4F70-A02C-7BEBA9742185}" dt="2021-04-28T09:18:21.584" v="710" actId="1076"/>
          <ac:spMkLst>
            <pc:docMk/>
            <pc:sldMk cId="3069976008" sldId="270"/>
            <ac:spMk id="5" creationId="{A457580E-71A9-4B2C-998E-20989795568F}"/>
          </ac:spMkLst>
        </pc:spChg>
      </pc:sldChg>
      <pc:sldChg chg="addSp delSp modSp new mod modClrScheme chgLayout">
        <pc:chgData name="Helena Tučková" userId="df62982840feff67" providerId="LiveId" clId="{4F985640-1318-4F70-A02C-7BEBA9742185}" dt="2021-04-28T09:23:30.109" v="807" actId="113"/>
        <pc:sldMkLst>
          <pc:docMk/>
          <pc:sldMk cId="1874208980" sldId="271"/>
        </pc:sldMkLst>
        <pc:spChg chg="del mod ord">
          <ac:chgData name="Helena Tučková" userId="df62982840feff67" providerId="LiveId" clId="{4F985640-1318-4F70-A02C-7BEBA9742185}" dt="2021-04-28T09:19:07.726" v="712" actId="700"/>
          <ac:spMkLst>
            <pc:docMk/>
            <pc:sldMk cId="1874208980" sldId="271"/>
            <ac:spMk id="2" creationId="{81477ABE-1D4E-4D72-8DD3-E1CB2E27847E}"/>
          </ac:spMkLst>
        </pc:spChg>
        <pc:spChg chg="del mod ord">
          <ac:chgData name="Helena Tučková" userId="df62982840feff67" providerId="LiveId" clId="{4F985640-1318-4F70-A02C-7BEBA9742185}" dt="2021-04-28T09:19:07.726" v="712" actId="700"/>
          <ac:spMkLst>
            <pc:docMk/>
            <pc:sldMk cId="1874208980" sldId="271"/>
            <ac:spMk id="3" creationId="{1EB1160B-E4D4-4ACA-83BB-36ED1C3D1B06}"/>
          </ac:spMkLst>
        </pc:spChg>
        <pc:spChg chg="del">
          <ac:chgData name="Helena Tučková" userId="df62982840feff67" providerId="LiveId" clId="{4F985640-1318-4F70-A02C-7BEBA9742185}" dt="2021-04-28T09:19:07.726" v="712" actId="700"/>
          <ac:spMkLst>
            <pc:docMk/>
            <pc:sldMk cId="1874208980" sldId="271"/>
            <ac:spMk id="4" creationId="{E45FDEF7-AB43-4473-967A-25C515B2D1C9}"/>
          </ac:spMkLst>
        </pc:spChg>
        <pc:spChg chg="add mod ord">
          <ac:chgData name="Helena Tučková" userId="df62982840feff67" providerId="LiveId" clId="{4F985640-1318-4F70-A02C-7BEBA9742185}" dt="2021-04-28T09:19:42.664" v="737" actId="113"/>
          <ac:spMkLst>
            <pc:docMk/>
            <pc:sldMk cId="1874208980" sldId="271"/>
            <ac:spMk id="5" creationId="{3C5BD83D-3334-4988-A685-903DC28B560A}"/>
          </ac:spMkLst>
        </pc:spChg>
        <pc:spChg chg="add mod ord">
          <ac:chgData name="Helena Tučková" userId="df62982840feff67" providerId="LiveId" clId="{4F985640-1318-4F70-A02C-7BEBA9742185}" dt="2021-04-28T09:23:30.109" v="807" actId="113"/>
          <ac:spMkLst>
            <pc:docMk/>
            <pc:sldMk cId="1874208980" sldId="271"/>
            <ac:spMk id="6" creationId="{98757561-C60A-4E76-8060-6503404F5836}"/>
          </ac:spMkLst>
        </pc:spChg>
      </pc:sldChg>
      <pc:sldChg chg="modSp new mod">
        <pc:chgData name="Helena Tučková" userId="df62982840feff67" providerId="LiveId" clId="{4F985640-1318-4F70-A02C-7BEBA9742185}" dt="2021-04-28T09:24:00.443" v="813" actId="113"/>
        <pc:sldMkLst>
          <pc:docMk/>
          <pc:sldMk cId="12595373" sldId="272"/>
        </pc:sldMkLst>
        <pc:spChg chg="mod">
          <ac:chgData name="Helena Tučková" userId="df62982840feff67" providerId="LiveId" clId="{4F985640-1318-4F70-A02C-7BEBA9742185}" dt="2021-04-28T09:22:02.203" v="790" actId="207"/>
          <ac:spMkLst>
            <pc:docMk/>
            <pc:sldMk cId="12595373" sldId="272"/>
            <ac:spMk id="2" creationId="{A5341223-652A-41A8-A15A-721A3371B7CD}"/>
          </ac:spMkLst>
        </pc:spChg>
        <pc:spChg chg="mod">
          <ac:chgData name="Helena Tučková" userId="df62982840feff67" providerId="LiveId" clId="{4F985640-1318-4F70-A02C-7BEBA9742185}" dt="2021-04-28T09:24:00.443" v="813" actId="113"/>
          <ac:spMkLst>
            <pc:docMk/>
            <pc:sldMk cId="12595373" sldId="272"/>
            <ac:spMk id="3" creationId="{DA9B2F2C-1670-43B5-A702-4E02A61B416E}"/>
          </ac:spMkLst>
        </pc:spChg>
      </pc:sldChg>
      <pc:sldChg chg="modSp new mod">
        <pc:chgData name="Helena Tučková" userId="df62982840feff67" providerId="LiveId" clId="{4F985640-1318-4F70-A02C-7BEBA9742185}" dt="2021-04-29T19:28:05.146" v="1546" actId="255"/>
        <pc:sldMkLst>
          <pc:docMk/>
          <pc:sldMk cId="578714761" sldId="273"/>
        </pc:sldMkLst>
        <pc:spChg chg="mod">
          <ac:chgData name="Helena Tučková" userId="df62982840feff67" providerId="LiveId" clId="{4F985640-1318-4F70-A02C-7BEBA9742185}" dt="2021-04-29T19:01:49.993" v="1094" actId="14100"/>
          <ac:spMkLst>
            <pc:docMk/>
            <pc:sldMk cId="578714761" sldId="273"/>
            <ac:spMk id="2" creationId="{9364552C-2118-4B22-A645-2412137517B8}"/>
          </ac:spMkLst>
        </pc:spChg>
        <pc:spChg chg="mod">
          <ac:chgData name="Helena Tučková" userId="df62982840feff67" providerId="LiveId" clId="{4F985640-1318-4F70-A02C-7BEBA9742185}" dt="2021-04-29T19:28:05.146" v="1546" actId="255"/>
          <ac:spMkLst>
            <pc:docMk/>
            <pc:sldMk cId="578714761" sldId="273"/>
            <ac:spMk id="3" creationId="{B4E0C0C5-F85B-4B4E-84AA-7B153749EB85}"/>
          </ac:spMkLst>
        </pc:spChg>
      </pc:sldChg>
      <pc:sldChg chg="modSp new mod">
        <pc:chgData name="Helena Tučková" userId="df62982840feff67" providerId="LiveId" clId="{4F985640-1318-4F70-A02C-7BEBA9742185}" dt="2021-04-28T09:31:19.797" v="949" actId="1076"/>
        <pc:sldMkLst>
          <pc:docMk/>
          <pc:sldMk cId="797696286" sldId="274"/>
        </pc:sldMkLst>
        <pc:spChg chg="mod">
          <ac:chgData name="Helena Tučková" userId="df62982840feff67" providerId="LiveId" clId="{4F985640-1318-4F70-A02C-7BEBA9742185}" dt="2021-04-28T09:28:35.261" v="866" actId="14100"/>
          <ac:spMkLst>
            <pc:docMk/>
            <pc:sldMk cId="797696286" sldId="274"/>
            <ac:spMk id="2" creationId="{B6E85C2D-5588-4D67-B54E-787DFA1B9D69}"/>
          </ac:spMkLst>
        </pc:spChg>
        <pc:spChg chg="mod">
          <ac:chgData name="Helena Tučková" userId="df62982840feff67" providerId="LiveId" clId="{4F985640-1318-4F70-A02C-7BEBA9742185}" dt="2021-04-28T09:31:19.797" v="949" actId="1076"/>
          <ac:spMkLst>
            <pc:docMk/>
            <pc:sldMk cId="797696286" sldId="274"/>
            <ac:spMk id="3" creationId="{0624DB3F-A138-4B02-A12A-4B16F6A216EE}"/>
          </ac:spMkLst>
        </pc:spChg>
      </pc:sldChg>
      <pc:sldChg chg="modSp new mod">
        <pc:chgData name="Helena Tučková" userId="df62982840feff67" providerId="LiveId" clId="{4F985640-1318-4F70-A02C-7BEBA9742185}" dt="2021-04-28T09:53:43.810" v="1083" actId="1076"/>
        <pc:sldMkLst>
          <pc:docMk/>
          <pc:sldMk cId="3330692716" sldId="275"/>
        </pc:sldMkLst>
        <pc:spChg chg="mod">
          <ac:chgData name="Helena Tučková" userId="df62982840feff67" providerId="LiveId" clId="{4F985640-1318-4F70-A02C-7BEBA9742185}" dt="2021-04-28T09:53:43.810" v="1083" actId="1076"/>
          <ac:spMkLst>
            <pc:docMk/>
            <pc:sldMk cId="3330692716" sldId="275"/>
            <ac:spMk id="2" creationId="{2448EBEB-4131-42C9-A664-4E11A2027279}"/>
          </ac:spMkLst>
        </pc:spChg>
        <pc:spChg chg="mod">
          <ac:chgData name="Helena Tučková" userId="df62982840feff67" providerId="LiveId" clId="{4F985640-1318-4F70-A02C-7BEBA9742185}" dt="2021-04-28T09:33:38.564" v="1014" actId="2711"/>
          <ac:spMkLst>
            <pc:docMk/>
            <pc:sldMk cId="3330692716" sldId="275"/>
            <ac:spMk id="3" creationId="{1969A6CE-60B1-4E4A-947D-71B68F588479}"/>
          </ac:spMkLst>
        </pc:spChg>
      </pc:sldChg>
      <pc:sldChg chg="modSp add mod">
        <pc:chgData name="Helena Tučková" userId="df62982840feff67" providerId="LiveId" clId="{4F985640-1318-4F70-A02C-7BEBA9742185}" dt="2021-04-28T09:50:20.397" v="1061" actId="113"/>
        <pc:sldMkLst>
          <pc:docMk/>
          <pc:sldMk cId="3254202524" sldId="276"/>
        </pc:sldMkLst>
        <pc:spChg chg="mod">
          <ac:chgData name="Helena Tučková" userId="df62982840feff67" providerId="LiveId" clId="{4F985640-1318-4F70-A02C-7BEBA9742185}" dt="2021-04-28T09:49:46.102" v="1058"/>
          <ac:spMkLst>
            <pc:docMk/>
            <pc:sldMk cId="3254202524" sldId="276"/>
            <ac:spMk id="2" creationId="{B1AD7E60-8BE0-4AB8-9994-EA556B3E086E}"/>
          </ac:spMkLst>
        </pc:spChg>
        <pc:graphicFrameChg chg="mod">
          <ac:chgData name="Helena Tučková" userId="df62982840feff67" providerId="LiveId" clId="{4F985640-1318-4F70-A02C-7BEBA9742185}" dt="2021-04-28T09:50:20.397" v="1061" actId="113"/>
          <ac:graphicFrameMkLst>
            <pc:docMk/>
            <pc:sldMk cId="3254202524" sldId="276"/>
            <ac:graphicFrameMk id="24" creationId="{C1E0BC67-A153-46CD-BC6E-18585ACCB7C0}"/>
          </ac:graphicFrameMkLst>
        </pc:graphicFrameChg>
      </pc:sldChg>
      <pc:sldChg chg="modSp add mod">
        <pc:chgData name="Helena Tučková" userId="df62982840feff67" providerId="LiveId" clId="{4F985640-1318-4F70-A02C-7BEBA9742185}" dt="2021-04-28T09:52:11.616" v="1074" actId="1076"/>
        <pc:sldMkLst>
          <pc:docMk/>
          <pc:sldMk cId="1733843322" sldId="277"/>
        </pc:sldMkLst>
        <pc:spChg chg="mod">
          <ac:chgData name="Helena Tučková" userId="df62982840feff67" providerId="LiveId" clId="{4F985640-1318-4F70-A02C-7BEBA9742185}" dt="2021-04-28T09:51:04.885" v="1065"/>
          <ac:spMkLst>
            <pc:docMk/>
            <pc:sldMk cId="1733843322" sldId="277"/>
            <ac:spMk id="2" creationId="{B1AD7E60-8BE0-4AB8-9994-EA556B3E086E}"/>
          </ac:spMkLst>
        </pc:spChg>
        <pc:graphicFrameChg chg="mod modGraphic">
          <ac:chgData name="Helena Tučková" userId="df62982840feff67" providerId="LiveId" clId="{4F985640-1318-4F70-A02C-7BEBA9742185}" dt="2021-04-28T09:52:11.616" v="1074" actId="1076"/>
          <ac:graphicFrameMkLst>
            <pc:docMk/>
            <pc:sldMk cId="1733843322" sldId="277"/>
            <ac:graphicFrameMk id="24" creationId="{C1E0BC67-A153-46CD-BC6E-18585ACCB7C0}"/>
          </ac:graphicFrameMkLst>
        </pc:graphicFrameChg>
      </pc:sldChg>
      <pc:sldChg chg="modSp add mod">
        <pc:chgData name="Helena Tučková" userId="df62982840feff67" providerId="LiveId" clId="{4F985640-1318-4F70-A02C-7BEBA9742185}" dt="2021-04-28T09:53:59.742" v="1085" actId="1076"/>
        <pc:sldMkLst>
          <pc:docMk/>
          <pc:sldMk cId="3199430158" sldId="278"/>
        </pc:sldMkLst>
        <pc:spChg chg="mod">
          <ac:chgData name="Helena Tučková" userId="df62982840feff67" providerId="LiveId" clId="{4F985640-1318-4F70-A02C-7BEBA9742185}" dt="2021-04-28T09:53:09.805" v="1077"/>
          <ac:spMkLst>
            <pc:docMk/>
            <pc:sldMk cId="3199430158" sldId="278"/>
            <ac:spMk id="2" creationId="{B1AD7E60-8BE0-4AB8-9994-EA556B3E086E}"/>
          </ac:spMkLst>
        </pc:spChg>
        <pc:graphicFrameChg chg="mod modGraphic">
          <ac:chgData name="Helena Tučková" userId="df62982840feff67" providerId="LiveId" clId="{4F985640-1318-4F70-A02C-7BEBA9742185}" dt="2021-04-28T09:53:59.742" v="1085" actId="1076"/>
          <ac:graphicFrameMkLst>
            <pc:docMk/>
            <pc:sldMk cId="3199430158" sldId="278"/>
            <ac:graphicFrameMk id="24" creationId="{C1E0BC67-A153-46CD-BC6E-18585ACCB7C0}"/>
          </ac:graphicFrameMkLst>
        </pc:graphicFrameChg>
      </pc:sldChg>
      <pc:sldChg chg="modSp new mod">
        <pc:chgData name="Helena Tučková" userId="df62982840feff67" providerId="LiveId" clId="{4F985640-1318-4F70-A02C-7BEBA9742185}" dt="2021-04-29T19:20:22.802" v="1490" actId="255"/>
        <pc:sldMkLst>
          <pc:docMk/>
          <pc:sldMk cId="1148942985" sldId="279"/>
        </pc:sldMkLst>
        <pc:spChg chg="mod">
          <ac:chgData name="Helena Tučková" userId="df62982840feff67" providerId="LiveId" clId="{4F985640-1318-4F70-A02C-7BEBA9742185}" dt="2021-04-29T19:16:48.986" v="1472" actId="14100"/>
          <ac:spMkLst>
            <pc:docMk/>
            <pc:sldMk cId="1148942985" sldId="279"/>
            <ac:spMk id="2" creationId="{031E720A-1EA7-4C78-AC91-6D372AB33DED}"/>
          </ac:spMkLst>
        </pc:spChg>
        <pc:spChg chg="mod">
          <ac:chgData name="Helena Tučková" userId="df62982840feff67" providerId="LiveId" clId="{4F985640-1318-4F70-A02C-7BEBA9742185}" dt="2021-04-29T19:20:22.802" v="1490" actId="255"/>
          <ac:spMkLst>
            <pc:docMk/>
            <pc:sldMk cId="1148942985" sldId="279"/>
            <ac:spMk id="3" creationId="{3F257434-2585-4ED8-9682-EE6FD58081B8}"/>
          </ac:spMkLst>
        </pc:spChg>
      </pc:sldChg>
      <pc:sldMasterChg chg="setBg modSldLayout">
        <pc:chgData name="Helena Tučková" userId="df62982840feff67" providerId="LiveId" clId="{4F985640-1318-4F70-A02C-7BEBA9742185}" dt="2021-04-28T09:43:33.954" v="1053"/>
        <pc:sldMasterMkLst>
          <pc:docMk/>
          <pc:sldMasterMk cId="3287401286" sldId="2147483677"/>
        </pc:sldMasterMkLst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835127578" sldId="2147483678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645161140" sldId="2147483679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8551137" sldId="2147483680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3221716789" sldId="2147483681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1627406339" sldId="2147483682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3821760770" sldId="2147483683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627422709" sldId="2147483684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3214137576" sldId="2147483685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3839711188" sldId="2147483686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56087567" sldId="2147483687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2355417677" sldId="2147483688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2789767209" sldId="2147483689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1110323539" sldId="2147483690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675302214" sldId="2147483691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3002185133" sldId="2147483692"/>
          </pc:sldLayoutMkLst>
        </pc:sldLayoutChg>
        <pc:sldLayoutChg chg="setBg">
          <pc:chgData name="Helena Tučková" userId="df62982840feff67" providerId="LiveId" clId="{4F985640-1318-4F70-A02C-7BEBA9742185}" dt="2021-04-28T09:43:33.954" v="1053"/>
          <pc:sldLayoutMkLst>
            <pc:docMk/>
            <pc:sldMasterMk cId="3287401286" sldId="2147483677"/>
            <pc:sldLayoutMk cId="1788179135" sldId="214748369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A108D-E8DA-4A4F-A6DA-E89051F27A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95992-4ADB-4B72-9790-834423D7E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318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95992-4ADB-4B72-9790-834423D7EE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753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95992-4ADB-4B72-9790-834423D7EE5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836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95992-4ADB-4B72-9790-834423D7EE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797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95992-4ADB-4B72-9790-834423D7EE5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82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2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8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5417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76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0323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302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185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7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16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71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40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76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42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13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71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A0695-42E2-4609-8294-1CAF0EBCAF6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B5E3B6-BD6C-4E64-8C72-7CB88EAFB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0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9545A-A196-4B43-9352-7B1FBBC21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200" y="1754703"/>
            <a:ext cx="9133600" cy="123895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 OŠETŘOVATELSKÁ PÉČE U PACIENTA S CÉVNÍ MOZKOVOU PŘÍHODOU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3BEAAA-504C-4D7C-8AAC-258EEB01D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5669" y="3864347"/>
            <a:ext cx="8880662" cy="1126283"/>
          </a:xfrm>
        </p:spPr>
        <p:txBody>
          <a:bodyPr>
            <a:noAutofit/>
          </a:bodyPr>
          <a:lstStyle/>
          <a:p>
            <a:pPr algn="ctr"/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Helena Tučková, DiS.</a:t>
            </a:r>
            <a:b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Stupeň vzdělání: bakalář</a:t>
            </a:r>
            <a:b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studijního oboru: Všeobecné ošetřovatelství</a:t>
            </a:r>
            <a:b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práce: PhDr. Karolína Stuchlíková, PhD.</a:t>
            </a:r>
          </a:p>
          <a:p>
            <a:pPr algn="r"/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0D3F8D3-4DFA-4734-80F5-82DEDA0E4443}"/>
              </a:ext>
            </a:extLst>
          </p:cNvPr>
          <p:cNvSpPr txBox="1"/>
          <p:nvPr/>
        </p:nvSpPr>
        <p:spPr>
          <a:xfrm>
            <a:off x="2879272" y="742844"/>
            <a:ext cx="64334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zdravotnická, o. p. s., Praha 5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755F695-550F-4607-8EC1-74B3DF521C85}"/>
              </a:ext>
            </a:extLst>
          </p:cNvPr>
          <p:cNvSpPr txBox="1"/>
          <p:nvPr/>
        </p:nvSpPr>
        <p:spPr>
          <a:xfrm>
            <a:off x="4098099" y="5861323"/>
            <a:ext cx="39958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 2021</a:t>
            </a:r>
          </a:p>
        </p:txBody>
      </p:sp>
      <p:pic>
        <p:nvPicPr>
          <p:cNvPr id="6" name="Obrázek 5" descr="Obsah obrázku podepsat, kreslení&#10;&#10;Popis byl vytvořen automaticky">
            <a:extLst>
              <a:ext uri="{FF2B5EF4-FFF2-40B4-BE49-F238E27FC236}">
                <a16:creationId xmlns:a16="http://schemas.microsoft.com/office/drawing/2014/main" id="{78DF3609-0B21-4DAB-B399-B0A5F4432D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3187" y="236556"/>
            <a:ext cx="1651071" cy="153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747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E720A-1EA7-4C78-AC91-6D372AB3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4447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257434-2585-4ED8-9682-EE6FD5808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40189"/>
            <a:ext cx="8915400" cy="3777622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Bakalářská práce se zabývá problematikou cévní mozkové příhody.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teoretické i praktické části byly splněny.</a:t>
            </a:r>
          </a:p>
          <a:p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Práce je se zaměřením pro všeobecné sestry a studenty zdravotnických škol. 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42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276CA-2E90-4990-820C-509E6E73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8915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7845CD-10F4-465B-9E6F-3C3BA816A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414685"/>
            <a:ext cx="8915400" cy="3777622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Jak budete podporovat pacienta ke komunikaci?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O čem budete edukovat pacienta?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Jaké máte možnosti celoživotního vzdělávání v uvedené problematice? </a:t>
            </a:r>
          </a:p>
        </p:txBody>
      </p:sp>
    </p:spTree>
    <p:extLst>
      <p:ext uri="{BB962C8B-B14F-4D97-AF65-F5344CB8AC3E}">
        <p14:creationId xmlns:p14="http://schemas.microsoft.com/office/powerpoint/2010/main" val="236386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498D2-8285-4183-9CA2-B3E56E5E0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7" y="278855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cs-CZ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93759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C5BD83D-3334-4988-A685-903DC28B5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teoretické části: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757561-C60A-4E76-8060-6503404F5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40189"/>
            <a:ext cx="8915400" cy="3777622"/>
          </a:xfrm>
        </p:spPr>
        <p:txBody>
          <a:bodyPr>
            <a:normAutofit/>
          </a:bodyPr>
          <a:lstStyle/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1: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Zpracovat problematiku cévní mozkové příhody na základně odborné literatury dle literární rešerše.</a:t>
            </a: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2: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Seznámit se systémem poskytované péče o pacienty s CMP v České republice na základně odborné literatury dle literární rešerše.</a:t>
            </a: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3: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Objasnit specifika ošetřovatelské péče u pacienta s cévní mozkovou příhodou na základně odborné literatury dle literární rešerše.</a:t>
            </a: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4: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Zpracovat teoretická východiska ošetřovatelského procesu na základně odborné literatury dle literární rešerše.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20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41223-652A-41A8-A15A-721A3371B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praktické části: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9B2F2C-1670-43B5-A702-4E02A61B4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40189"/>
            <a:ext cx="8915400" cy="3777622"/>
          </a:xfrm>
        </p:spPr>
        <p:txBody>
          <a:bodyPr/>
          <a:lstStyle/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1: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Zpracovat ošetřovatelský proces u pacienta po ischemické cévní mozkové příhodě.</a:t>
            </a: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2: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Zhodnotit ošetřovatelskou péči u pacienta.</a:t>
            </a: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3: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Zpracovat doporučení pro praxi.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6F116F-F90A-4525-A429-C2162283E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 ošetřovatelské péče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D24A6-CEBB-4D19-9264-ADB66C6AC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189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Monitorace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o dýchací cesty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o invazivní vstupy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Polohování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Vyprazdňování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Spánek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o bolest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Výživa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56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4552C-2118-4B22-A645-24121375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Kazuistika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E0C0C5-F85B-4B4E-84AA-7B153749E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32857"/>
            <a:ext cx="8915400" cy="5104827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Muž, 79 let, přivezen RZP pro zmatenost, svěšený levý koutek, závratě a setřelou řeč.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CT diagnostikována postischemická lakuna v levé mozečkové hemisféře, obraz pokročilé hypoxicko-ischemické leukoencefalopatie a difuzně atrofie mozku.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Nynější onemocnění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I64 Cévní mozková příhoda</a:t>
            </a: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Vedlejší lékařské diagnózy: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Arteriální hypertenze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Fibrilace síní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 II. typu na PAD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prostaty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71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85C2D-5588-4D67-B54E-787DFA1B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8805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diagnózy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4DB3F-A138-4B02-A12A-4B16F6A21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402915"/>
            <a:ext cx="8915400" cy="4345469"/>
          </a:xfrm>
        </p:spPr>
        <p:txBody>
          <a:bodyPr>
            <a:no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Narušené polykání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Neefektivní vzorec dýchání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Narušená tělesná pohyblivost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Narušená verbální komunikace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Narušena integrita ústní sliznice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Narušený vzorec spánku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 sebepéče při koupání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 sebepéče při stravování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 sebepéče při vyprazdňování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Zanedbávání sebe sama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Akutní zmatenost</a:t>
            </a:r>
          </a:p>
        </p:txBody>
      </p:sp>
    </p:spTree>
    <p:extLst>
      <p:ext uri="{BB962C8B-B14F-4D97-AF65-F5344CB8AC3E}">
        <p14:creationId xmlns:p14="http://schemas.microsoft.com/office/powerpoint/2010/main" val="79769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8EBEB-4131-42C9-A664-4E11A2027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Potencionální diagnózy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9A6CE-60B1-4E4A-947D-71B68F588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189"/>
            <a:ext cx="8915400" cy="3777622"/>
          </a:xfrm>
        </p:spPr>
        <p:txBody>
          <a:bodyPr>
            <a:normAutofit fontScale="62500" lnSpcReduction="20000"/>
          </a:bodyPr>
          <a:lstStyle/>
          <a:p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aspirace </a:t>
            </a:r>
          </a:p>
          <a:p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dekubitu </a:t>
            </a:r>
          </a:p>
          <a:p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nestabilního krevního tlaku</a:t>
            </a:r>
          </a:p>
          <a:p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sníženého objemu tekutin </a:t>
            </a:r>
          </a:p>
          <a:p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zácpy </a:t>
            </a:r>
          </a:p>
          <a:p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krvácení </a:t>
            </a:r>
          </a:p>
          <a:p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pádů</a:t>
            </a:r>
          </a:p>
          <a:p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poškození močových cest</a:t>
            </a:r>
          </a:p>
          <a:p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infekce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692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941C3-9ED3-47A9-9B9B-DD1D03500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8701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Zhodnocení ošetřovatelské péče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E96951-68B9-4C22-9E19-A94E1A136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52811"/>
            <a:ext cx="8915400" cy="4558411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Pacient přijímal stravu ústy v rámci dysfagické diety.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Pacient částečně spolupracoval a dopomáhal při denních činnostech.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přes dysartrii se pacient snažil komunikovat a byl schopen vyjádřit své potřeby.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Zlepšila se kvalita spánku.</a:t>
            </a:r>
          </a:p>
        </p:txBody>
      </p:sp>
    </p:spTree>
    <p:extLst>
      <p:ext uri="{BB962C8B-B14F-4D97-AF65-F5344CB8AC3E}">
        <p14:creationId xmlns:p14="http://schemas.microsoft.com/office/powerpoint/2010/main" val="309474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FD2E2-E2DD-441F-8A4D-4B7390809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8701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praxi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BE943-D3D4-475E-BEF1-857BDA0DA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65545"/>
            <a:ext cx="8915400" cy="4445677"/>
          </a:xfrm>
        </p:spPr>
        <p:txBody>
          <a:bodyPr/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spolupracovat v rámci multidisciplinárního týmu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využívat prvky bazální stimulace</a:t>
            </a:r>
          </a:p>
          <a:p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být nápomocné v rámci osvěty CMP ve svém okolí</a:t>
            </a:r>
          </a:p>
          <a:p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zdělávat se</a:t>
            </a:r>
          </a:p>
          <a:p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podporovat pacienta v komunikaci</a:t>
            </a:r>
          </a:p>
          <a:p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podporovat pacienta v soběstačnosti</a:t>
            </a:r>
          </a:p>
          <a:p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yužívat kompenzační pomůcky</a:t>
            </a:r>
          </a:p>
          <a:p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spolupracovat s fyzioterapeutem, logopedem, psychologem a dalšími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58196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321</TotalTime>
  <Words>464</Words>
  <Application>Microsoft Office PowerPoint</Application>
  <PresentationFormat>Širokoúhlá obrazovka</PresentationFormat>
  <Paragraphs>83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Stébla</vt:lpstr>
      <vt:lpstr>KOMPLEXNÍ OŠETŘOVATELSKÁ PÉČE U PACIENTA S CÉVNÍ MOZKOVOU PŘÍHODOU</vt:lpstr>
      <vt:lpstr>Cíle teoretické části:</vt:lpstr>
      <vt:lpstr>Cíle praktické části:</vt:lpstr>
      <vt:lpstr>Specifika ošetřovatelské péče </vt:lpstr>
      <vt:lpstr>Kazuistika</vt:lpstr>
      <vt:lpstr>Aktuální diagnózy</vt:lpstr>
      <vt:lpstr>Potencionální diagnózy</vt:lpstr>
      <vt:lpstr>Zhodnocení ošetřovatelské péče</vt:lpstr>
      <vt:lpstr>Doporučení pro praxi</vt:lpstr>
      <vt:lpstr>Závěr</vt:lpstr>
      <vt:lpstr>Otázky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Komplexní ošetřovatelská péče u pacienta s cévní mozkovou příhodou</dc:title>
  <dc:creator>Helena Tučková</dc:creator>
  <cp:lastModifiedBy>Helena Tučková</cp:lastModifiedBy>
  <cp:revision>1</cp:revision>
  <dcterms:created xsi:type="dcterms:W3CDTF">2021-04-19T14:55:53Z</dcterms:created>
  <dcterms:modified xsi:type="dcterms:W3CDTF">2021-06-15T05:57:38Z</dcterms:modified>
</cp:coreProperties>
</file>