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0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723" autoAdjust="0"/>
  </p:normalViewPr>
  <p:slideViewPr>
    <p:cSldViewPr>
      <p:cViewPr>
        <p:scale>
          <a:sx n="80" d="100"/>
          <a:sy n="80" d="100"/>
        </p:scale>
        <p:origin x="-2430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03A53-4761-43DF-8485-F8BC65828824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D04C3-1868-4939-B27E-D17B166C76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009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D04C3-1868-4939-B27E-D17B166C764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AE877F5-D3F1-483E-BE1F-F50EFC8CBD3F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3312368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Komplexní ošetřovatelská péče u adolescenta s akutní pyelonefritidou</a:t>
            </a:r>
          </a:p>
          <a:p>
            <a:endParaRPr lang="cs-C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Bakalářská práce</a:t>
            </a:r>
          </a:p>
          <a:p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Lenka Šilhavá</a:t>
            </a:r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3BVS</a:t>
            </a:r>
          </a:p>
          <a:p>
            <a:endParaRPr lang="cs-C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práce: PhDr. Jana 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Hlinovská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D.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1023045"/>
            <a:ext cx="7772400" cy="2046089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Vysoká škola zdravotnická, o. p. s., Praha 5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C:\Users\User\Desktop\Zdroje časopisy\VSZ_nove_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12776"/>
            <a:ext cx="144016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OŠETŘOVATELSKÝ PROCES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122104" cy="4470248"/>
          </a:xfrm>
        </p:spPr>
        <p:txBody>
          <a:bodyPr/>
          <a:lstStyle/>
          <a:p>
            <a:pPr>
              <a:buNone/>
            </a:pP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RIZIKOVÉ OŠETŘOVATELSKÉ DIAGNÓZY: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RIZIKO INFEKCE (00148)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krátkodobý: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 pacientky je dodržen aseptický přístup po dobu zavádění PŽK. Pacientka nemá lokální ani celkové známky infekce do 2 hodin po zavedení PŽK.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dlouhodobý: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Pacientka nemá lokální ani celkové známky infekce v důsledku zavedené PŽK po celou dobu hospitalizace.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ZHODNOCENÍ OŠETŘOVATELSKÉ PÉČE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700808"/>
            <a:ext cx="7834072" cy="4398240"/>
          </a:xfrm>
        </p:spPr>
        <p:txBody>
          <a:bodyPr>
            <a:normAutofit lnSpcReduction="10000"/>
          </a:bodyPr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Hodnocení provedeno po 2 dnech hospitalizace.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Krátkodobé cíle byly splněny.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Douhodobé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cíle byly splněny částečně.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Celkově byla ošetřovatelská péče efektivní.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Pacientka se po celou dobu podílela na plnění ošetřovatelského plánu  a hodnotila péči jako kvalitní.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DOPORUČENÍ PRO PRAXI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94112" cy="4398240"/>
          </a:xfrm>
        </p:spPr>
        <p:txBody>
          <a:bodyPr>
            <a:normAutofit/>
          </a:bodyPr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Akutní pyelonefritida je velmi časté bakteriální onemocnění.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Může vést k závažným komplikacím.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Velmi často se vyskytuje u dívek v adolescentním věku.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Důležité je dodržování preventivních a režimových opatření.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 toho důvodu byla shrnuta: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Doporučení pro všeobecné sestry.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Doporučení pro pacientku v adolescentním věku.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Doporučení pro rodinu.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844824"/>
            <a:ext cx="7776864" cy="417646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Cíle stanovené na začátku této bakalářské práce se podařilo splnit.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Výstupem bakalářské práce je soubor pěti informačních karet.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Tyto karty jsou určené pacientkám v adolescentním věku, které prodělaly akutní pyelonefritidu a jejich rodinným příslušníkům.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Obsahují veškeré informace o preventivních a režimových opatřeních tohoto onemocnění.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INFORMAČNÍ KARTY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503920" cy="4355976"/>
          </a:xfrm>
        </p:spPr>
        <p:txBody>
          <a:bodyPr/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1. PITNÝ REŽIM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poukazuje na vhodné a nevhodné nápoje.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2. DIETNÍ OPATŘENÍ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popisuje vhodnou a nevhodnou stravu.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3. HYGIENICKÉ NÁVYKY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obsahuje techniku správného utírání po mikci, rady kdy sprchování upřednostnit před koupáním, volbu vhodného oblečení a další doporučení.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4. NÁCVIK MIKČNÍCH STEREOTYPŮ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5. VHODNÉ POTRAVINOVÉ DOPLŇKY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preparáty na podporu lokální imunity močových cest, doplňky při užívání antibiotik a přípravky účinné jako prevence IMC.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			Děkuji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REŠERŠNÍ STRATEGIE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8050096" cy="4470248"/>
          </a:xfrm>
        </p:spPr>
        <p:txBody>
          <a:bodyPr>
            <a:normAutofit/>
          </a:bodyPr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KLÍČOVÁ SLOVA: adolescence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akutní pyelonefritida, infekce močových cest, ošetřovatelská péče.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Časové vymezení bylo zvoleno v období 2008 – 2017.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Národní lékařská knihovna Praha: celkem 64 záznamů.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 databáze bylo využito 35 zdrojů: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31 v českém jazyce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 ve slovenském jazyce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 v anglickém jazyce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 internetové zdroje.</a:t>
            </a:r>
          </a:p>
          <a:p>
            <a:pPr>
              <a:buFontTx/>
              <a:buChar char="-"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TEORETICKÁ ČÁST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194112" cy="4542256"/>
          </a:xfrm>
        </p:spPr>
        <p:txBody>
          <a:bodyPr>
            <a:normAutofit lnSpcReduction="10000"/>
          </a:bodyPr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Shrnuje teoretické informace o onemocnění akutní pyelonefritida, její klasifikaci, klinické příznaky, diagnostiku, rizikové faktory, léčbu, prevenci a možné komplikace.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Popisuje vývojové období adolescence.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Obsahuje preventivní a režimová opatření tohoto onemocnění.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Zaměřuje se na specifika ošetřovatelské péče s přihlédnutím na adolescentní věk.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Infekce močových cest spojené se zdravotní péčí.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Vysvětluje pojem ošetřovatelství, ošetřovatelský proces a popisuje role sestry.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PRAKTICKÁ ČÁST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8050096" cy="4398240"/>
          </a:xfrm>
        </p:spPr>
        <p:txBody>
          <a:bodyPr>
            <a:normAutofit/>
          </a:bodyPr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Ošetřovatelský proces u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adolescentky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s akutní pyelonefritidou.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Utřídění informací dle domén NANDA I Taxonomie II.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Stanovení ošetřovatelských diagnóz a jejich uspořádání dle priorit.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Rozpracování ošetřovatelských diagnóz.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Celkové zhodnocení ošetřovatelské péče.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Doporučení pro praxi.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CÍLE TEORETICKÉ ČÁSTI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94112" cy="4470248"/>
          </a:xfrm>
        </p:spPr>
        <p:txBody>
          <a:bodyPr>
            <a:normAutofit/>
          </a:bodyPr>
          <a:lstStyle/>
          <a:p>
            <a:endParaRPr lang="cs-CZ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1: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Shrnout a popsat problematiku u onemocnění akutní pyelonefritidy, příznaky, diagnostiku, léčbu a komplikace v adolescentním věku na základě provedené rešerše literatury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2: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Popsat specifika ošetřovatelské péče u adolescentních pacientů s akutní pyelonefritidou a shrnout informace o preventivních a režimových opatřeních.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CÍLE PRAKTICKÉ ČÁSTI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359904" cy="4499992"/>
          </a:xfrm>
        </p:spPr>
        <p:txBody>
          <a:bodyPr>
            <a:normAutofit/>
          </a:bodyPr>
          <a:lstStyle/>
          <a:p>
            <a:endParaRPr lang="cs-CZ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1: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Detailně popsat kazuistiku pacientky s akutní pyelonefritidou v adolescentním věku hospitalizovanou na dětském oddělení.</a:t>
            </a:r>
          </a:p>
          <a:p>
            <a:endParaRPr lang="cs-CZ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2: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Vytvořit doporučení pro praxi a soubor informačních karet, který obsahuje specifika ošetřovatelské péče pro pacientky v adolescentním věku s akutní pyelonefritidou a jejich rodinné příslušníky.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OŠETŘOVATELSKÝ PROCES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772816"/>
            <a:ext cx="7978088" cy="432623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Kazuistika: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16letá pacientka přivezena na dětské oddělení.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Pacientka měla: bolesti břicha a zad, dysurické obtíže při močení, zvýšenou TT a 2krát se pomočila.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Vybrán byl model funkčního zdraví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Marjory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Gordon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Medicínská diagnóza: Akutní pyelonefritida N 10.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OŠETŘOVATELSKÝ PROCES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66120" cy="4542256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Stanovení ošetřovatelských diagnóz dle NANDA I taxonomie II Definice a klasifikace 2015-2017.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AKTUÁLNÍ OŠETŘOVATELSKÉ DIAGNÓZY: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AKUTNÍ BOLEST (00132)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krátkodobý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Pacientka udává zmírnění bolesti do 1 hodiny po aplikaci analgetik, hodnotí bolest dle vizuální analogové škály VAS o 2 stupně nižší.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dlouhodobý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Pacientka udává bolest číslo 2 dle VAS na stupnici 0-10 do 3 dnů a je bez bolesti při propuštění z nemocnice.</a:t>
            </a:r>
          </a:p>
          <a:p>
            <a:pPr>
              <a:buFontTx/>
              <a:buChar char="-"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OŠETŘOVATELSKÝ PROCES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266120" cy="4470248"/>
          </a:xfrm>
        </p:spPr>
        <p:txBody>
          <a:bodyPr>
            <a:normAutofit lnSpcReduction="10000"/>
          </a:bodyPr>
          <a:lstStyle/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ZHORŠENÉ VYLUČOVÁNÍ MOČI (00016)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krátkodobý: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Pacientka zná příznaky dysurických obtíží při vylučování moči a je seznámena se specifiky ošetřovatelské péče do 24 hodin.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Cíl dlouhodobý: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Pacientka nemá dysurické obtíže při vylučování moči a zná specifika ošetřovatelské péče do propuštění z nemocnice.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HYPERTERMIE (00007)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STRACH (00148)</a:t>
            </a:r>
          </a:p>
          <a:p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10699</TotalTime>
  <Words>786</Words>
  <Application>Microsoft Office PowerPoint</Application>
  <PresentationFormat>Předvádění na obrazovce (4:3)</PresentationFormat>
  <Paragraphs>128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Vysoká škola zdravotnická, o. p. s., Praha 5</vt:lpstr>
      <vt:lpstr>REŠERŠNÍ STRATEGIE</vt:lpstr>
      <vt:lpstr>TEORETICKÁ ČÁST</vt:lpstr>
      <vt:lpstr>PRAKTICKÁ ČÁST</vt:lpstr>
      <vt:lpstr>CÍLE TEORETICKÉ ČÁSTI</vt:lpstr>
      <vt:lpstr>CÍLE PRAKTICKÉ ČÁSTI</vt:lpstr>
      <vt:lpstr>OŠETŘOVATELSKÝ PROCES</vt:lpstr>
      <vt:lpstr>OŠETŘOVATELSKÝ PROCES</vt:lpstr>
      <vt:lpstr>OŠETŘOVATELSKÝ PROCES</vt:lpstr>
      <vt:lpstr>OŠETŘOVATELSKÝ PROCES</vt:lpstr>
      <vt:lpstr>ZHODNOCENÍ OŠETŘOVATELSKÉ PÉČE</vt:lpstr>
      <vt:lpstr>DOPORUČENÍ PRO PRAXI</vt:lpstr>
      <vt:lpstr>ZÁVĚR</vt:lpstr>
      <vt:lpstr>INFORMAČNÍ KARTY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Leňa Lenovo</dc:creator>
  <cp:lastModifiedBy>Lidka</cp:lastModifiedBy>
  <cp:revision>199</cp:revision>
  <dcterms:created xsi:type="dcterms:W3CDTF">2018-03-29T09:33:04Z</dcterms:created>
  <dcterms:modified xsi:type="dcterms:W3CDTF">2020-04-14T14:42:30Z</dcterms:modified>
</cp:coreProperties>
</file>