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58" r:id="rId4"/>
    <p:sldId id="278" r:id="rId5"/>
    <p:sldId id="259" r:id="rId6"/>
    <p:sldId id="261" r:id="rId7"/>
    <p:sldId id="280" r:id="rId8"/>
    <p:sldId id="268" r:id="rId9"/>
    <p:sldId id="269" r:id="rId10"/>
    <p:sldId id="282" r:id="rId11"/>
    <p:sldId id="272" r:id="rId12"/>
    <p:sldId id="275" r:id="rId13"/>
    <p:sldId id="283" r:id="rId14"/>
    <p:sldId id="265" r:id="rId15"/>
    <p:sldId id="285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Pokorná" userId="6b9ec6cdcb9be005" providerId="LiveId" clId="{82B66A8F-2939-4931-BAC8-825249CB974A}"/>
    <pc:docChg chg="undo redo custSel addSld delSld modSld sldOrd">
      <pc:chgData name="Martina Pokorná" userId="6b9ec6cdcb9be005" providerId="LiveId" clId="{82B66A8F-2939-4931-BAC8-825249CB974A}" dt="2021-04-26T18:28:27.868" v="4917" actId="255"/>
      <pc:docMkLst>
        <pc:docMk/>
      </pc:docMkLst>
      <pc:sldChg chg="addSp delSp modSp mod modMedia setBg delAnim setClrOvrMap">
        <pc:chgData name="Martina Pokorná" userId="6b9ec6cdcb9be005" providerId="LiveId" clId="{82B66A8F-2939-4931-BAC8-825249CB974A}" dt="2021-04-26T18:28:27.868" v="4917" actId="255"/>
        <pc:sldMkLst>
          <pc:docMk/>
          <pc:sldMk cId="2412536907" sldId="256"/>
        </pc:sldMkLst>
        <pc:spChg chg="mod ord">
          <ac:chgData name="Martina Pokorná" userId="6b9ec6cdcb9be005" providerId="LiveId" clId="{82B66A8F-2939-4931-BAC8-825249CB974A}" dt="2021-04-26T18:28:01.700" v="4915" actId="26606"/>
          <ac:spMkLst>
            <pc:docMk/>
            <pc:sldMk cId="2412536907" sldId="256"/>
            <ac:spMk id="2" creationId="{E4FC39C9-6587-40AE-8DD0-C557E6404495}"/>
          </ac:spMkLst>
        </pc:spChg>
        <pc:spChg chg="mod">
          <ac:chgData name="Martina Pokorná" userId="6b9ec6cdcb9be005" providerId="LiveId" clId="{82B66A8F-2939-4931-BAC8-825249CB974A}" dt="2021-04-26T18:28:27.868" v="4917" actId="255"/>
          <ac:spMkLst>
            <pc:docMk/>
            <pc:sldMk cId="2412536907" sldId="256"/>
            <ac:spMk id="3" creationId="{4C4124C8-6B1A-46BB-83D1-5FEB3F8294CC}"/>
          </ac:spMkLst>
        </pc:spChg>
        <pc:spChg chg="add del">
          <ac:chgData name="Martina Pokorná" userId="6b9ec6cdcb9be005" providerId="LiveId" clId="{82B66A8F-2939-4931-BAC8-825249CB974A}" dt="2021-04-25T09:20:50.753" v="560" actId="26606"/>
          <ac:spMkLst>
            <pc:docMk/>
            <pc:sldMk cId="2412536907" sldId="256"/>
            <ac:spMk id="8" creationId="{1B15ED52-F352-441B-82BF-E0EA34836D08}"/>
          </ac:spMkLst>
        </pc:spChg>
        <pc:spChg chg="add del">
          <ac:chgData name="Martina Pokorná" userId="6b9ec6cdcb9be005" providerId="LiveId" clId="{82B66A8F-2939-4931-BAC8-825249CB974A}" dt="2021-04-25T09:21:16.136" v="564" actId="26606"/>
          <ac:spMkLst>
            <pc:docMk/>
            <pc:sldMk cId="2412536907" sldId="256"/>
            <ac:spMk id="9" creationId="{C1DD1A8A-57D5-4A81-AD04-532B043C5611}"/>
          </ac:spMkLst>
        </pc:spChg>
        <pc:spChg chg="add del">
          <ac:chgData name="Martina Pokorná" userId="6b9ec6cdcb9be005" providerId="LiveId" clId="{82B66A8F-2939-4931-BAC8-825249CB974A}" dt="2021-04-25T09:20:50.753" v="560" actId="26606"/>
          <ac:spMkLst>
            <pc:docMk/>
            <pc:sldMk cId="2412536907" sldId="256"/>
            <ac:spMk id="10" creationId="{3B2E3793-BFE6-45A2-9B7B-E18844431C99}"/>
          </ac:spMkLst>
        </pc:spChg>
        <pc:spChg chg="add del">
          <ac:chgData name="Martina Pokorná" userId="6b9ec6cdcb9be005" providerId="LiveId" clId="{82B66A8F-2939-4931-BAC8-825249CB974A}" dt="2021-04-25T09:21:16.136" v="564" actId="26606"/>
          <ac:spMkLst>
            <pc:docMk/>
            <pc:sldMk cId="2412536907" sldId="256"/>
            <ac:spMk id="11" creationId="{007891EC-4501-44ED-A8C8-B11B6DB767AB}"/>
          </ac:spMkLst>
        </pc:spChg>
        <pc:spChg chg="add del">
          <ac:chgData name="Martina Pokorná" userId="6b9ec6cdcb9be005" providerId="LiveId" clId="{82B66A8F-2939-4931-BAC8-825249CB974A}" dt="2021-04-25T09:20:50.753" v="560" actId="26606"/>
          <ac:spMkLst>
            <pc:docMk/>
            <pc:sldMk cId="2412536907" sldId="256"/>
            <ac:spMk id="12" creationId="{BC4C4868-CB8F-4AF9-9CDB-8108F2C19B67}"/>
          </ac:spMkLst>
        </pc:spChg>
        <pc:spChg chg="add del">
          <ac:chgData name="Martina Pokorná" userId="6b9ec6cdcb9be005" providerId="LiveId" clId="{82B66A8F-2939-4931-BAC8-825249CB974A}" dt="2021-04-25T09:20:50.753" v="560" actId="26606"/>
          <ac:spMkLst>
            <pc:docMk/>
            <pc:sldMk cId="2412536907" sldId="256"/>
            <ac:spMk id="14" creationId="{375E0459-6403-40CD-989D-56A4407CA12E}"/>
          </ac:spMkLst>
        </pc:spChg>
        <pc:spChg chg="add del">
          <ac:chgData name="Martina Pokorná" userId="6b9ec6cdcb9be005" providerId="LiveId" clId="{82B66A8F-2939-4931-BAC8-825249CB974A}" dt="2021-04-25T09:20:50.753" v="560" actId="26606"/>
          <ac:spMkLst>
            <pc:docMk/>
            <pc:sldMk cId="2412536907" sldId="256"/>
            <ac:spMk id="16" creationId="{53E5B1A8-3AC9-4BD1-9BBC-78CA94F2D1BA}"/>
          </ac:spMkLst>
        </pc:spChg>
        <pc:spChg chg="add del">
          <ac:chgData name="Martina Pokorná" userId="6b9ec6cdcb9be005" providerId="LiveId" clId="{82B66A8F-2939-4931-BAC8-825249CB974A}" dt="2021-04-25T19:54:59.957" v="2752" actId="26606"/>
          <ac:spMkLst>
            <pc:docMk/>
            <pc:sldMk cId="2412536907" sldId="256"/>
            <ac:spMk id="20" creationId="{DEE2AD96-B495-4E06-9291-B71706F728CB}"/>
          </ac:spMkLst>
        </pc:spChg>
        <pc:spChg chg="add del">
          <ac:chgData name="Martina Pokorná" userId="6b9ec6cdcb9be005" providerId="LiveId" clId="{82B66A8F-2939-4931-BAC8-825249CB974A}" dt="2021-04-25T19:54:59.957" v="2752" actId="26606"/>
          <ac:spMkLst>
            <pc:docMk/>
            <pc:sldMk cId="2412536907" sldId="256"/>
            <ac:spMk id="21" creationId="{53CF6D67-C5A8-4ADD-9E8E-1E38CA1D3166}"/>
          </ac:spMkLst>
        </pc:spChg>
        <pc:spChg chg="add del">
          <ac:chgData name="Martina Pokorná" userId="6b9ec6cdcb9be005" providerId="LiveId" clId="{82B66A8F-2939-4931-BAC8-825249CB974A}" dt="2021-04-25T19:54:59.957" v="2752" actId="26606"/>
          <ac:spMkLst>
            <pc:docMk/>
            <pc:sldMk cId="2412536907" sldId="256"/>
            <ac:spMk id="22" creationId="{86909FA0-B515-4681-B7A8-FA281D133B94}"/>
          </ac:spMkLst>
        </pc:spChg>
        <pc:spChg chg="add del">
          <ac:chgData name="Martina Pokorná" userId="6b9ec6cdcb9be005" providerId="LiveId" clId="{82B66A8F-2939-4931-BAC8-825249CB974A}" dt="2021-04-25T19:54:59.957" v="2752" actId="26606"/>
          <ac:spMkLst>
            <pc:docMk/>
            <pc:sldMk cId="2412536907" sldId="256"/>
            <ac:spMk id="23" creationId="{21C9FE86-FCC3-4A31-AA1C-C882262B7FE7}"/>
          </ac:spMkLst>
        </pc:spChg>
        <pc:spChg chg="add del">
          <ac:chgData name="Martina Pokorná" userId="6b9ec6cdcb9be005" providerId="LiveId" clId="{82B66A8F-2939-4931-BAC8-825249CB974A}" dt="2021-04-25T19:54:59.957" v="2752" actId="26606"/>
          <ac:spMkLst>
            <pc:docMk/>
            <pc:sldMk cId="2412536907" sldId="256"/>
            <ac:spMk id="24" creationId="{7D96243B-ECED-4B71-8E06-AE9A285EAD20}"/>
          </ac:spMkLst>
        </pc:spChg>
        <pc:spChg chg="add del">
          <ac:chgData name="Martina Pokorná" userId="6b9ec6cdcb9be005" providerId="LiveId" clId="{82B66A8F-2939-4931-BAC8-825249CB974A}" dt="2021-04-25T19:54:59.957" v="2752" actId="26606"/>
          <ac:spMkLst>
            <pc:docMk/>
            <pc:sldMk cId="2412536907" sldId="256"/>
            <ac:spMk id="25" creationId="{A09989E4-EFDC-4A90-A633-E0525FB4139E}"/>
          </ac:spMkLst>
        </pc:spChg>
        <pc:spChg chg="add del">
          <ac:chgData name="Martina Pokorná" userId="6b9ec6cdcb9be005" providerId="LiveId" clId="{82B66A8F-2939-4931-BAC8-825249CB974A}" dt="2021-04-25T19:54:23.361" v="2751" actId="26606"/>
          <ac:spMkLst>
            <pc:docMk/>
            <pc:sldMk cId="2412536907" sldId="256"/>
            <ac:spMk id="28" creationId="{92D9679E-E0B0-4A69-BF86-04BFAB0E7A40}"/>
          </ac:spMkLst>
        </pc:spChg>
        <pc:spChg chg="add del">
          <ac:chgData name="Martina Pokorná" userId="6b9ec6cdcb9be005" providerId="LiveId" clId="{82B66A8F-2939-4931-BAC8-825249CB974A}" dt="2021-04-25T19:54:23.361" v="2751" actId="26606"/>
          <ac:spMkLst>
            <pc:docMk/>
            <pc:sldMk cId="2412536907" sldId="256"/>
            <ac:spMk id="29" creationId="{599B93ED-2031-4827-AC44-2EF039E32600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30" creationId="{8C790BE2-4E4F-4AAF-81A2-4A6F4885EBE6}"/>
          </ac:spMkLst>
        </pc:spChg>
        <pc:spChg chg="add del">
          <ac:chgData name="Martina Pokorná" userId="6b9ec6cdcb9be005" providerId="LiveId" clId="{82B66A8F-2939-4931-BAC8-825249CB974A}" dt="2021-04-25T19:52:19.559" v="2743" actId="26606"/>
          <ac:spMkLst>
            <pc:docMk/>
            <pc:sldMk cId="2412536907" sldId="256"/>
            <ac:spMk id="31" creationId="{73AD41DB-DF9F-49BC-85AE-6AB1840AD517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32" creationId="{D28B54C3-B57B-472A-B96E-1FCB67093DC2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36" creationId="{E12088DD-B1AD-40E0-8B86-1D87A2CCD9BE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37" creationId="{7DB3C429-F8DA-49B9-AF84-21996FCF78B5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38" creationId="{C4C9F2B0-1044-46EB-8AEB-C3BFFDE6C2CC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40" creationId="{0C395952-4E26-45A2-8756-2ADFD6E53C6E}"/>
          </ac:spMkLst>
        </pc:spChg>
        <pc:spChg chg="add del">
          <ac:chgData name="Martina Pokorná" userId="6b9ec6cdcb9be005" providerId="LiveId" clId="{82B66A8F-2939-4931-BAC8-825249CB974A}" dt="2021-04-25T19:53:00.006" v="2749" actId="26606"/>
          <ac:spMkLst>
            <pc:docMk/>
            <pc:sldMk cId="2412536907" sldId="256"/>
            <ac:spMk id="42" creationId="{4734BADF-9461-4621-B112-2D7BABEA7DD0}"/>
          </ac:spMkLst>
        </pc:spChg>
        <pc:spChg chg="add del">
          <ac:chgData name="Martina Pokorná" userId="6b9ec6cdcb9be005" providerId="LiveId" clId="{82B66A8F-2939-4931-BAC8-825249CB974A}" dt="2021-04-25T19:54:23.361" v="2751" actId="26606"/>
          <ac:spMkLst>
            <pc:docMk/>
            <pc:sldMk cId="2412536907" sldId="256"/>
            <ac:spMk id="44" creationId="{2D92BF22-1E20-476B-A385-6E2F4F716093}"/>
          </ac:spMkLst>
        </pc:spChg>
        <pc:spChg chg="add del">
          <ac:chgData name="Martina Pokorná" userId="6b9ec6cdcb9be005" providerId="LiveId" clId="{82B66A8F-2939-4931-BAC8-825249CB974A}" dt="2021-04-25T19:54:23.361" v="2751" actId="26606"/>
          <ac:spMkLst>
            <pc:docMk/>
            <pc:sldMk cId="2412536907" sldId="256"/>
            <ac:spMk id="46" creationId="{9697EBBD-E15A-463A-999A-436F1950C187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49" creationId="{0E30439A-8A5B-46EC-8283-9B6B031D40D0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50" creationId="{5CEAD642-85CF-4750-8432-7C80C901F001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51" creationId="{FA33EEAE-15D5-4119-8C1E-89D943F911EF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52" creationId="{730D8B3B-9B80-4025-B934-26DC7D7CD231}"/>
          </ac:spMkLst>
        </pc:spChg>
        <pc:spChg chg="add del">
          <ac:chgData name="Martina Pokorná" userId="6b9ec6cdcb9be005" providerId="LiveId" clId="{82B66A8F-2939-4931-BAC8-825249CB974A}" dt="2021-04-25T19:54:23.361" v="2751" actId="26606"/>
          <ac:spMkLst>
            <pc:docMk/>
            <pc:sldMk cId="2412536907" sldId="256"/>
            <ac:spMk id="53" creationId="{F081587E-62A1-403B-A9FB-19F4971F30C0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55" creationId="{B5A1B09C-1565-46F8-B70F-621C5EB48A09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56" creationId="{8C516CC8-80AC-446C-A56E-9F54B7210402}"/>
          </ac:spMkLst>
        </pc:spChg>
        <pc:spChg chg="add del">
          <ac:chgData name="Martina Pokorná" userId="6b9ec6cdcb9be005" providerId="LiveId" clId="{82B66A8F-2939-4931-BAC8-825249CB974A}" dt="2021-04-25T21:03:36.197" v="2770" actId="26606"/>
          <ac:spMkLst>
            <pc:docMk/>
            <pc:sldMk cId="2412536907" sldId="256"/>
            <ac:spMk id="57" creationId="{53947E58-F088-49F1-A3D1-DEA690192E84}"/>
          </ac:spMkLst>
        </pc:spChg>
        <pc:spChg chg="add del">
          <ac:chgData name="Martina Pokorná" userId="6b9ec6cdcb9be005" providerId="LiveId" clId="{82B66A8F-2939-4931-BAC8-825249CB974A}" dt="2021-04-25T21:03:36.175" v="2769" actId="26606"/>
          <ac:spMkLst>
            <pc:docMk/>
            <pc:sldMk cId="2412536907" sldId="256"/>
            <ac:spMk id="62" creationId="{0671A8AE-40A1-4631-A6B8-581AFF065482}"/>
          </ac:spMkLst>
        </pc:spChg>
        <pc:spChg chg="add del">
          <ac:chgData name="Martina Pokorná" userId="6b9ec6cdcb9be005" providerId="LiveId" clId="{82B66A8F-2939-4931-BAC8-825249CB974A}" dt="2021-04-25T21:03:36.175" v="2769" actId="26606"/>
          <ac:spMkLst>
            <pc:docMk/>
            <pc:sldMk cId="2412536907" sldId="256"/>
            <ac:spMk id="64" creationId="{AB58EF07-17C2-48CF-ABB0-EEF1F17CB8F0}"/>
          </ac:spMkLst>
        </pc:spChg>
        <pc:spChg chg="add del">
          <ac:chgData name="Martina Pokorná" userId="6b9ec6cdcb9be005" providerId="LiveId" clId="{82B66A8F-2939-4931-BAC8-825249CB974A}" dt="2021-04-25T21:03:36.175" v="2769" actId="26606"/>
          <ac:spMkLst>
            <pc:docMk/>
            <pc:sldMk cId="2412536907" sldId="256"/>
            <ac:spMk id="66" creationId="{AF2F604E-43BE-4DC3-B983-E071523364F8}"/>
          </ac:spMkLst>
        </pc:spChg>
        <pc:spChg chg="add del">
          <ac:chgData name="Martina Pokorná" userId="6b9ec6cdcb9be005" providerId="LiveId" clId="{82B66A8F-2939-4931-BAC8-825249CB974A}" dt="2021-04-25T21:03:36.175" v="2769" actId="26606"/>
          <ac:spMkLst>
            <pc:docMk/>
            <pc:sldMk cId="2412536907" sldId="256"/>
            <ac:spMk id="68" creationId="{08C9B587-E65E-4B52-B37C-ABEBB6E87928}"/>
          </ac:spMkLst>
        </pc:spChg>
        <pc:spChg chg="add del">
          <ac:chgData name="Martina Pokorná" userId="6b9ec6cdcb9be005" providerId="LiveId" clId="{82B66A8F-2939-4931-BAC8-825249CB974A}" dt="2021-04-25T21:04:35.517" v="2780" actId="26606"/>
          <ac:spMkLst>
            <pc:docMk/>
            <pc:sldMk cId="2412536907" sldId="256"/>
            <ac:spMk id="70" creationId="{9203DE33-2CD4-4CA8-9AF3-37C3B65133B0}"/>
          </ac:spMkLst>
        </pc:spChg>
        <pc:spChg chg="add del">
          <ac:chgData name="Martina Pokorná" userId="6b9ec6cdcb9be005" providerId="LiveId" clId="{82B66A8F-2939-4931-BAC8-825249CB974A}" dt="2021-04-25T21:04:35.517" v="2780" actId="26606"/>
          <ac:spMkLst>
            <pc:docMk/>
            <pc:sldMk cId="2412536907" sldId="256"/>
            <ac:spMk id="71" creationId="{0AF57B88-1D4C-41FA-A761-EC1DD10C35CB}"/>
          </ac:spMkLst>
        </pc:spChg>
        <pc:spChg chg="add del">
          <ac:chgData name="Martina Pokorná" userId="6b9ec6cdcb9be005" providerId="LiveId" clId="{82B66A8F-2939-4931-BAC8-825249CB974A}" dt="2021-04-25T21:04:35.517" v="2780" actId="26606"/>
          <ac:spMkLst>
            <pc:docMk/>
            <pc:sldMk cId="2412536907" sldId="256"/>
            <ac:spMk id="72" creationId="{D2548F45-5164-4ABB-8212-7F293FDED8D4}"/>
          </ac:spMkLst>
        </pc:spChg>
        <pc:spChg chg="add del">
          <ac:chgData name="Martina Pokorná" userId="6b9ec6cdcb9be005" providerId="LiveId" clId="{82B66A8F-2939-4931-BAC8-825249CB974A}" dt="2021-04-25T21:04:35.517" v="2780" actId="26606"/>
          <ac:spMkLst>
            <pc:docMk/>
            <pc:sldMk cId="2412536907" sldId="256"/>
            <ac:spMk id="73" creationId="{5E81CCFB-7BEF-4186-86FB-D09450B4D02D}"/>
          </ac:spMkLst>
        </pc:spChg>
        <pc:spChg chg="add del">
          <ac:chgData name="Martina Pokorná" userId="6b9ec6cdcb9be005" providerId="LiveId" clId="{82B66A8F-2939-4931-BAC8-825249CB974A}" dt="2021-04-26T18:21:04.948" v="4866" actId="26606"/>
          <ac:spMkLst>
            <pc:docMk/>
            <pc:sldMk cId="2412536907" sldId="256"/>
            <ac:spMk id="77" creationId="{A8384FB5-9ADC-4DDC-881B-597D56F5B15D}"/>
          </ac:spMkLst>
        </pc:spChg>
        <pc:spChg chg="add del">
          <ac:chgData name="Martina Pokorná" userId="6b9ec6cdcb9be005" providerId="LiveId" clId="{82B66A8F-2939-4931-BAC8-825249CB974A}" dt="2021-04-25T21:04:05.551" v="2773" actId="26606"/>
          <ac:spMkLst>
            <pc:docMk/>
            <pc:sldMk cId="2412536907" sldId="256"/>
            <ac:spMk id="78" creationId="{8D0D6D3E-D7F9-4591-9CA9-DDF4DB1F73DA}"/>
          </ac:spMkLst>
        </pc:spChg>
        <pc:spChg chg="add del">
          <ac:chgData name="Martina Pokorná" userId="6b9ec6cdcb9be005" providerId="LiveId" clId="{82B66A8F-2939-4931-BAC8-825249CB974A}" dt="2021-04-26T18:21:04.948" v="4866" actId="26606"/>
          <ac:spMkLst>
            <pc:docMk/>
            <pc:sldMk cId="2412536907" sldId="256"/>
            <ac:spMk id="79" creationId="{91E5A9A7-95C6-4F4F-B00E-C82E07FE62EF}"/>
          </ac:spMkLst>
        </pc:spChg>
        <pc:spChg chg="add del">
          <ac:chgData name="Martina Pokorná" userId="6b9ec6cdcb9be005" providerId="LiveId" clId="{82B66A8F-2939-4931-BAC8-825249CB974A}" dt="2021-04-25T21:04:05.551" v="2773" actId="26606"/>
          <ac:spMkLst>
            <pc:docMk/>
            <pc:sldMk cId="2412536907" sldId="256"/>
            <ac:spMk id="80" creationId="{C4C9F2B0-1044-46EB-8AEB-C3BFFDE6C2CC}"/>
          </ac:spMkLst>
        </pc:spChg>
        <pc:spChg chg="add del">
          <ac:chgData name="Martina Pokorná" userId="6b9ec6cdcb9be005" providerId="LiveId" clId="{82B66A8F-2939-4931-BAC8-825249CB974A}" dt="2021-04-26T18:21:04.948" v="4866" actId="26606"/>
          <ac:spMkLst>
            <pc:docMk/>
            <pc:sldMk cId="2412536907" sldId="256"/>
            <ac:spMk id="81" creationId="{D07DD2DE-F619-49DD-B5E7-03A290FF4ED1}"/>
          </ac:spMkLst>
        </pc:spChg>
        <pc:spChg chg="add del">
          <ac:chgData name="Martina Pokorná" userId="6b9ec6cdcb9be005" providerId="LiveId" clId="{82B66A8F-2939-4931-BAC8-825249CB974A}" dt="2021-04-25T21:04:05.551" v="2773" actId="26606"/>
          <ac:spMkLst>
            <pc:docMk/>
            <pc:sldMk cId="2412536907" sldId="256"/>
            <ac:spMk id="82" creationId="{D28B54C3-B57B-472A-B96E-1FCB67093DC2}"/>
          </ac:spMkLst>
        </pc:spChg>
        <pc:spChg chg="add del">
          <ac:chgData name="Martina Pokorná" userId="6b9ec6cdcb9be005" providerId="LiveId" clId="{82B66A8F-2939-4931-BAC8-825249CB974A}" dt="2021-04-26T18:21:04.948" v="4866" actId="26606"/>
          <ac:spMkLst>
            <pc:docMk/>
            <pc:sldMk cId="2412536907" sldId="256"/>
            <ac:spMk id="83" creationId="{85149191-5F60-4A28-AAFF-039F96B0F3EC}"/>
          </ac:spMkLst>
        </pc:spChg>
        <pc:spChg chg="add del">
          <ac:chgData name="Martina Pokorná" userId="6b9ec6cdcb9be005" providerId="LiveId" clId="{82B66A8F-2939-4931-BAC8-825249CB974A}" dt="2021-04-25T21:04:05.551" v="2773" actId="26606"/>
          <ac:spMkLst>
            <pc:docMk/>
            <pc:sldMk cId="2412536907" sldId="256"/>
            <ac:spMk id="84" creationId="{7DB3C429-F8DA-49B9-AF84-21996FCF78B5}"/>
          </ac:spMkLst>
        </pc:spChg>
        <pc:spChg chg="add del">
          <ac:chgData name="Martina Pokorná" userId="6b9ec6cdcb9be005" providerId="LiveId" clId="{82B66A8F-2939-4931-BAC8-825249CB974A}" dt="2021-04-26T18:21:04.948" v="4866" actId="26606"/>
          <ac:spMkLst>
            <pc:docMk/>
            <pc:sldMk cId="2412536907" sldId="256"/>
            <ac:spMk id="85" creationId="{F8260ED5-17F7-4158-B241-D51DD4CF1B7E}"/>
          </ac:spMkLst>
        </pc:spChg>
        <pc:spChg chg="add del">
          <ac:chgData name="Martina Pokorná" userId="6b9ec6cdcb9be005" providerId="LiveId" clId="{82B66A8F-2939-4931-BAC8-825249CB974A}" dt="2021-04-25T21:04:10.887" v="2775" actId="26606"/>
          <ac:spMkLst>
            <pc:docMk/>
            <pc:sldMk cId="2412536907" sldId="256"/>
            <ac:spMk id="86" creationId="{9F701746-0657-4467-BBD3-24051A715C25}"/>
          </ac:spMkLst>
        </pc:spChg>
        <pc:spChg chg="add del">
          <ac:chgData name="Martina Pokorná" userId="6b9ec6cdcb9be005" providerId="LiveId" clId="{82B66A8F-2939-4931-BAC8-825249CB974A}" dt="2021-04-25T21:04:10.887" v="2775" actId="26606"/>
          <ac:spMkLst>
            <pc:docMk/>
            <pc:sldMk cId="2412536907" sldId="256"/>
            <ac:spMk id="87" creationId="{117BEB00-3E3D-4F08-AF56-DB0D22FB5F64}"/>
          </ac:spMkLst>
        </pc:spChg>
        <pc:spChg chg="add del">
          <ac:chgData name="Martina Pokorná" userId="6b9ec6cdcb9be005" providerId="LiveId" clId="{82B66A8F-2939-4931-BAC8-825249CB974A}" dt="2021-04-25T21:04:20.404" v="2777" actId="26606"/>
          <ac:spMkLst>
            <pc:docMk/>
            <pc:sldMk cId="2412536907" sldId="256"/>
            <ac:spMk id="89" creationId="{9203DE33-2CD4-4CA8-9AF3-37C3B65133B0}"/>
          </ac:spMkLst>
        </pc:spChg>
        <pc:spChg chg="add del">
          <ac:chgData name="Martina Pokorná" userId="6b9ec6cdcb9be005" providerId="LiveId" clId="{82B66A8F-2939-4931-BAC8-825249CB974A}" dt="2021-04-25T21:04:20.404" v="2777" actId="26606"/>
          <ac:spMkLst>
            <pc:docMk/>
            <pc:sldMk cId="2412536907" sldId="256"/>
            <ac:spMk id="90" creationId="{0AF57B88-1D4C-41FA-A761-EC1DD10C35CB}"/>
          </ac:spMkLst>
        </pc:spChg>
        <pc:spChg chg="add del">
          <ac:chgData name="Martina Pokorná" userId="6b9ec6cdcb9be005" providerId="LiveId" clId="{82B66A8F-2939-4931-BAC8-825249CB974A}" dt="2021-04-25T21:04:20.404" v="2777" actId="26606"/>
          <ac:spMkLst>
            <pc:docMk/>
            <pc:sldMk cId="2412536907" sldId="256"/>
            <ac:spMk id="91" creationId="{D2548F45-5164-4ABB-8212-7F293FDED8D4}"/>
          </ac:spMkLst>
        </pc:spChg>
        <pc:spChg chg="add del">
          <ac:chgData name="Martina Pokorná" userId="6b9ec6cdcb9be005" providerId="LiveId" clId="{82B66A8F-2939-4931-BAC8-825249CB974A}" dt="2021-04-25T21:04:20.404" v="2777" actId="26606"/>
          <ac:spMkLst>
            <pc:docMk/>
            <pc:sldMk cId="2412536907" sldId="256"/>
            <ac:spMk id="92" creationId="{5E81CCFB-7BEF-4186-86FB-D09450B4D02D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93" creationId="{E561AD0F-2B15-4989-ABCB-25A120A180F7}"/>
          </ac:spMkLst>
        </pc:spChg>
        <pc:spChg chg="add del">
          <ac:chgData name="Martina Pokorná" userId="6b9ec6cdcb9be005" providerId="LiveId" clId="{82B66A8F-2939-4931-BAC8-825249CB974A}" dt="2021-04-25T21:04:35.485" v="2779" actId="26606"/>
          <ac:spMkLst>
            <pc:docMk/>
            <pc:sldMk cId="2412536907" sldId="256"/>
            <ac:spMk id="94" creationId="{8D0D6D3E-D7F9-4591-9CA9-DDF4DB1F73DA}"/>
          </ac:spMkLst>
        </pc:spChg>
        <pc:spChg chg="add del">
          <ac:chgData name="Martina Pokorná" userId="6b9ec6cdcb9be005" providerId="LiveId" clId="{82B66A8F-2939-4931-BAC8-825249CB974A}" dt="2021-04-25T21:04:35.485" v="2779" actId="26606"/>
          <ac:spMkLst>
            <pc:docMk/>
            <pc:sldMk cId="2412536907" sldId="256"/>
            <ac:spMk id="95" creationId="{C4C9F2B0-1044-46EB-8AEB-C3BFFDE6C2CC}"/>
          </ac:spMkLst>
        </pc:spChg>
        <pc:spChg chg="add del">
          <ac:chgData name="Martina Pokorná" userId="6b9ec6cdcb9be005" providerId="LiveId" clId="{82B66A8F-2939-4931-BAC8-825249CB974A}" dt="2021-04-25T21:04:35.485" v="2779" actId="26606"/>
          <ac:spMkLst>
            <pc:docMk/>
            <pc:sldMk cId="2412536907" sldId="256"/>
            <ac:spMk id="96" creationId="{D28B54C3-B57B-472A-B96E-1FCB67093DC2}"/>
          </ac:spMkLst>
        </pc:spChg>
        <pc:spChg chg="add del">
          <ac:chgData name="Martina Pokorná" userId="6b9ec6cdcb9be005" providerId="LiveId" clId="{82B66A8F-2939-4931-BAC8-825249CB974A}" dt="2021-04-25T21:04:35.485" v="2779" actId="26606"/>
          <ac:spMkLst>
            <pc:docMk/>
            <pc:sldMk cId="2412536907" sldId="256"/>
            <ac:spMk id="97" creationId="{7DB3C429-F8DA-49B9-AF84-21996FCF78B5}"/>
          </ac:spMkLst>
        </pc:spChg>
        <pc:spChg chg="add del">
          <ac:chgData name="Martina Pokorná" userId="6b9ec6cdcb9be005" providerId="LiveId" clId="{82B66A8F-2939-4931-BAC8-825249CB974A}" dt="2021-04-26T18:23:51.620" v="4889" actId="26606"/>
          <ac:spMkLst>
            <pc:docMk/>
            <pc:sldMk cId="2412536907" sldId="256"/>
            <ac:spMk id="99" creationId="{C1DD1A8A-57D5-4A81-AD04-532B043C5611}"/>
          </ac:spMkLst>
        </pc:spChg>
        <pc:spChg chg="add del">
          <ac:chgData name="Martina Pokorná" userId="6b9ec6cdcb9be005" providerId="LiveId" clId="{82B66A8F-2939-4931-BAC8-825249CB974A}" dt="2021-04-26T18:23:51.620" v="4889" actId="26606"/>
          <ac:spMkLst>
            <pc:docMk/>
            <pc:sldMk cId="2412536907" sldId="256"/>
            <ac:spMk id="100" creationId="{007891EC-4501-44ED-A8C8-B11B6DB767AB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01" creationId="{028836FF-97B4-4EE9-AF5D-39FF0F5AC8A0}"/>
          </ac:spMkLst>
        </pc:spChg>
        <pc:spChg chg="add del">
          <ac:chgData name="Martina Pokorná" userId="6b9ec6cdcb9be005" providerId="LiveId" clId="{82B66A8F-2939-4931-BAC8-825249CB974A}" dt="2021-04-26T18:17:06.143" v="4852" actId="26606"/>
          <ac:spMkLst>
            <pc:docMk/>
            <pc:sldMk cId="2412536907" sldId="256"/>
            <ac:spMk id="102" creationId="{A4E37431-20F0-4DD6-84A9-ED2B644943A2}"/>
          </ac:spMkLst>
        </pc:spChg>
        <pc:spChg chg="add del">
          <ac:chgData name="Martina Pokorná" userId="6b9ec6cdcb9be005" providerId="LiveId" clId="{82B66A8F-2939-4931-BAC8-825249CB974A}" dt="2021-04-26T18:17:06.143" v="4852" actId="26606"/>
          <ac:spMkLst>
            <pc:docMk/>
            <pc:sldMk cId="2412536907" sldId="256"/>
            <ac:spMk id="103" creationId="{0AE98B72-66C6-4AB4-AF0D-BA830DE86393}"/>
          </ac:spMkLst>
        </pc:spChg>
        <pc:spChg chg="add del">
          <ac:chgData name="Martina Pokorná" userId="6b9ec6cdcb9be005" providerId="LiveId" clId="{82B66A8F-2939-4931-BAC8-825249CB974A}" dt="2021-04-26T18:18:07.214" v="4856" actId="26606"/>
          <ac:spMkLst>
            <pc:docMk/>
            <pc:sldMk cId="2412536907" sldId="256"/>
            <ac:spMk id="104" creationId="{9203DE33-2CD4-4CA8-9AF3-37C3B65133B0}"/>
          </ac:spMkLst>
        </pc:spChg>
        <pc:spChg chg="add del">
          <ac:chgData name="Martina Pokorná" userId="6b9ec6cdcb9be005" providerId="LiveId" clId="{82B66A8F-2939-4931-BAC8-825249CB974A}" dt="2021-04-26T18:16:37.233" v="4850" actId="26606"/>
          <ac:spMkLst>
            <pc:docMk/>
            <pc:sldMk cId="2412536907" sldId="256"/>
            <ac:spMk id="105" creationId="{9B7AD9F6-8CE7-4299-8FC6-328F4DCD3FF9}"/>
          </ac:spMkLst>
        </pc:spChg>
        <pc:spChg chg="add del">
          <ac:chgData name="Martina Pokorná" userId="6b9ec6cdcb9be005" providerId="LiveId" clId="{82B66A8F-2939-4931-BAC8-825249CB974A}" dt="2021-04-26T18:18:07.214" v="4856" actId="26606"/>
          <ac:spMkLst>
            <pc:docMk/>
            <pc:sldMk cId="2412536907" sldId="256"/>
            <ac:spMk id="106" creationId="{0AF57B88-1D4C-41FA-A761-EC1DD10C35CB}"/>
          </ac:spMkLst>
        </pc:spChg>
        <pc:spChg chg="add del">
          <ac:chgData name="Martina Pokorná" userId="6b9ec6cdcb9be005" providerId="LiveId" clId="{82B66A8F-2939-4931-BAC8-825249CB974A}" dt="2021-04-26T18:16:37.233" v="4850" actId="26606"/>
          <ac:spMkLst>
            <pc:docMk/>
            <pc:sldMk cId="2412536907" sldId="256"/>
            <ac:spMk id="107" creationId="{F49775AF-8896-43EE-92C6-83497D6DC56F}"/>
          </ac:spMkLst>
        </pc:spChg>
        <pc:spChg chg="add del">
          <ac:chgData name="Martina Pokorná" userId="6b9ec6cdcb9be005" providerId="LiveId" clId="{82B66A8F-2939-4931-BAC8-825249CB974A}" dt="2021-04-26T18:18:07.214" v="4856" actId="26606"/>
          <ac:spMkLst>
            <pc:docMk/>
            <pc:sldMk cId="2412536907" sldId="256"/>
            <ac:spMk id="108" creationId="{D2548F45-5164-4ABB-8212-7F293FDED8D4}"/>
          </ac:spMkLst>
        </pc:spChg>
        <pc:spChg chg="add del">
          <ac:chgData name="Martina Pokorná" userId="6b9ec6cdcb9be005" providerId="LiveId" clId="{82B66A8F-2939-4931-BAC8-825249CB974A}" dt="2021-04-26T18:17:06.143" v="4852" actId="26606"/>
          <ac:spMkLst>
            <pc:docMk/>
            <pc:sldMk cId="2412536907" sldId="256"/>
            <ac:spMk id="109" creationId="{407EAFC6-733F-403D-BB4D-05A3A28742F1}"/>
          </ac:spMkLst>
        </pc:spChg>
        <pc:spChg chg="add del">
          <ac:chgData name="Martina Pokorná" userId="6b9ec6cdcb9be005" providerId="LiveId" clId="{82B66A8F-2939-4931-BAC8-825249CB974A}" dt="2021-04-26T18:18:07.214" v="4856" actId="26606"/>
          <ac:spMkLst>
            <pc:docMk/>
            <pc:sldMk cId="2412536907" sldId="256"/>
            <ac:spMk id="110" creationId="{5E81CCFB-7BEF-4186-86FB-D09450B4D02D}"/>
          </ac:spMkLst>
        </pc:spChg>
        <pc:spChg chg="add del">
          <ac:chgData name="Martina Pokorná" userId="6b9ec6cdcb9be005" providerId="LiveId" clId="{82B66A8F-2939-4931-BAC8-825249CB974A}" dt="2021-04-26T18:17:06.143" v="4852" actId="26606"/>
          <ac:spMkLst>
            <pc:docMk/>
            <pc:sldMk cId="2412536907" sldId="256"/>
            <ac:spMk id="111" creationId="{17A36730-4CB0-4F61-AD11-A44C9765833F}"/>
          </ac:spMkLst>
        </pc:spChg>
        <pc:spChg chg="add del">
          <ac:chgData name="Martina Pokorná" userId="6b9ec6cdcb9be005" providerId="LiveId" clId="{82B66A8F-2939-4931-BAC8-825249CB974A}" dt="2021-04-26T18:19:18.215" v="4858" actId="26606"/>
          <ac:spMkLst>
            <pc:docMk/>
            <pc:sldMk cId="2412536907" sldId="256"/>
            <ac:spMk id="112" creationId="{49B447FE-DDA9-4B30-828A-59FC569124E2}"/>
          </ac:spMkLst>
        </pc:spChg>
        <pc:spChg chg="add del">
          <ac:chgData name="Martina Pokorná" userId="6b9ec6cdcb9be005" providerId="LiveId" clId="{82B66A8F-2939-4931-BAC8-825249CB974A}" dt="2021-04-26T18:17:06.143" v="4852" actId="26606"/>
          <ac:spMkLst>
            <pc:docMk/>
            <pc:sldMk cId="2412536907" sldId="256"/>
            <ac:spMk id="113" creationId="{C69C79E1-F916-4929-A4F3-DE763D4BFA57}"/>
          </ac:spMkLst>
        </pc:spChg>
        <pc:spChg chg="add del">
          <ac:chgData name="Martina Pokorná" userId="6b9ec6cdcb9be005" providerId="LiveId" clId="{82B66A8F-2939-4931-BAC8-825249CB974A}" dt="2021-04-26T18:19:18.215" v="4858" actId="26606"/>
          <ac:spMkLst>
            <pc:docMk/>
            <pc:sldMk cId="2412536907" sldId="256"/>
            <ac:spMk id="114" creationId="{C3D487F7-9050-4871-B351-34A72ADB296C}"/>
          </ac:spMkLst>
        </pc:spChg>
        <pc:spChg chg="add del">
          <ac:chgData name="Martina Pokorná" userId="6b9ec6cdcb9be005" providerId="LiveId" clId="{82B66A8F-2939-4931-BAC8-825249CB974A}" dt="2021-04-26T18:17:06.143" v="4852" actId="26606"/>
          <ac:spMkLst>
            <pc:docMk/>
            <pc:sldMk cId="2412536907" sldId="256"/>
            <ac:spMk id="115" creationId="{767334AB-16BD-4EC7-8C6B-4B5171600933}"/>
          </ac:spMkLst>
        </pc:spChg>
        <pc:spChg chg="add del">
          <ac:chgData name="Martina Pokorná" userId="6b9ec6cdcb9be005" providerId="LiveId" clId="{82B66A8F-2939-4931-BAC8-825249CB974A}" dt="2021-04-26T18:19:18.215" v="4858" actId="26606"/>
          <ac:spMkLst>
            <pc:docMk/>
            <pc:sldMk cId="2412536907" sldId="256"/>
            <ac:spMk id="116" creationId="{F43C27DD-EF6A-4C48-9669-C2970E71A814}"/>
          </ac:spMkLst>
        </pc:spChg>
        <pc:spChg chg="add del">
          <ac:chgData name="Martina Pokorná" userId="6b9ec6cdcb9be005" providerId="LiveId" clId="{82B66A8F-2939-4931-BAC8-825249CB974A}" dt="2021-04-26T18:19:18.215" v="4858" actId="26606"/>
          <ac:spMkLst>
            <pc:docMk/>
            <pc:sldMk cId="2412536907" sldId="256"/>
            <ac:spMk id="117" creationId="{05A1AA86-B7E6-4C02-AA34-F1A25CD4CCBD}"/>
          </ac:spMkLst>
        </pc:spChg>
        <pc:spChg chg="add del">
          <ac:chgData name="Martina Pokorná" userId="6b9ec6cdcb9be005" providerId="LiveId" clId="{82B66A8F-2939-4931-BAC8-825249CB974A}" dt="2021-04-26T18:19:18.215" v="4858" actId="26606"/>
          <ac:spMkLst>
            <pc:docMk/>
            <pc:sldMk cId="2412536907" sldId="256"/>
            <ac:spMk id="118" creationId="{86C3B9CB-4E48-4726-B7B9-9E02F71B150F}"/>
          </ac:spMkLst>
        </pc:spChg>
        <pc:spChg chg="add del">
          <ac:chgData name="Martina Pokorná" userId="6b9ec6cdcb9be005" providerId="LiveId" clId="{82B66A8F-2939-4931-BAC8-825249CB974A}" dt="2021-04-26T18:19:18.215" v="4858" actId="26606"/>
          <ac:spMkLst>
            <pc:docMk/>
            <pc:sldMk cId="2412536907" sldId="256"/>
            <ac:spMk id="119" creationId="{C84384FE-1C88-4CAA-8FB8-2313A3AE734D}"/>
          </ac:spMkLst>
        </pc:spChg>
        <pc:spChg chg="add del">
          <ac:chgData name="Martina Pokorná" userId="6b9ec6cdcb9be005" providerId="LiveId" clId="{82B66A8F-2939-4931-BAC8-825249CB974A}" dt="2021-04-26T18:22:11.361" v="4876" actId="26606"/>
          <ac:spMkLst>
            <pc:docMk/>
            <pc:sldMk cId="2412536907" sldId="256"/>
            <ac:spMk id="120" creationId="{73C994B4-9721-4148-9EEC-6793CECDE8DD}"/>
          </ac:spMkLst>
        </pc:spChg>
        <pc:spChg chg="add del">
          <ac:chgData name="Martina Pokorná" userId="6b9ec6cdcb9be005" providerId="LiveId" clId="{82B66A8F-2939-4931-BAC8-825249CB974A}" dt="2021-04-26T18:22:11.361" v="4876" actId="26606"/>
          <ac:spMkLst>
            <pc:docMk/>
            <pc:sldMk cId="2412536907" sldId="256"/>
            <ac:spMk id="121" creationId="{F9D95E49-763A-4886-B038-82F734740554}"/>
          </ac:spMkLst>
        </pc:spChg>
        <pc:spChg chg="add del">
          <ac:chgData name="Martina Pokorná" userId="6b9ec6cdcb9be005" providerId="LiveId" clId="{82B66A8F-2939-4931-BAC8-825249CB974A}" dt="2021-04-26T18:22:11.361" v="4876" actId="26606"/>
          <ac:spMkLst>
            <pc:docMk/>
            <pc:sldMk cId="2412536907" sldId="256"/>
            <ac:spMk id="122" creationId="{4D4D99EB-C4F3-4F0C-91F7-AB4DC2A08E4A}"/>
          </ac:spMkLst>
        </pc:spChg>
        <pc:spChg chg="add del">
          <ac:chgData name="Martina Pokorná" userId="6b9ec6cdcb9be005" providerId="LiveId" clId="{82B66A8F-2939-4931-BAC8-825249CB974A}" dt="2021-04-26T18:22:11.361" v="4876" actId="26606"/>
          <ac:spMkLst>
            <pc:docMk/>
            <pc:sldMk cId="2412536907" sldId="256"/>
            <ac:spMk id="123" creationId="{04B69146-C1C0-4B58-86FC-34F3390EBAE8}"/>
          </ac:spMkLst>
        </pc:spChg>
        <pc:spChg chg="add del">
          <ac:chgData name="Martina Pokorná" userId="6b9ec6cdcb9be005" providerId="LiveId" clId="{82B66A8F-2939-4931-BAC8-825249CB974A}" dt="2021-04-26T18:23:51.620" v="4888" actId="26606"/>
          <ac:spMkLst>
            <pc:docMk/>
            <pc:sldMk cId="2412536907" sldId="256"/>
            <ac:spMk id="126" creationId="{E91DC736-0EF8-4F87-9146-EBF1D2EE4D3D}"/>
          </ac:spMkLst>
        </pc:spChg>
        <pc:spChg chg="add del">
          <ac:chgData name="Martina Pokorná" userId="6b9ec6cdcb9be005" providerId="LiveId" clId="{82B66A8F-2939-4931-BAC8-825249CB974A}" dt="2021-04-26T18:22:08.146" v="4873" actId="26606"/>
          <ac:spMkLst>
            <pc:docMk/>
            <pc:sldMk cId="2412536907" sldId="256"/>
            <ac:spMk id="127" creationId="{0671A8AE-40A1-4631-A6B8-581AFF065482}"/>
          </ac:spMkLst>
        </pc:spChg>
        <pc:spChg chg="add del">
          <ac:chgData name="Martina Pokorná" userId="6b9ec6cdcb9be005" providerId="LiveId" clId="{82B66A8F-2939-4931-BAC8-825249CB974A}" dt="2021-04-26T18:22:08.146" v="4873" actId="26606"/>
          <ac:spMkLst>
            <pc:docMk/>
            <pc:sldMk cId="2412536907" sldId="256"/>
            <ac:spMk id="128" creationId="{AB58EF07-17C2-48CF-ABB0-EEF1F17CB8F0}"/>
          </ac:spMkLst>
        </pc:spChg>
        <pc:spChg chg="add del">
          <ac:chgData name="Martina Pokorná" userId="6b9ec6cdcb9be005" providerId="LiveId" clId="{82B66A8F-2939-4931-BAC8-825249CB974A}" dt="2021-04-26T18:22:08.146" v="4873" actId="26606"/>
          <ac:spMkLst>
            <pc:docMk/>
            <pc:sldMk cId="2412536907" sldId="256"/>
            <ac:spMk id="129" creationId="{AF2F604E-43BE-4DC3-B983-E071523364F8}"/>
          </ac:spMkLst>
        </pc:spChg>
        <pc:spChg chg="add del">
          <ac:chgData name="Martina Pokorná" userId="6b9ec6cdcb9be005" providerId="LiveId" clId="{82B66A8F-2939-4931-BAC8-825249CB974A}" dt="2021-04-26T18:21:09.846" v="4869" actId="26606"/>
          <ac:spMkLst>
            <pc:docMk/>
            <pc:sldMk cId="2412536907" sldId="256"/>
            <ac:spMk id="130" creationId="{9203DE33-2CD4-4CA8-9AF3-37C3B65133B0}"/>
          </ac:spMkLst>
        </pc:spChg>
        <pc:spChg chg="add del">
          <ac:chgData name="Martina Pokorná" userId="6b9ec6cdcb9be005" providerId="LiveId" clId="{82B66A8F-2939-4931-BAC8-825249CB974A}" dt="2021-04-26T18:22:08.146" v="4873" actId="26606"/>
          <ac:spMkLst>
            <pc:docMk/>
            <pc:sldMk cId="2412536907" sldId="256"/>
            <ac:spMk id="131" creationId="{08C9B587-E65E-4B52-B37C-ABEBB6E87928}"/>
          </ac:spMkLst>
        </pc:spChg>
        <pc:spChg chg="add del">
          <ac:chgData name="Martina Pokorná" userId="6b9ec6cdcb9be005" providerId="LiveId" clId="{82B66A8F-2939-4931-BAC8-825249CB974A}" dt="2021-04-26T18:21:09.846" v="4869" actId="26606"/>
          <ac:spMkLst>
            <pc:docMk/>
            <pc:sldMk cId="2412536907" sldId="256"/>
            <ac:spMk id="132" creationId="{0AF57B88-1D4C-41FA-A761-EC1DD10C35CB}"/>
          </ac:spMkLst>
        </pc:spChg>
        <pc:spChg chg="add del">
          <ac:chgData name="Martina Pokorná" userId="6b9ec6cdcb9be005" providerId="LiveId" clId="{82B66A8F-2939-4931-BAC8-825249CB974A}" dt="2021-04-26T18:22:37.889" v="4878" actId="26606"/>
          <ac:spMkLst>
            <pc:docMk/>
            <pc:sldMk cId="2412536907" sldId="256"/>
            <ac:spMk id="133" creationId="{E91DC736-0EF8-4F87-9146-EBF1D2EE4D3D}"/>
          </ac:spMkLst>
        </pc:spChg>
        <pc:spChg chg="add del">
          <ac:chgData name="Martina Pokorná" userId="6b9ec6cdcb9be005" providerId="LiveId" clId="{82B66A8F-2939-4931-BAC8-825249CB974A}" dt="2021-04-26T18:21:09.846" v="4869" actId="26606"/>
          <ac:spMkLst>
            <pc:docMk/>
            <pc:sldMk cId="2412536907" sldId="256"/>
            <ac:spMk id="134" creationId="{D2548F45-5164-4ABB-8212-7F293FDED8D4}"/>
          </ac:spMkLst>
        </pc:spChg>
        <pc:spChg chg="add del">
          <ac:chgData name="Martina Pokorná" userId="6b9ec6cdcb9be005" providerId="LiveId" clId="{82B66A8F-2939-4931-BAC8-825249CB974A}" dt="2021-04-26T18:22:37.889" v="4878" actId="26606"/>
          <ac:spMkLst>
            <pc:docMk/>
            <pc:sldMk cId="2412536907" sldId="256"/>
            <ac:spMk id="135" creationId="{097CD68E-23E3-4007-8847-CD0944C4F7BE}"/>
          </ac:spMkLst>
        </pc:spChg>
        <pc:spChg chg="add del">
          <ac:chgData name="Martina Pokorná" userId="6b9ec6cdcb9be005" providerId="LiveId" clId="{82B66A8F-2939-4931-BAC8-825249CB974A}" dt="2021-04-26T18:21:09.846" v="4869" actId="26606"/>
          <ac:spMkLst>
            <pc:docMk/>
            <pc:sldMk cId="2412536907" sldId="256"/>
            <ac:spMk id="136" creationId="{5E81CCFB-7BEF-4186-86FB-D09450B4D02D}"/>
          </ac:spMkLst>
        </pc:spChg>
        <pc:spChg chg="add del">
          <ac:chgData name="Martina Pokorná" userId="6b9ec6cdcb9be005" providerId="LiveId" clId="{82B66A8F-2939-4931-BAC8-825249CB974A}" dt="2021-04-26T18:22:37.889" v="4878" actId="26606"/>
          <ac:spMkLst>
            <pc:docMk/>
            <pc:sldMk cId="2412536907" sldId="256"/>
            <ac:spMk id="137" creationId="{AF2F604E-43BE-4DC3-B983-E071523364F8}"/>
          </ac:spMkLst>
        </pc:spChg>
        <pc:spChg chg="add del">
          <ac:chgData name="Martina Pokorná" userId="6b9ec6cdcb9be005" providerId="LiveId" clId="{82B66A8F-2939-4931-BAC8-825249CB974A}" dt="2021-04-26T18:22:37.889" v="4878" actId="26606"/>
          <ac:spMkLst>
            <pc:docMk/>
            <pc:sldMk cId="2412536907" sldId="256"/>
            <ac:spMk id="138" creationId="{08C9B587-E65E-4B52-B37C-ABEBB6E87928}"/>
          </ac:spMkLst>
        </pc:spChg>
        <pc:spChg chg="add del">
          <ac:chgData name="Martina Pokorná" userId="6b9ec6cdcb9be005" providerId="LiveId" clId="{82B66A8F-2939-4931-BAC8-825249CB974A}" dt="2021-04-26T18:23:51.620" v="4888" actId="26606"/>
          <ac:spMkLst>
            <pc:docMk/>
            <pc:sldMk cId="2412536907" sldId="256"/>
            <ac:spMk id="139" creationId="{097CD68E-23E3-4007-8847-CD0944C4F7BE}"/>
          </ac:spMkLst>
        </pc:spChg>
        <pc:spChg chg="add del">
          <ac:chgData name="Martina Pokorná" userId="6b9ec6cdcb9be005" providerId="LiveId" clId="{82B66A8F-2939-4931-BAC8-825249CB974A}" dt="2021-04-26T18:22:46.551" v="4881" actId="26606"/>
          <ac:spMkLst>
            <pc:docMk/>
            <pc:sldMk cId="2412536907" sldId="256"/>
            <ac:spMk id="140" creationId="{F1611BA9-268A-49A6-84F8-FC91536686E4}"/>
          </ac:spMkLst>
        </pc:spChg>
        <pc:spChg chg="add del">
          <ac:chgData name="Martina Pokorná" userId="6b9ec6cdcb9be005" providerId="LiveId" clId="{82B66A8F-2939-4931-BAC8-825249CB974A}" dt="2021-04-26T18:22:46.551" v="4881" actId="26606"/>
          <ac:spMkLst>
            <pc:docMk/>
            <pc:sldMk cId="2412536907" sldId="256"/>
            <ac:spMk id="141" creationId="{E20EB187-900F-4AF5-813B-101456D9FD39}"/>
          </ac:spMkLst>
        </pc:spChg>
        <pc:spChg chg="add del">
          <ac:chgData name="Martina Pokorná" userId="6b9ec6cdcb9be005" providerId="LiveId" clId="{82B66A8F-2939-4931-BAC8-825249CB974A}" dt="2021-04-26T18:22:46.551" v="4881" actId="26606"/>
          <ac:spMkLst>
            <pc:docMk/>
            <pc:sldMk cId="2412536907" sldId="256"/>
            <ac:spMk id="142" creationId="{1825D5AF-D278-4D9A-A4F5-A1A1D3507636}"/>
          </ac:spMkLst>
        </pc:spChg>
        <pc:spChg chg="add del">
          <ac:chgData name="Martina Pokorná" userId="6b9ec6cdcb9be005" providerId="LiveId" clId="{82B66A8F-2939-4931-BAC8-825249CB974A}" dt="2021-04-26T18:23:51.620" v="4888" actId="26606"/>
          <ac:spMkLst>
            <pc:docMk/>
            <pc:sldMk cId="2412536907" sldId="256"/>
            <ac:spMk id="143" creationId="{AF2F604E-43BE-4DC3-B983-E071523364F8}"/>
          </ac:spMkLst>
        </pc:spChg>
        <pc:spChg chg="add del">
          <ac:chgData name="Martina Pokorná" userId="6b9ec6cdcb9be005" providerId="LiveId" clId="{82B66A8F-2939-4931-BAC8-825249CB974A}" dt="2021-04-26T18:23:51.620" v="4888" actId="26606"/>
          <ac:spMkLst>
            <pc:docMk/>
            <pc:sldMk cId="2412536907" sldId="256"/>
            <ac:spMk id="144" creationId="{08C9B587-E65E-4B52-B37C-ABEBB6E87928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46" creationId="{736CAB1F-557E-4FA4-81CC-DC491EF83443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47" creationId="{AA065953-3D69-4CD4-80C3-DF10DEB4C761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48" creationId="{2AB36DB5-F10D-4EDB-87E2-ECB9301FFC62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49" creationId="{446F195D-95DC-419E-BBC1-E2B601A6067B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50" creationId="{55550980-2AB6-4DE5-86DD-064ADF160E40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51" creationId="{EDF4B167-8E82-4458-AE55-88B683EBF69B}"/>
          </ac:spMkLst>
        </pc:spChg>
        <pc:spChg chg="add del">
          <ac:chgData name="Martina Pokorná" userId="6b9ec6cdcb9be005" providerId="LiveId" clId="{82B66A8F-2939-4931-BAC8-825249CB974A}" dt="2021-04-26T18:26:58.486" v="4910" actId="26606"/>
          <ac:spMkLst>
            <pc:docMk/>
            <pc:sldMk cId="2412536907" sldId="256"/>
            <ac:spMk id="152" creationId="{55993D72-5628-4E5E-BB9F-96066414EEFD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54" creationId="{5707F116-8EC0-4822-9067-186AC8C96EB8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55" creationId="{B1ECBAC9-8FF8-4D44-BD49-6B81C38167DA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56" creationId="{530F234A-713C-4B90-B43E-8F10C8B679D2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57" creationId="{52329D9A-3D48-4B69-939D-2A480F14786F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58" creationId="{2D5CC4CB-7B78-480A-A0AE-A8A35C08E190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59" creationId="{DC580C66-5435-4F00-873E-679D3D5049C0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60" creationId="{B4AFD177-1A38-4FAE-87D4-840AE22C861C}"/>
          </ac:spMkLst>
        </pc:spChg>
        <pc:spChg chg="add del">
          <ac:chgData name="Martina Pokorná" userId="6b9ec6cdcb9be005" providerId="LiveId" clId="{82B66A8F-2939-4931-BAC8-825249CB974A}" dt="2021-04-26T18:26:18.143" v="4905" actId="26606"/>
          <ac:spMkLst>
            <pc:docMk/>
            <pc:sldMk cId="2412536907" sldId="256"/>
            <ac:spMk id="161" creationId="{655520DF-BCFA-4422-B5D9-A5A1FABAD510}"/>
          </ac:spMkLst>
        </pc:spChg>
        <pc:spChg chg="add del">
          <ac:chgData name="Martina Pokorná" userId="6b9ec6cdcb9be005" providerId="LiveId" clId="{82B66A8F-2939-4931-BAC8-825249CB974A}" dt="2021-04-26T18:26:37.955" v="4907" actId="26606"/>
          <ac:spMkLst>
            <pc:docMk/>
            <pc:sldMk cId="2412536907" sldId="256"/>
            <ac:spMk id="163" creationId="{9203DE33-2CD4-4CA8-9AF3-37C3B65133B0}"/>
          </ac:spMkLst>
        </pc:spChg>
        <pc:spChg chg="add del">
          <ac:chgData name="Martina Pokorná" userId="6b9ec6cdcb9be005" providerId="LiveId" clId="{82B66A8F-2939-4931-BAC8-825249CB974A}" dt="2021-04-26T18:26:37.955" v="4907" actId="26606"/>
          <ac:spMkLst>
            <pc:docMk/>
            <pc:sldMk cId="2412536907" sldId="256"/>
            <ac:spMk id="164" creationId="{0AF57B88-1D4C-41FA-A761-EC1DD10C35CB}"/>
          </ac:spMkLst>
        </pc:spChg>
        <pc:spChg chg="add del">
          <ac:chgData name="Martina Pokorná" userId="6b9ec6cdcb9be005" providerId="LiveId" clId="{82B66A8F-2939-4931-BAC8-825249CB974A}" dt="2021-04-26T18:26:37.955" v="4907" actId="26606"/>
          <ac:spMkLst>
            <pc:docMk/>
            <pc:sldMk cId="2412536907" sldId="256"/>
            <ac:spMk id="165" creationId="{D2548F45-5164-4ABB-8212-7F293FDED8D4}"/>
          </ac:spMkLst>
        </pc:spChg>
        <pc:spChg chg="add del">
          <ac:chgData name="Martina Pokorná" userId="6b9ec6cdcb9be005" providerId="LiveId" clId="{82B66A8F-2939-4931-BAC8-825249CB974A}" dt="2021-04-26T18:26:37.955" v="4907" actId="26606"/>
          <ac:spMkLst>
            <pc:docMk/>
            <pc:sldMk cId="2412536907" sldId="256"/>
            <ac:spMk id="166" creationId="{5E81CCFB-7BEF-4186-86FB-D09450B4D02D}"/>
          </ac:spMkLst>
        </pc:spChg>
        <pc:spChg chg="add del">
          <ac:chgData name="Martina Pokorná" userId="6b9ec6cdcb9be005" providerId="LiveId" clId="{82B66A8F-2939-4931-BAC8-825249CB974A}" dt="2021-04-26T18:26:58.471" v="4909" actId="26606"/>
          <ac:spMkLst>
            <pc:docMk/>
            <pc:sldMk cId="2412536907" sldId="256"/>
            <ac:spMk id="168" creationId="{55666830-9A19-4E01-8505-D6C7F9AC5665}"/>
          </ac:spMkLst>
        </pc:spChg>
        <pc:spChg chg="add del">
          <ac:chgData name="Martina Pokorná" userId="6b9ec6cdcb9be005" providerId="LiveId" clId="{82B66A8F-2939-4931-BAC8-825249CB974A}" dt="2021-04-26T18:26:58.471" v="4909" actId="26606"/>
          <ac:spMkLst>
            <pc:docMk/>
            <pc:sldMk cId="2412536907" sldId="256"/>
            <ac:spMk id="169" creationId="{AE9FC877-7FB6-4D22-9988-35420644E202}"/>
          </ac:spMkLst>
        </pc:spChg>
        <pc:spChg chg="add del">
          <ac:chgData name="Martina Pokorná" userId="6b9ec6cdcb9be005" providerId="LiveId" clId="{82B66A8F-2939-4931-BAC8-825249CB974A}" dt="2021-04-26T18:26:58.471" v="4909" actId="26606"/>
          <ac:spMkLst>
            <pc:docMk/>
            <pc:sldMk cId="2412536907" sldId="256"/>
            <ac:spMk id="170" creationId="{E41809D1-F12E-46BB-B804-5F209D325E8B}"/>
          </ac:spMkLst>
        </pc:spChg>
        <pc:spChg chg="add del">
          <ac:chgData name="Martina Pokorná" userId="6b9ec6cdcb9be005" providerId="LiveId" clId="{82B66A8F-2939-4931-BAC8-825249CB974A}" dt="2021-04-26T18:26:58.471" v="4909" actId="26606"/>
          <ac:spMkLst>
            <pc:docMk/>
            <pc:sldMk cId="2412536907" sldId="256"/>
            <ac:spMk id="171" creationId="{AF2F604E-43BE-4DC3-B983-E071523364F8}"/>
          </ac:spMkLst>
        </pc:spChg>
        <pc:spChg chg="add del">
          <ac:chgData name="Martina Pokorná" userId="6b9ec6cdcb9be005" providerId="LiveId" clId="{82B66A8F-2939-4931-BAC8-825249CB974A}" dt="2021-04-26T18:26:58.471" v="4909" actId="26606"/>
          <ac:spMkLst>
            <pc:docMk/>
            <pc:sldMk cId="2412536907" sldId="256"/>
            <ac:spMk id="172" creationId="{08C9B587-E65E-4B52-B37C-ABEBB6E87928}"/>
          </ac:spMkLst>
        </pc:spChg>
        <pc:spChg chg="add del">
          <ac:chgData name="Martina Pokorná" userId="6b9ec6cdcb9be005" providerId="LiveId" clId="{82B66A8F-2939-4931-BAC8-825249CB974A}" dt="2021-04-26T18:28:01.700" v="4915" actId="26606"/>
          <ac:spMkLst>
            <pc:docMk/>
            <pc:sldMk cId="2412536907" sldId="256"/>
            <ac:spMk id="174" creationId="{E91DC736-0EF8-4F87-9146-EBF1D2EE4D3D}"/>
          </ac:spMkLst>
        </pc:spChg>
        <pc:spChg chg="add del">
          <ac:chgData name="Martina Pokorná" userId="6b9ec6cdcb9be005" providerId="LiveId" clId="{82B66A8F-2939-4931-BAC8-825249CB974A}" dt="2021-04-26T18:28:01.700" v="4915" actId="26606"/>
          <ac:spMkLst>
            <pc:docMk/>
            <pc:sldMk cId="2412536907" sldId="256"/>
            <ac:spMk id="175" creationId="{097CD68E-23E3-4007-8847-CD0944C4F7BE}"/>
          </ac:spMkLst>
        </pc:spChg>
        <pc:spChg chg="add del">
          <ac:chgData name="Martina Pokorná" userId="6b9ec6cdcb9be005" providerId="LiveId" clId="{82B66A8F-2939-4931-BAC8-825249CB974A}" dt="2021-04-26T18:28:01.700" v="4915" actId="26606"/>
          <ac:spMkLst>
            <pc:docMk/>
            <pc:sldMk cId="2412536907" sldId="256"/>
            <ac:spMk id="176" creationId="{AF2F604E-43BE-4DC3-B983-E071523364F8}"/>
          </ac:spMkLst>
        </pc:spChg>
        <pc:spChg chg="add del">
          <ac:chgData name="Martina Pokorná" userId="6b9ec6cdcb9be005" providerId="LiveId" clId="{82B66A8F-2939-4931-BAC8-825249CB974A}" dt="2021-04-26T18:28:01.700" v="4915" actId="26606"/>
          <ac:spMkLst>
            <pc:docMk/>
            <pc:sldMk cId="2412536907" sldId="256"/>
            <ac:spMk id="177" creationId="{08C9B587-E65E-4B52-B37C-ABEBB6E87928}"/>
          </ac:spMkLst>
        </pc:spChg>
        <pc:grpChg chg="add del">
          <ac:chgData name="Martina Pokorná" userId="6b9ec6cdcb9be005" providerId="LiveId" clId="{82B66A8F-2939-4931-BAC8-825249CB974A}" dt="2021-04-25T19:52:19.559" v="2743" actId="26606"/>
          <ac:grpSpMkLst>
            <pc:docMk/>
            <pc:sldMk cId="2412536907" sldId="256"/>
            <ac:grpSpMk id="33" creationId="{A4AE1828-51FD-4AD7-BCF6-9AF5C696CE5D}"/>
          </ac:grpSpMkLst>
        </pc:grpChg>
        <pc:grpChg chg="add del">
          <ac:chgData name="Martina Pokorná" userId="6b9ec6cdcb9be005" providerId="LiveId" clId="{82B66A8F-2939-4931-BAC8-825249CB974A}" dt="2021-04-25T19:54:23.361" v="2751" actId="26606"/>
          <ac:grpSpMkLst>
            <pc:docMk/>
            <pc:sldMk cId="2412536907" sldId="256"/>
            <ac:grpSpMk id="34" creationId="{B48450D2-B74C-4E4F-B27E-4F01C54945B7}"/>
          </ac:grpSpMkLst>
        </pc:grpChg>
        <pc:grpChg chg="add del">
          <ac:chgData name="Martina Pokorná" userId="6b9ec6cdcb9be005" providerId="LiveId" clId="{82B66A8F-2939-4931-BAC8-825249CB974A}" dt="2021-04-25T19:54:23.361" v="2751" actId="26606"/>
          <ac:grpSpMkLst>
            <pc:docMk/>
            <pc:sldMk cId="2412536907" sldId="256"/>
            <ac:grpSpMk id="48" creationId="{DA9B6338-E9FB-4672-BCB1-07EB49B30559}"/>
          </ac:grpSpMkLst>
        </pc:grpChg>
        <pc:grpChg chg="add del">
          <ac:chgData name="Martina Pokorná" userId="6b9ec6cdcb9be005" providerId="LiveId" clId="{82B66A8F-2939-4931-BAC8-825249CB974A}" dt="2021-04-25T19:54:23.361" v="2751" actId="26606"/>
          <ac:grpSpMkLst>
            <pc:docMk/>
            <pc:sldMk cId="2412536907" sldId="256"/>
            <ac:grpSpMk id="54" creationId="{F988464A-7DD0-447A-8FD1-FDC434C52DD8}"/>
          </ac:grpSpMkLst>
        </pc:grpChg>
        <pc:picChg chg="add del mod">
          <ac:chgData name="Martina Pokorná" userId="6b9ec6cdcb9be005" providerId="LiveId" clId="{82B66A8F-2939-4931-BAC8-825249CB974A}" dt="2021-04-25T09:20:39.513" v="558" actId="478"/>
          <ac:picMkLst>
            <pc:docMk/>
            <pc:sldMk cId="2412536907" sldId="256"/>
            <ac:picMk id="5" creationId="{AF69ACAB-C499-4833-8D5C-8E4DBD0189D1}"/>
          </ac:picMkLst>
        </pc:picChg>
        <pc:picChg chg="add mod ord">
          <ac:chgData name="Martina Pokorná" userId="6b9ec6cdcb9be005" providerId="LiveId" clId="{82B66A8F-2939-4931-BAC8-825249CB974A}" dt="2021-04-26T18:28:01.700" v="4915" actId="26606"/>
          <ac:picMkLst>
            <pc:docMk/>
            <pc:sldMk cId="2412536907" sldId="256"/>
            <ac:picMk id="7" creationId="{5CE439B8-8F0D-4857-A10D-833F10BB0E11}"/>
          </ac:picMkLst>
        </pc:picChg>
        <pc:picChg chg="add del mod">
          <ac:chgData name="Martina Pokorná" userId="6b9ec6cdcb9be005" providerId="LiveId" clId="{82B66A8F-2939-4931-BAC8-825249CB974A}" dt="2021-04-25T09:21:16.136" v="564" actId="26606"/>
          <ac:picMkLst>
            <pc:docMk/>
            <pc:sldMk cId="2412536907" sldId="256"/>
            <ac:picMk id="18" creationId="{3E5B1E11-3E4B-494D-AA48-FDA2CC0F0FAC}"/>
          </ac:picMkLst>
        </pc:picChg>
        <pc:picChg chg="add del">
          <ac:chgData name="Martina Pokorná" userId="6b9ec6cdcb9be005" providerId="LiveId" clId="{82B66A8F-2939-4931-BAC8-825249CB974A}" dt="2021-04-25T19:52:19.559" v="2743" actId="26606"/>
          <ac:picMkLst>
            <pc:docMk/>
            <pc:sldMk cId="2412536907" sldId="256"/>
            <ac:picMk id="27" creationId="{FB99A3F9-D6A3-46A3-B5FF-8C078248DCD9}"/>
          </ac:picMkLst>
        </pc:picChg>
        <pc:cxnChg chg="add del">
          <ac:chgData name="Martina Pokorná" userId="6b9ec6cdcb9be005" providerId="LiveId" clId="{82B66A8F-2939-4931-BAC8-825249CB974A}" dt="2021-04-26T18:22:11.361" v="4876" actId="26606"/>
          <ac:cxnSpMkLst>
            <pc:docMk/>
            <pc:sldMk cId="2412536907" sldId="256"/>
            <ac:cxnSpMk id="124" creationId="{5D28AB17-F6FA-4C53-B3E3-D0A39D4A33C0}"/>
          </ac:cxnSpMkLst>
        </pc:cxnChg>
        <pc:cxnChg chg="add del">
          <ac:chgData name="Martina Pokorná" userId="6b9ec6cdcb9be005" providerId="LiveId" clId="{82B66A8F-2939-4931-BAC8-825249CB974A}" dt="2021-04-26T18:22:11.361" v="4876" actId="26606"/>
          <ac:cxnSpMkLst>
            <pc:docMk/>
            <pc:sldMk cId="2412536907" sldId="256"/>
            <ac:cxnSpMk id="125" creationId="{3EFADC67-92A1-44FB-8691-D8CD71A21EFA}"/>
          </ac:cxnSpMkLst>
        </pc:cxnChg>
      </pc:sldChg>
      <pc:sldChg chg="addSp modSp mod setBg">
        <pc:chgData name="Martina Pokorná" userId="6b9ec6cdcb9be005" providerId="LiveId" clId="{82B66A8F-2939-4931-BAC8-825249CB974A}" dt="2021-04-25T09:20:21.727" v="557" actId="26606"/>
        <pc:sldMkLst>
          <pc:docMk/>
          <pc:sldMk cId="1820577632" sldId="257"/>
        </pc:sldMkLst>
        <pc:spChg chg="mo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2" creationId="{FFC29530-23DA-43BD-887D-98524F7CBDA4}"/>
          </ac:spMkLst>
        </pc:spChg>
        <pc:spChg chg="mo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3" creationId="{9B6A3EF5-5722-4D7B-A73E-2310CFFC6A13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5T09:20:21.727" v="557" actId="26606"/>
          <ac:spMkLst>
            <pc:docMk/>
            <pc:sldMk cId="1820577632" sldId="257"/>
            <ac:spMk id="20" creationId="{8D71EDA1-87BF-4D5D-AB79-F346FD19278A}"/>
          </ac:spMkLst>
        </pc:spChg>
      </pc:sldChg>
      <pc:sldChg chg="addSp delSp modSp mod setBg">
        <pc:chgData name="Martina Pokorná" userId="6b9ec6cdcb9be005" providerId="LiveId" clId="{82B66A8F-2939-4931-BAC8-825249CB974A}" dt="2021-04-26T16:51:11.669" v="3043" actId="26606"/>
        <pc:sldMkLst>
          <pc:docMk/>
          <pc:sldMk cId="2314450411" sldId="258"/>
        </pc:sldMkLst>
        <pc:spChg chg="mo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2" creationId="{31F61331-B099-4CC1-B2F0-97D210CC60B3}"/>
          </ac:spMkLst>
        </pc:spChg>
        <pc:spChg chg="mo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3" creationId="{34F964F5-BC34-4718-AB8F-8E364811A537}"/>
          </ac:spMkLst>
        </pc:spChg>
        <pc:spChg chg="add del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8" creationId="{DEE2AD96-B495-4E06-9291-B71706F728CB}"/>
          </ac:spMkLst>
        </pc:spChg>
        <pc:spChg chg="add del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10" creationId="{53CF6D67-C5A8-4ADD-9E8E-1E38CA1D3166}"/>
          </ac:spMkLst>
        </pc:spChg>
        <pc:spChg chg="add del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12" creationId="{86909FA0-B515-4681-B7A8-FA281D133B94}"/>
          </ac:spMkLst>
        </pc:spChg>
        <pc:spChg chg="add del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14" creationId="{21C9FE86-FCC3-4A31-AA1C-C882262B7FE7}"/>
          </ac:spMkLst>
        </pc:spChg>
        <pc:spChg chg="add del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16" creationId="{7D96243B-ECED-4B71-8E06-AE9A285EAD20}"/>
          </ac:spMkLst>
        </pc:spChg>
        <pc:spChg chg="add del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18" creationId="{A09989E4-EFDC-4A90-A633-E0525FB4139E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23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25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27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29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31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33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6:51:11.669" v="3043" actId="26606"/>
          <ac:spMkLst>
            <pc:docMk/>
            <pc:sldMk cId="2314450411" sldId="258"/>
            <ac:spMk id="35" creationId="{8D71EDA1-87BF-4D5D-AB79-F346FD19278A}"/>
          </ac:spMkLst>
        </pc:spChg>
      </pc:sldChg>
      <pc:sldChg chg="addSp delSp modSp mod setBg">
        <pc:chgData name="Martina Pokorná" userId="6b9ec6cdcb9be005" providerId="LiveId" clId="{82B66A8F-2939-4931-BAC8-825249CB974A}" dt="2021-04-26T16:51:06.851" v="3042" actId="26606"/>
        <pc:sldMkLst>
          <pc:docMk/>
          <pc:sldMk cId="55106279" sldId="259"/>
        </pc:sldMkLst>
        <pc:spChg chg="mo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2" creationId="{6001DAC6-2582-4F02-A787-C4F3C72DE5FE}"/>
          </ac:spMkLst>
        </pc:spChg>
        <pc:spChg chg="mo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3" creationId="{A5058A39-26DD-480C-9C34-7158603FCE68}"/>
          </ac:spMkLst>
        </pc:spChg>
        <pc:spChg chg="add del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8" creationId="{DEE2AD96-B495-4E06-9291-B71706F728CB}"/>
          </ac:spMkLst>
        </pc:spChg>
        <pc:spChg chg="add del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10" creationId="{53CF6D67-C5A8-4ADD-9E8E-1E38CA1D3166}"/>
          </ac:spMkLst>
        </pc:spChg>
        <pc:spChg chg="add del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12" creationId="{86909FA0-B515-4681-B7A8-FA281D133B94}"/>
          </ac:spMkLst>
        </pc:spChg>
        <pc:spChg chg="add del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14" creationId="{21C9FE86-FCC3-4A31-AA1C-C882262B7FE7}"/>
          </ac:spMkLst>
        </pc:spChg>
        <pc:spChg chg="add del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16" creationId="{7D96243B-ECED-4B71-8E06-AE9A285EAD20}"/>
          </ac:spMkLst>
        </pc:spChg>
        <pc:spChg chg="add del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18" creationId="{A09989E4-EFDC-4A90-A633-E0525FB4139E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23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25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27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29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31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33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6:51:06.851" v="3042" actId="26606"/>
          <ac:spMkLst>
            <pc:docMk/>
            <pc:sldMk cId="55106279" sldId="259"/>
            <ac:spMk id="35" creationId="{8D71EDA1-87BF-4D5D-AB79-F346FD19278A}"/>
          </ac:spMkLst>
        </pc:spChg>
        <pc:picChg chg="add del mod">
          <ac:chgData name="Martina Pokorná" userId="6b9ec6cdcb9be005" providerId="LiveId" clId="{82B66A8F-2939-4931-BAC8-825249CB974A}" dt="2021-04-25T09:38:50.240" v="774" actId="478"/>
          <ac:picMkLst>
            <pc:docMk/>
            <pc:sldMk cId="55106279" sldId="259"/>
            <ac:picMk id="5" creationId="{77480E0F-98D0-40D3-8A8C-2FF35BBF4D6F}"/>
          </ac:picMkLst>
        </pc:picChg>
      </pc:sldChg>
      <pc:sldChg chg="addSp delSp modSp mod setBg">
        <pc:chgData name="Martina Pokorná" userId="6b9ec6cdcb9be005" providerId="LiveId" clId="{82B66A8F-2939-4931-BAC8-825249CB974A}" dt="2021-04-25T18:33:06.944" v="2078" actId="20577"/>
        <pc:sldMkLst>
          <pc:docMk/>
          <pc:sldMk cId="3664037530" sldId="260"/>
        </pc:sldMkLst>
        <pc:spChg chg="mod">
          <ac:chgData name="Martina Pokorná" userId="6b9ec6cdcb9be005" providerId="LiveId" clId="{82B66A8F-2939-4931-BAC8-825249CB974A}" dt="2021-04-25T16:53:23.822" v="1990" actId="26606"/>
          <ac:spMkLst>
            <pc:docMk/>
            <pc:sldMk cId="3664037530" sldId="260"/>
            <ac:spMk id="2" creationId="{CA52563E-1F2A-417E-808E-761CE9896A07}"/>
          </ac:spMkLst>
        </pc:spChg>
        <pc:spChg chg="add del mo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3" creationId="{25695ED7-ED3A-4F91-A9D3-147403C72063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8" creationId="{09588DA8-065E-4F6F-8EFD-43104AB2E0CF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10" creationId="{C4285719-470E-454C-AF62-8323075F1F5B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12" creationId="{CD9FE4EF-C4D8-49A0-B2FF-81D8DB7D8A24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14" creationId="{4300840D-0A0B-4512-BACA-B439D5B9C57C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16" creationId="{D2B78728-A580-49A7-84F9-6EF6F583ADE0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18" creationId="{38FAA1A1-D861-433F-88FA-1E9D6FD31D11}"/>
          </ac:spMkLst>
        </pc:spChg>
        <pc:spChg chg="add del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20" creationId="{8D71EDA1-87BF-4D5D-AB79-F346FD19278A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25" creationId="{09588DA8-065E-4F6F-8EFD-43104AB2E0CF}"/>
          </ac:spMkLst>
        </pc:spChg>
        <pc:spChg chg="add del">
          <ac:chgData name="Martina Pokorná" userId="6b9ec6cdcb9be005" providerId="LiveId" clId="{82B66A8F-2939-4931-BAC8-825249CB974A}" dt="2021-04-25T16:53:23.822" v="1990" actId="26606"/>
          <ac:spMkLst>
            <pc:docMk/>
            <pc:sldMk cId="3664037530" sldId="260"/>
            <ac:spMk id="27" creationId="{86C7B4A1-154A-4DF0-AC46-F88D75A2E0FD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29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3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31" creationId="{4300840D-0A0B-4512-BACA-B439D5B9C57C}"/>
          </ac:spMkLst>
        </pc:spChg>
        <pc:spChg chg="add mod">
          <ac:chgData name="Martina Pokorná" userId="6b9ec6cdcb9be005" providerId="LiveId" clId="{82B66A8F-2939-4931-BAC8-825249CB974A}" dt="2021-04-25T18:33:06.944" v="2078" actId="20577"/>
          <ac:spMkLst>
            <pc:docMk/>
            <pc:sldMk cId="3664037530" sldId="260"/>
            <ac:spMk id="32" creationId="{25695ED7-ED3A-4F91-A9D3-147403C72063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33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35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5T16:53:23.822" v="1991" actId="26606"/>
          <ac:spMkLst>
            <pc:docMk/>
            <pc:sldMk cId="3664037530" sldId="260"/>
            <ac:spMk id="37" creationId="{8D71EDA1-87BF-4D5D-AB79-F346FD19278A}"/>
          </ac:spMkLst>
        </pc:spChg>
        <pc:graphicFrameChg chg="add del">
          <ac:chgData name="Martina Pokorná" userId="6b9ec6cdcb9be005" providerId="LiveId" clId="{82B66A8F-2939-4931-BAC8-825249CB974A}" dt="2021-04-25T16:53:23.822" v="1990" actId="26606"/>
          <ac:graphicFrameMkLst>
            <pc:docMk/>
            <pc:sldMk cId="3664037530" sldId="260"/>
            <ac:graphicFrameMk id="22" creationId="{BB231563-D56D-48A0-A702-A52236ABD091}"/>
          </ac:graphicFrameMkLst>
        </pc:graphicFrameChg>
        <pc:picChg chg="add del">
          <ac:chgData name="Martina Pokorná" userId="6b9ec6cdcb9be005" providerId="LiveId" clId="{82B66A8F-2939-4931-BAC8-825249CB974A}" dt="2021-04-25T16:53:23.822" v="1990" actId="26606"/>
          <ac:picMkLst>
            <pc:docMk/>
            <pc:sldMk cId="3664037530" sldId="260"/>
            <ac:picMk id="23" creationId="{0E5D5004-8FF4-4287-A1FD-6305161BBAB5}"/>
          </ac:picMkLst>
        </pc:picChg>
      </pc:sldChg>
      <pc:sldChg chg="addSp modSp new mod setBg">
        <pc:chgData name="Martina Pokorná" userId="6b9ec6cdcb9be005" providerId="LiveId" clId="{82B66A8F-2939-4931-BAC8-825249CB974A}" dt="2021-04-25T19:46:14.296" v="2737" actId="20577"/>
        <pc:sldMkLst>
          <pc:docMk/>
          <pc:sldMk cId="240647549" sldId="261"/>
        </pc:sldMkLst>
        <pc:spChg chg="mo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2" creationId="{3E8007BB-AA2A-46FD-B0E5-B2CB2A3E8CB1}"/>
          </ac:spMkLst>
        </pc:spChg>
        <pc:spChg chg="mod">
          <ac:chgData name="Martina Pokorná" userId="6b9ec6cdcb9be005" providerId="LiveId" clId="{82B66A8F-2939-4931-BAC8-825249CB974A}" dt="2021-04-25T19:46:14.296" v="2737" actId="20577"/>
          <ac:spMkLst>
            <pc:docMk/>
            <pc:sldMk cId="240647549" sldId="261"/>
            <ac:spMk id="3" creationId="{848BE0FD-7C6D-4E23-A0CE-DA5967D57872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5T18:35:08.345" v="2090" actId="26606"/>
          <ac:spMkLst>
            <pc:docMk/>
            <pc:sldMk cId="240647549" sldId="261"/>
            <ac:spMk id="20" creationId="{8D71EDA1-87BF-4D5D-AB79-F346FD19278A}"/>
          </ac:spMkLst>
        </pc:spChg>
      </pc:sldChg>
      <pc:sldChg chg="modSp new del mod">
        <pc:chgData name="Martina Pokorná" userId="6b9ec6cdcb9be005" providerId="LiveId" clId="{82B66A8F-2939-4931-BAC8-825249CB974A}" dt="2021-04-25T09:53:04.756" v="1148" actId="47"/>
        <pc:sldMkLst>
          <pc:docMk/>
          <pc:sldMk cId="3171833631" sldId="261"/>
        </pc:sldMkLst>
        <pc:spChg chg="mod">
          <ac:chgData name="Martina Pokorná" userId="6b9ec6cdcb9be005" providerId="LiveId" clId="{82B66A8F-2939-4931-BAC8-825249CB974A}" dt="2021-04-25T09:28:56.629" v="771" actId="20577"/>
          <ac:spMkLst>
            <pc:docMk/>
            <pc:sldMk cId="3171833631" sldId="261"/>
            <ac:spMk id="2" creationId="{B05F822E-8AC3-4B08-8201-82F0FF1E53CD}"/>
          </ac:spMkLst>
        </pc:spChg>
      </pc:sldChg>
      <pc:sldChg chg="addSp delSp modSp new del mod setBg">
        <pc:chgData name="Martina Pokorná" userId="6b9ec6cdcb9be005" providerId="LiveId" clId="{82B66A8F-2939-4931-BAC8-825249CB974A}" dt="2021-04-26T18:07:11.107" v="4647" actId="47"/>
        <pc:sldMkLst>
          <pc:docMk/>
          <pc:sldMk cId="2703395172" sldId="262"/>
        </pc:sldMkLst>
        <pc:spChg chg="mo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2" creationId="{6A766B4C-CF49-4E34-8B68-23FBF6674C02}"/>
          </ac:spMkLst>
        </pc:spChg>
        <pc:spChg chg="del">
          <ac:chgData name="Martina Pokorná" userId="6b9ec6cdcb9be005" providerId="LiveId" clId="{82B66A8F-2939-4931-BAC8-825249CB974A}" dt="2021-04-25T18:45:33.203" v="2175" actId="26606"/>
          <ac:spMkLst>
            <pc:docMk/>
            <pc:sldMk cId="2703395172" sldId="262"/>
            <ac:spMk id="3" creationId="{DF26F0A1-64DD-46E5-AD87-07A1612F06ED}"/>
          </ac:spMkLst>
        </pc:spChg>
        <pc:spChg chg="add del">
          <ac:chgData name="Martina Pokorná" userId="6b9ec6cdcb9be005" providerId="LiveId" clId="{82B66A8F-2939-4931-BAC8-825249CB974A}" dt="2021-04-25T18:49:25.747" v="2176" actId="26606"/>
          <ac:spMkLst>
            <pc:docMk/>
            <pc:sldMk cId="2703395172" sldId="262"/>
            <ac:spMk id="9" creationId="{87CC2527-562A-4F69-B487-4371E5B243E7}"/>
          </ac:spMkLst>
        </pc:spChg>
        <pc:spChg chg="add del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16" creationId="{9203DE33-2CD4-4CA8-9AF3-37C3B65133B0}"/>
          </ac:spMkLst>
        </pc:spChg>
        <pc:spChg chg="add del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18" creationId="{0AF57B88-1D4C-41FA-A761-EC1DD10C35CB}"/>
          </ac:spMkLst>
        </pc:spChg>
        <pc:spChg chg="add del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20" creationId="{D2548F45-5164-4ABB-8212-7F293FDED8D4}"/>
          </ac:spMkLst>
        </pc:spChg>
        <pc:spChg chg="add del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22" creationId="{5E81CCFB-7BEF-4186-86FB-D09450B4D02D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27" creationId="{577D6B2E-37A3-429E-A37C-F30ED6487282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29" creationId="{5CEAD642-85CF-4750-8432-7C80C901F001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31" creationId="{FA33EEAE-15D5-4119-8C1E-89D943F911EF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33" creationId="{730D8B3B-9B80-4025-B934-26DC7D7CD231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35" creationId="{1064D5D5-227B-4F66-9AEA-46F570E793BD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37" creationId="{646B67A4-D328-4747-A82B-65E84FA46368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39" creationId="{B5A1B09C-1565-46F8-B70F-621C5EB48A09}"/>
          </ac:spMkLst>
        </pc:spChg>
        <pc:spChg chg="add">
          <ac:chgData name="Martina Pokorná" userId="6b9ec6cdcb9be005" providerId="LiveId" clId="{82B66A8F-2939-4931-BAC8-825249CB974A}" dt="2021-04-25T19:26:09.803" v="2686" actId="26606"/>
          <ac:spMkLst>
            <pc:docMk/>
            <pc:sldMk cId="2703395172" sldId="262"/>
            <ac:spMk id="41" creationId="{8C516CC8-80AC-446C-A56E-9F54B7210402}"/>
          </ac:spMkLst>
        </pc:spChg>
        <pc:picChg chg="add del mod">
          <ac:chgData name="Martina Pokorná" userId="6b9ec6cdcb9be005" providerId="LiveId" clId="{82B66A8F-2939-4931-BAC8-825249CB974A}" dt="2021-04-25T18:56:25.975" v="2177" actId="478"/>
          <ac:picMkLst>
            <pc:docMk/>
            <pc:sldMk cId="2703395172" sldId="262"/>
            <ac:picMk id="5" creationId="{45D7FE03-1566-4325-8DAC-06A3835594C2}"/>
          </ac:picMkLst>
        </pc:picChg>
        <pc:cxnChg chg="add del">
          <ac:chgData name="Martina Pokorná" userId="6b9ec6cdcb9be005" providerId="LiveId" clId="{82B66A8F-2939-4931-BAC8-825249CB974A}" dt="2021-04-25T18:49:25.747" v="2176" actId="26606"/>
          <ac:cxnSpMkLst>
            <pc:docMk/>
            <pc:sldMk cId="2703395172" sldId="262"/>
            <ac:cxnSpMk id="11" creationId="{BCDAEC91-5BCE-4B55-9CC0-43EF94CB734B}"/>
          </ac:cxnSpMkLst>
        </pc:cxnChg>
      </pc:sldChg>
      <pc:sldChg chg="addSp delSp modSp new del mod setBg addAnim delAnim setClrOvrMap">
        <pc:chgData name="Martina Pokorná" userId="6b9ec6cdcb9be005" providerId="LiveId" clId="{82B66A8F-2939-4931-BAC8-825249CB974A}" dt="2021-04-26T18:07:19.365" v="4648" actId="47"/>
        <pc:sldMkLst>
          <pc:docMk/>
          <pc:sldMk cId="3237010265" sldId="263"/>
        </pc:sldMkLst>
        <pc:spChg chg="mod">
          <ac:chgData name="Martina Pokorná" userId="6b9ec6cdcb9be005" providerId="LiveId" clId="{82B66A8F-2939-4931-BAC8-825249CB974A}" dt="2021-04-25T19:24:43.377" v="2663" actId="26606"/>
          <ac:spMkLst>
            <pc:docMk/>
            <pc:sldMk cId="3237010265" sldId="263"/>
            <ac:spMk id="2" creationId="{B14174AE-E630-4B79-916F-656D62C2D44A}"/>
          </ac:spMkLst>
        </pc:spChg>
        <pc:spChg chg="del mod">
          <ac:chgData name="Martina Pokorná" userId="6b9ec6cdcb9be005" providerId="LiveId" clId="{82B66A8F-2939-4931-BAC8-825249CB974A}" dt="2021-04-25T19:24:23.755" v="2654" actId="478"/>
          <ac:spMkLst>
            <pc:docMk/>
            <pc:sldMk cId="3237010265" sldId="263"/>
            <ac:spMk id="3" creationId="{742E5DAA-60AC-4E2B-BA7C-19FB1369FA5B}"/>
          </ac:spMkLst>
        </pc:spChg>
        <pc:spChg chg="add del">
          <ac:chgData name="Martina Pokorná" userId="6b9ec6cdcb9be005" providerId="LiveId" clId="{82B66A8F-2939-4931-BAC8-825249CB974A}" dt="2021-04-25T19:24:31.301" v="2656" actId="26606"/>
          <ac:spMkLst>
            <pc:docMk/>
            <pc:sldMk cId="3237010265" sldId="263"/>
            <ac:spMk id="7" creationId="{01C9CC24-B375-4226-BF2B-61FADBBA696A}"/>
          </ac:spMkLst>
        </pc:spChg>
        <pc:spChg chg="add del">
          <ac:chgData name="Martina Pokorná" userId="6b9ec6cdcb9be005" providerId="LiveId" clId="{82B66A8F-2939-4931-BAC8-825249CB974A}" dt="2021-04-25T19:24:31.301" v="2656" actId="26606"/>
          <ac:spMkLst>
            <pc:docMk/>
            <pc:sldMk cId="3237010265" sldId="263"/>
            <ac:spMk id="9" creationId="{CD70A28E-4FD8-4474-A206-E15B5EBB303F}"/>
          </ac:spMkLst>
        </pc:spChg>
        <pc:spChg chg="add">
          <ac:chgData name="Martina Pokorná" userId="6b9ec6cdcb9be005" providerId="LiveId" clId="{82B66A8F-2939-4931-BAC8-825249CB974A}" dt="2021-04-25T19:24:43.377" v="2663" actId="26606"/>
          <ac:spMkLst>
            <pc:docMk/>
            <pc:sldMk cId="3237010265" sldId="263"/>
            <ac:spMk id="12" creationId="{053FB2EE-284F-4C87-AB3D-BBF87A9FAB97}"/>
          </ac:spMkLst>
        </pc:spChg>
        <pc:spChg chg="add del">
          <ac:chgData name="Martina Pokorná" userId="6b9ec6cdcb9be005" providerId="LiveId" clId="{82B66A8F-2939-4931-BAC8-825249CB974A}" dt="2021-04-25T19:24:33.263" v="2659" actId="26606"/>
          <ac:spMkLst>
            <pc:docMk/>
            <pc:sldMk cId="3237010265" sldId="263"/>
            <ac:spMk id="13" creationId="{23962611-DFD5-4092-AAFD-559E3DFCE2C9}"/>
          </ac:spMkLst>
        </pc:spChg>
        <pc:spChg chg="add del">
          <ac:chgData name="Martina Pokorná" userId="6b9ec6cdcb9be005" providerId="LiveId" clId="{82B66A8F-2939-4931-BAC8-825249CB974A}" dt="2021-04-25T19:24:43.377" v="2662" actId="26606"/>
          <ac:spMkLst>
            <pc:docMk/>
            <pc:sldMk cId="3237010265" sldId="263"/>
            <ac:spMk id="16" creationId="{66B332A4-D438-4773-A77F-5ED49A448D9D}"/>
          </ac:spMkLst>
        </pc:spChg>
        <pc:spChg chg="add del">
          <ac:chgData name="Martina Pokorná" userId="6b9ec6cdcb9be005" providerId="LiveId" clId="{82B66A8F-2939-4931-BAC8-825249CB974A}" dt="2021-04-25T19:24:43.377" v="2662" actId="26606"/>
          <ac:spMkLst>
            <pc:docMk/>
            <pc:sldMk cId="3237010265" sldId="263"/>
            <ac:spMk id="17" creationId="{DF9AD32D-FF05-44F4-BD4D-9CEE89B71EB9}"/>
          </ac:spMkLst>
        </pc:spChg>
        <pc:grpChg chg="add">
          <ac:chgData name="Martina Pokorná" userId="6b9ec6cdcb9be005" providerId="LiveId" clId="{82B66A8F-2939-4931-BAC8-825249CB974A}" dt="2021-04-25T19:24:43.377" v="2663" actId="26606"/>
          <ac:grpSpMkLst>
            <pc:docMk/>
            <pc:sldMk cId="3237010265" sldId="263"/>
            <ac:grpSpMk id="19" creationId="{D2C4BFA1-2075-4901-9E24-E41D1FDD51FD}"/>
          </ac:grpSpMkLst>
        </pc:grpChg>
        <pc:picChg chg="add del">
          <ac:chgData name="Martina Pokorná" userId="6b9ec6cdcb9be005" providerId="LiveId" clId="{82B66A8F-2939-4931-BAC8-825249CB974A}" dt="2021-04-25T19:24:31.301" v="2656" actId="26606"/>
          <ac:picMkLst>
            <pc:docMk/>
            <pc:sldMk cId="3237010265" sldId="263"/>
            <ac:picMk id="11" creationId="{39647E21-5366-4638-AC97-D8CD4111EB57}"/>
          </ac:picMkLst>
        </pc:picChg>
        <pc:picChg chg="add del">
          <ac:chgData name="Martina Pokorná" userId="6b9ec6cdcb9be005" providerId="LiveId" clId="{82B66A8F-2939-4931-BAC8-825249CB974A}" dt="2021-04-25T19:24:33.263" v="2659" actId="26606"/>
          <ac:picMkLst>
            <pc:docMk/>
            <pc:sldMk cId="3237010265" sldId="263"/>
            <ac:picMk id="14" creationId="{2270F1FA-0425-408F-9861-80BF5AFB276D}"/>
          </ac:picMkLst>
        </pc:picChg>
      </pc:sldChg>
      <pc:sldChg chg="addSp delSp modSp new del mod setBg">
        <pc:chgData name="Martina Pokorná" userId="6b9ec6cdcb9be005" providerId="LiveId" clId="{82B66A8F-2939-4931-BAC8-825249CB974A}" dt="2021-04-26T18:07:21.934" v="4649" actId="47"/>
        <pc:sldMkLst>
          <pc:docMk/>
          <pc:sldMk cId="3323830630" sldId="264"/>
        </pc:sldMkLst>
        <pc:spChg chg="mod">
          <ac:chgData name="Martina Pokorná" userId="6b9ec6cdcb9be005" providerId="LiveId" clId="{82B66A8F-2939-4931-BAC8-825249CB974A}" dt="2021-04-25T19:25:31.336" v="2684" actId="20577"/>
          <ac:spMkLst>
            <pc:docMk/>
            <pc:sldMk cId="3323830630" sldId="264"/>
            <ac:spMk id="2" creationId="{666A59FE-CC4A-441C-970C-550F6BA0FCAE}"/>
          </ac:spMkLst>
        </pc:spChg>
        <pc:spChg chg="del mod">
          <ac:chgData name="Martina Pokorná" userId="6b9ec6cdcb9be005" providerId="LiveId" clId="{82B66A8F-2939-4931-BAC8-825249CB974A}" dt="2021-04-25T19:25:35.545" v="2685" actId="478"/>
          <ac:spMkLst>
            <pc:docMk/>
            <pc:sldMk cId="3323830630" sldId="264"/>
            <ac:spMk id="3" creationId="{6956DBDC-352D-4DB7-94B9-67C7211117B4}"/>
          </ac:spMkLst>
        </pc:spChg>
        <pc:spChg chg="add">
          <ac:chgData name="Martina Pokorná" userId="6b9ec6cdcb9be005" providerId="LiveId" clId="{82B66A8F-2939-4931-BAC8-825249CB974A}" dt="2021-04-25T19:25:16.947" v="2665" actId="26606"/>
          <ac:spMkLst>
            <pc:docMk/>
            <pc:sldMk cId="3323830630" sldId="264"/>
            <ac:spMk id="8" creationId="{1B15ED52-F352-441B-82BF-E0EA34836D08}"/>
          </ac:spMkLst>
        </pc:spChg>
        <pc:spChg chg="add">
          <ac:chgData name="Martina Pokorná" userId="6b9ec6cdcb9be005" providerId="LiveId" clId="{82B66A8F-2939-4931-BAC8-825249CB974A}" dt="2021-04-25T19:25:16.947" v="2665" actId="26606"/>
          <ac:spMkLst>
            <pc:docMk/>
            <pc:sldMk cId="3323830630" sldId="264"/>
            <ac:spMk id="10" creationId="{3B2E3793-BFE6-45A2-9B7B-E18844431C99}"/>
          </ac:spMkLst>
        </pc:spChg>
        <pc:spChg chg="add">
          <ac:chgData name="Martina Pokorná" userId="6b9ec6cdcb9be005" providerId="LiveId" clId="{82B66A8F-2939-4931-BAC8-825249CB974A}" dt="2021-04-25T19:25:16.947" v="2665" actId="26606"/>
          <ac:spMkLst>
            <pc:docMk/>
            <pc:sldMk cId="3323830630" sldId="264"/>
            <ac:spMk id="12" creationId="{BC4C4868-CB8F-4AF9-9CDB-8108F2C19B67}"/>
          </ac:spMkLst>
        </pc:spChg>
        <pc:spChg chg="add">
          <ac:chgData name="Martina Pokorná" userId="6b9ec6cdcb9be005" providerId="LiveId" clId="{82B66A8F-2939-4931-BAC8-825249CB974A}" dt="2021-04-25T19:25:16.947" v="2665" actId="26606"/>
          <ac:spMkLst>
            <pc:docMk/>
            <pc:sldMk cId="3323830630" sldId="264"/>
            <ac:spMk id="14" creationId="{375E0459-6403-40CD-989D-56A4407CA12E}"/>
          </ac:spMkLst>
        </pc:spChg>
        <pc:spChg chg="add">
          <ac:chgData name="Martina Pokorná" userId="6b9ec6cdcb9be005" providerId="LiveId" clId="{82B66A8F-2939-4931-BAC8-825249CB974A}" dt="2021-04-25T19:25:16.947" v="2665" actId="26606"/>
          <ac:spMkLst>
            <pc:docMk/>
            <pc:sldMk cId="3323830630" sldId="264"/>
            <ac:spMk id="16" creationId="{53E5B1A8-3AC9-4BD1-9BBC-78CA94F2D1BA}"/>
          </ac:spMkLst>
        </pc:spChg>
      </pc:sldChg>
      <pc:sldChg chg="addSp delSp modSp new mod setBg addAnim">
        <pc:chgData name="Martina Pokorná" userId="6b9ec6cdcb9be005" providerId="LiveId" clId="{82B66A8F-2939-4931-BAC8-825249CB974A}" dt="2021-04-25T21:09:42.396" v="2793" actId="931"/>
        <pc:sldMkLst>
          <pc:docMk/>
          <pc:sldMk cId="3988852681" sldId="265"/>
        </pc:sldMkLst>
        <pc:spChg chg="mod ord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2" creationId="{5AAF0D80-CAA8-4C87-A7F2-1072FDD53A1E}"/>
          </ac:spMkLst>
        </pc:spChg>
        <pc:spChg chg="del mod">
          <ac:chgData name="Martina Pokorná" userId="6b9ec6cdcb9be005" providerId="LiveId" clId="{82B66A8F-2939-4931-BAC8-825249CB974A}" dt="2021-04-25T19:26:56.978" v="2709" actId="478"/>
          <ac:spMkLst>
            <pc:docMk/>
            <pc:sldMk cId="3988852681" sldId="265"/>
            <ac:spMk id="3" creationId="{CC88E2A6-237F-4582-BB30-4188996B30D3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7" creationId="{0E30439A-8A5B-46EC-8283-9B6B031D40D0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9" creationId="{5CEAD642-85CF-4750-8432-7C80C901F001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11" creationId="{FA33EEAE-15D5-4119-8C1E-89D943F911EF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13" creationId="{730D8B3B-9B80-4025-B934-26DC7D7CD231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15" creationId="{B5A1B09C-1565-46F8-B70F-621C5EB48A09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17" creationId="{8C516CC8-80AC-446C-A56E-9F54B7210402}"/>
          </ac:spMkLst>
        </pc:spChg>
        <pc:spChg chg="add del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19" creationId="{53947E58-F088-49F1-A3D1-DEA690192E84}"/>
          </ac:spMkLst>
        </pc:spChg>
        <pc:spChg chg="add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24" creationId="{C1DD1A8A-57D5-4A81-AD04-532B043C5611}"/>
          </ac:spMkLst>
        </pc:spChg>
        <pc:spChg chg="add">
          <ac:chgData name="Martina Pokorná" userId="6b9ec6cdcb9be005" providerId="LiveId" clId="{82B66A8F-2939-4931-BAC8-825249CB974A}" dt="2021-04-25T21:05:18.686" v="2784" actId="26606"/>
          <ac:spMkLst>
            <pc:docMk/>
            <pc:sldMk cId="3988852681" sldId="265"/>
            <ac:spMk id="26" creationId="{007891EC-4501-44ED-A8C8-B11B6DB767AB}"/>
          </ac:spMkLst>
        </pc:spChg>
        <pc:picChg chg="add mod">
          <ac:chgData name="Martina Pokorná" userId="6b9ec6cdcb9be005" providerId="LiveId" clId="{82B66A8F-2939-4931-BAC8-825249CB974A}" dt="2021-04-25T21:05:18.686" v="2784" actId="26606"/>
          <ac:picMkLst>
            <pc:docMk/>
            <pc:sldMk cId="3988852681" sldId="265"/>
            <ac:picMk id="5" creationId="{8954E2E0-5900-425F-8BAE-7A0B22E39C46}"/>
          </ac:picMkLst>
        </pc:picChg>
        <pc:picChg chg="add del mod">
          <ac:chgData name="Martina Pokorná" userId="6b9ec6cdcb9be005" providerId="LiveId" clId="{82B66A8F-2939-4931-BAC8-825249CB974A}" dt="2021-04-25T21:09:42.396" v="2793" actId="931"/>
          <ac:picMkLst>
            <pc:docMk/>
            <pc:sldMk cId="3988852681" sldId="265"/>
            <ac:picMk id="8" creationId="{30FE31EE-0657-43FE-8A51-C2F2A84DB5FD}"/>
          </ac:picMkLst>
        </pc:picChg>
      </pc:sldChg>
      <pc:sldChg chg="addSp modSp new mod ord setBg">
        <pc:chgData name="Martina Pokorná" userId="6b9ec6cdcb9be005" providerId="LiveId" clId="{82B66A8F-2939-4931-BAC8-825249CB974A}" dt="2021-04-26T17:29:38.065" v="4365" actId="20577"/>
        <pc:sldMkLst>
          <pc:docMk/>
          <pc:sldMk cId="1738657781" sldId="266"/>
        </pc:sldMkLst>
        <pc:spChg chg="mod">
          <ac:chgData name="Martina Pokorná" userId="6b9ec6cdcb9be005" providerId="LiveId" clId="{82B66A8F-2939-4931-BAC8-825249CB974A}" dt="2021-04-26T16:39:44.333" v="2881" actId="20577"/>
          <ac:spMkLst>
            <pc:docMk/>
            <pc:sldMk cId="1738657781" sldId="266"/>
            <ac:spMk id="2" creationId="{A391165E-6FF7-4C63-B0D1-A08EBC9FAEAE}"/>
          </ac:spMkLst>
        </pc:spChg>
        <pc:spChg chg="mod">
          <ac:chgData name="Martina Pokorná" userId="6b9ec6cdcb9be005" providerId="LiveId" clId="{82B66A8F-2939-4931-BAC8-825249CB974A}" dt="2021-04-26T17:29:38.065" v="4365" actId="20577"/>
          <ac:spMkLst>
            <pc:docMk/>
            <pc:sldMk cId="1738657781" sldId="266"/>
            <ac:spMk id="3" creationId="{08A8A9B7-75EA-4258-AE10-F8D6E77E0A0E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5T19:50:42.536" v="2740" actId="26606"/>
          <ac:spMkLst>
            <pc:docMk/>
            <pc:sldMk cId="1738657781" sldId="266"/>
            <ac:spMk id="20" creationId="{8D71EDA1-87BF-4D5D-AB79-F346FD19278A}"/>
          </ac:spMkLst>
        </pc:spChg>
      </pc:sldChg>
      <pc:sldChg chg="new del">
        <pc:chgData name="Martina Pokorná" userId="6b9ec6cdcb9be005" providerId="LiveId" clId="{82B66A8F-2939-4931-BAC8-825249CB974A}" dt="2021-04-25T19:50:35.194" v="2738" actId="47"/>
        <pc:sldMkLst>
          <pc:docMk/>
          <pc:sldMk cId="2778441723" sldId="266"/>
        </pc:sldMkLst>
      </pc:sldChg>
      <pc:sldChg chg="addSp modSp new mod setBg">
        <pc:chgData name="Martina Pokorná" userId="6b9ec6cdcb9be005" providerId="LiveId" clId="{82B66A8F-2939-4931-BAC8-825249CB974A}" dt="2021-04-26T17:23:11.835" v="4057" actId="20577"/>
        <pc:sldMkLst>
          <pc:docMk/>
          <pc:sldMk cId="1631019072" sldId="267"/>
        </pc:sldMkLst>
        <pc:spChg chg="mod">
          <ac:chgData name="Martina Pokorná" userId="6b9ec6cdcb9be005" providerId="LiveId" clId="{82B66A8F-2939-4931-BAC8-825249CB974A}" dt="2021-04-26T16:44:18.250" v="3035" actId="20577"/>
          <ac:spMkLst>
            <pc:docMk/>
            <pc:sldMk cId="1631019072" sldId="267"/>
            <ac:spMk id="2" creationId="{D8DA12C9-F787-4497-83D7-181455ED3CB7}"/>
          </ac:spMkLst>
        </pc:spChg>
        <pc:spChg chg="mod">
          <ac:chgData name="Martina Pokorná" userId="6b9ec6cdcb9be005" providerId="LiveId" clId="{82B66A8F-2939-4931-BAC8-825249CB974A}" dt="2021-04-26T17:23:11.835" v="4057" actId="20577"/>
          <ac:spMkLst>
            <pc:docMk/>
            <pc:sldMk cId="1631019072" sldId="267"/>
            <ac:spMk id="3" creationId="{5DC48329-7022-4DD1-A5A1-9C8CE464F20A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6:40:39.467" v="2979" actId="26606"/>
          <ac:spMkLst>
            <pc:docMk/>
            <pc:sldMk cId="1631019072" sldId="267"/>
            <ac:spMk id="20" creationId="{8D71EDA1-87BF-4D5D-AB79-F346FD19278A}"/>
          </ac:spMkLst>
        </pc:spChg>
      </pc:sldChg>
      <pc:sldChg chg="addSp delSp modSp new mod setBg">
        <pc:chgData name="Martina Pokorná" userId="6b9ec6cdcb9be005" providerId="LiveId" clId="{82B66A8F-2939-4931-BAC8-825249CB974A}" dt="2021-04-26T17:19:56.347" v="3941" actId="20577"/>
        <pc:sldMkLst>
          <pc:docMk/>
          <pc:sldMk cId="425496458" sldId="268"/>
        </pc:sldMkLst>
        <pc:spChg chg="mod">
          <ac:chgData name="Martina Pokorná" userId="6b9ec6cdcb9be005" providerId="LiveId" clId="{82B66A8F-2939-4931-BAC8-825249CB974A}" dt="2021-04-26T17:00:38.658" v="3168" actId="20577"/>
          <ac:spMkLst>
            <pc:docMk/>
            <pc:sldMk cId="425496458" sldId="268"/>
            <ac:spMk id="2" creationId="{B8957684-AAF0-445E-985F-6237E3827D7A}"/>
          </ac:spMkLst>
        </pc:spChg>
        <pc:spChg chg="mod">
          <ac:chgData name="Martina Pokorná" userId="6b9ec6cdcb9be005" providerId="LiveId" clId="{82B66A8F-2939-4931-BAC8-825249CB974A}" dt="2021-04-26T17:19:56.347" v="3941" actId="20577"/>
          <ac:spMkLst>
            <pc:docMk/>
            <pc:sldMk cId="425496458" sldId="268"/>
            <ac:spMk id="3" creationId="{05B1BB94-4BF8-49DC-A196-AC8B2DDA9CCD}"/>
          </ac:spMkLst>
        </pc:spChg>
        <pc:spChg chg="add del">
          <ac:chgData name="Martina Pokorná" userId="6b9ec6cdcb9be005" providerId="LiveId" clId="{82B66A8F-2939-4931-BAC8-825249CB974A}" dt="2021-04-26T16:50:50.888" v="3040" actId="26606"/>
          <ac:spMkLst>
            <pc:docMk/>
            <pc:sldMk cId="425496458" sldId="268"/>
            <ac:spMk id="8" creationId="{DEE2AD96-B495-4E06-9291-B71706F728CB}"/>
          </ac:spMkLst>
        </pc:spChg>
        <pc:spChg chg="add del">
          <ac:chgData name="Martina Pokorná" userId="6b9ec6cdcb9be005" providerId="LiveId" clId="{82B66A8F-2939-4931-BAC8-825249CB974A}" dt="2021-04-26T16:50:50.888" v="3040" actId="26606"/>
          <ac:spMkLst>
            <pc:docMk/>
            <pc:sldMk cId="425496458" sldId="268"/>
            <ac:spMk id="10" creationId="{53CF6D67-C5A8-4ADD-9E8E-1E38CA1D3166}"/>
          </ac:spMkLst>
        </pc:spChg>
        <pc:spChg chg="add del">
          <ac:chgData name="Martina Pokorná" userId="6b9ec6cdcb9be005" providerId="LiveId" clId="{82B66A8F-2939-4931-BAC8-825249CB974A}" dt="2021-04-26T16:50:50.888" v="3040" actId="26606"/>
          <ac:spMkLst>
            <pc:docMk/>
            <pc:sldMk cId="425496458" sldId="268"/>
            <ac:spMk id="12" creationId="{86909FA0-B515-4681-B7A8-FA281D133B94}"/>
          </ac:spMkLst>
        </pc:spChg>
        <pc:spChg chg="add del">
          <ac:chgData name="Martina Pokorná" userId="6b9ec6cdcb9be005" providerId="LiveId" clId="{82B66A8F-2939-4931-BAC8-825249CB974A}" dt="2021-04-26T16:50:50.888" v="3040" actId="26606"/>
          <ac:spMkLst>
            <pc:docMk/>
            <pc:sldMk cId="425496458" sldId="268"/>
            <ac:spMk id="14" creationId="{21C9FE86-FCC3-4A31-AA1C-C882262B7FE7}"/>
          </ac:spMkLst>
        </pc:spChg>
        <pc:spChg chg="add del">
          <ac:chgData name="Martina Pokorná" userId="6b9ec6cdcb9be005" providerId="LiveId" clId="{82B66A8F-2939-4931-BAC8-825249CB974A}" dt="2021-04-26T16:50:50.888" v="3040" actId="26606"/>
          <ac:spMkLst>
            <pc:docMk/>
            <pc:sldMk cId="425496458" sldId="268"/>
            <ac:spMk id="16" creationId="{7D96243B-ECED-4B71-8E06-AE9A285EAD20}"/>
          </ac:spMkLst>
        </pc:spChg>
        <pc:spChg chg="add del">
          <ac:chgData name="Martina Pokorná" userId="6b9ec6cdcb9be005" providerId="LiveId" clId="{82B66A8F-2939-4931-BAC8-825249CB974A}" dt="2021-04-26T16:50:50.888" v="3040" actId="26606"/>
          <ac:spMkLst>
            <pc:docMk/>
            <pc:sldMk cId="425496458" sldId="268"/>
            <ac:spMk id="18" creationId="{A09989E4-EFDC-4A90-A633-E0525FB4139E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0" creationId="{8D71EDA1-87BF-4D5D-AB79-F346FD19278A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1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2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3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5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6:50:50.888" v="3041" actId="26606"/>
          <ac:spMkLst>
            <pc:docMk/>
            <pc:sldMk cId="425496458" sldId="268"/>
            <ac:spMk id="26" creationId="{38FAA1A1-D861-433F-88FA-1E9D6FD31D11}"/>
          </ac:spMkLst>
        </pc:spChg>
      </pc:sldChg>
      <pc:sldChg chg="addSp modSp new mod ord setBg">
        <pc:chgData name="Martina Pokorná" userId="6b9ec6cdcb9be005" providerId="LiveId" clId="{82B66A8F-2939-4931-BAC8-825249CB974A}" dt="2021-04-26T17:28:25.205" v="4329" actId="20577"/>
        <pc:sldMkLst>
          <pc:docMk/>
          <pc:sldMk cId="898175136" sldId="269"/>
        </pc:sldMkLst>
        <pc:spChg chg="mod">
          <ac:chgData name="Martina Pokorná" userId="6b9ec6cdcb9be005" providerId="LiveId" clId="{82B66A8F-2939-4931-BAC8-825249CB974A}" dt="2021-04-26T16:57:41.975" v="3126" actId="20577"/>
          <ac:spMkLst>
            <pc:docMk/>
            <pc:sldMk cId="898175136" sldId="269"/>
            <ac:spMk id="2" creationId="{A3742389-F63A-4E14-94AB-4FC52D2787A2}"/>
          </ac:spMkLst>
        </pc:spChg>
        <pc:spChg chg="mod">
          <ac:chgData name="Martina Pokorná" userId="6b9ec6cdcb9be005" providerId="LiveId" clId="{82B66A8F-2939-4931-BAC8-825249CB974A}" dt="2021-04-26T17:28:25.205" v="4329" actId="20577"/>
          <ac:spMkLst>
            <pc:docMk/>
            <pc:sldMk cId="898175136" sldId="269"/>
            <ac:spMk id="3" creationId="{495EF7E0-2526-4545-914A-D5FBF06FD1F7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6:50:39.059" v="3038" actId="26606"/>
          <ac:spMkLst>
            <pc:docMk/>
            <pc:sldMk cId="898175136" sldId="269"/>
            <ac:spMk id="20" creationId="{8D71EDA1-87BF-4D5D-AB79-F346FD19278A}"/>
          </ac:spMkLst>
        </pc:spChg>
      </pc:sldChg>
      <pc:sldChg chg="addSp delSp modSp new mod setBg">
        <pc:chgData name="Martina Pokorná" userId="6b9ec6cdcb9be005" providerId="LiveId" clId="{82B66A8F-2939-4931-BAC8-825249CB974A}" dt="2021-04-26T16:55:48.297" v="3100"/>
        <pc:sldMkLst>
          <pc:docMk/>
          <pc:sldMk cId="908831968" sldId="270"/>
        </pc:sldMkLst>
        <pc:spChg chg="mod">
          <ac:chgData name="Martina Pokorná" userId="6b9ec6cdcb9be005" providerId="LiveId" clId="{82B66A8F-2939-4931-BAC8-825249CB974A}" dt="2021-04-26T16:52:33" v="3079" actId="20577"/>
          <ac:spMkLst>
            <pc:docMk/>
            <pc:sldMk cId="908831968" sldId="270"/>
            <ac:spMk id="2" creationId="{895D7486-9935-428A-8725-7BF98BE6EC6F}"/>
          </ac:spMkLst>
        </pc:spChg>
        <pc:spChg chg="mod">
          <ac:chgData name="Martina Pokorná" userId="6b9ec6cdcb9be005" providerId="LiveId" clId="{82B66A8F-2939-4931-BAC8-825249CB974A}" dt="2021-04-26T16:55:48.297" v="3100"/>
          <ac:spMkLst>
            <pc:docMk/>
            <pc:sldMk cId="908831968" sldId="270"/>
            <ac:spMk id="3" creationId="{81C8C7EA-69E7-48C8-A05C-34D64BDA270F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12" creationId="{CD9FE4EF-C4D8-49A0-B2FF-81D8DB7D8A24}"/>
          </ac:spMkLst>
        </pc:spChg>
        <pc:spChg chg="add del">
          <ac:chgData name="Martina Pokorná" userId="6b9ec6cdcb9be005" providerId="LiveId" clId="{82B66A8F-2939-4931-BAC8-825249CB974A}" dt="2021-04-26T16:55:44.966" v="3099" actId="22"/>
          <ac:spMkLst>
            <pc:docMk/>
            <pc:sldMk cId="908831968" sldId="270"/>
            <ac:spMk id="13" creationId="{5A6970B1-66C3-4930-9EA4-18CC53539D67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6:52:13.799" v="3045" actId="26606"/>
          <ac:spMkLst>
            <pc:docMk/>
            <pc:sldMk cId="908831968" sldId="270"/>
            <ac:spMk id="20" creationId="{8D71EDA1-87BF-4D5D-AB79-F346FD19278A}"/>
          </ac:spMkLst>
        </pc:spChg>
      </pc:sldChg>
      <pc:sldChg chg="addSp delSp modSp add del mod setBg delDesignElem">
        <pc:chgData name="Martina Pokorná" userId="6b9ec6cdcb9be005" providerId="LiveId" clId="{82B66A8F-2939-4931-BAC8-825249CB974A}" dt="2021-04-26T18:07:07.543" v="4646" actId="47"/>
        <pc:sldMkLst>
          <pc:docMk/>
          <pc:sldMk cId="3968921031" sldId="271"/>
        </pc:sldMkLst>
        <pc:spChg chg="mod">
          <ac:chgData name="Martina Pokorná" userId="6b9ec6cdcb9be005" providerId="LiveId" clId="{82B66A8F-2939-4931-BAC8-825249CB974A}" dt="2021-04-26T17:30:54.845" v="4468" actId="20577"/>
          <ac:spMkLst>
            <pc:docMk/>
            <pc:sldMk cId="3968921031" sldId="271"/>
            <ac:spMk id="2" creationId="{A391165E-6FF7-4C63-B0D1-A08EBC9FAEAE}"/>
          </ac:spMkLst>
        </pc:spChg>
        <pc:spChg chg="mod">
          <ac:chgData name="Martina Pokorná" userId="6b9ec6cdcb9be005" providerId="LiveId" clId="{82B66A8F-2939-4931-BAC8-825249CB974A}" dt="2021-04-26T17:30:07.445" v="4366" actId="26606"/>
          <ac:spMkLst>
            <pc:docMk/>
            <pc:sldMk cId="3968921031" sldId="271"/>
            <ac:spMk id="3" creationId="{08A8A9B7-75EA-4258-AE10-F8D6E77E0A0E}"/>
          </ac:spMkLst>
        </pc:spChg>
        <pc:spChg chg="add">
          <ac:chgData name="Martina Pokorná" userId="6b9ec6cdcb9be005" providerId="LiveId" clId="{82B66A8F-2939-4931-BAC8-825249CB974A}" dt="2021-04-26T17:30:07.445" v="4366" actId="26606"/>
          <ac:spMkLst>
            <pc:docMk/>
            <pc:sldMk cId="3968921031" sldId="271"/>
            <ac:spMk id="5" creationId="{A8384FB5-9ADC-4DDC-881B-597D56F5B15D}"/>
          </ac:spMkLst>
        </pc:spChg>
        <pc:spChg chg="add">
          <ac:chgData name="Martina Pokorná" userId="6b9ec6cdcb9be005" providerId="LiveId" clId="{82B66A8F-2939-4931-BAC8-825249CB974A}" dt="2021-04-26T17:30:07.445" v="4366" actId="26606"/>
          <ac:spMkLst>
            <pc:docMk/>
            <pc:sldMk cId="3968921031" sldId="271"/>
            <ac:spMk id="6" creationId="{91E5A9A7-95C6-4F4F-B00E-C82E07FE62EF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7:30:07.445" v="4366" actId="26606"/>
          <ac:spMkLst>
            <pc:docMk/>
            <pc:sldMk cId="3968921031" sldId="271"/>
            <ac:spMk id="9" creationId="{D07DD2DE-F619-49DD-B5E7-03A290FF4ED1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7:30:07.445" v="4366" actId="26606"/>
          <ac:spMkLst>
            <pc:docMk/>
            <pc:sldMk cId="3968921031" sldId="271"/>
            <ac:spMk id="11" creationId="{85149191-5F60-4A28-AAFF-039F96B0F3EC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7:30:07.445" v="4366" actId="26606"/>
          <ac:spMkLst>
            <pc:docMk/>
            <pc:sldMk cId="3968921031" sldId="271"/>
            <ac:spMk id="13" creationId="{F8260ED5-17F7-4158-B241-D51DD4CF1B7E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14" creationId="{4300840D-0A0B-4512-BACA-B439D5B9C57C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16" creationId="{D2B78728-A580-49A7-84F9-6EF6F583ADE0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18" creationId="{38FAA1A1-D861-433F-88FA-1E9D6FD31D11}"/>
          </ac:spMkLst>
        </pc:spChg>
        <pc:spChg chg="add del">
          <ac:chgData name="Martina Pokorná" userId="6b9ec6cdcb9be005" providerId="LiveId" clId="{82B66A8F-2939-4931-BAC8-825249CB974A}" dt="2021-04-26T17:57:31.103" v="4471" actId="22"/>
          <ac:spMkLst>
            <pc:docMk/>
            <pc:sldMk cId="3968921031" sldId="271"/>
            <ac:spMk id="19" creationId="{9901AF94-88D9-44AD-B49B-890EE9A9C5F4}"/>
          </ac:spMkLst>
        </pc:spChg>
        <pc:spChg chg="del">
          <ac:chgData name="Martina Pokorná" userId="6b9ec6cdcb9be005" providerId="LiveId" clId="{82B66A8F-2939-4931-BAC8-825249CB974A}" dt="2021-04-26T16:58:21.119" v="3128"/>
          <ac:spMkLst>
            <pc:docMk/>
            <pc:sldMk cId="3968921031" sldId="271"/>
            <ac:spMk id="20" creationId="{8D71EDA1-87BF-4D5D-AB79-F346FD19278A}"/>
          </ac:spMkLst>
        </pc:spChg>
        <pc:spChg chg="add del">
          <ac:chgData name="Martina Pokorná" userId="6b9ec6cdcb9be005" providerId="LiveId" clId="{82B66A8F-2939-4931-BAC8-825249CB974A}" dt="2021-04-26T17:57:42.859" v="4476" actId="22"/>
          <ac:spMkLst>
            <pc:docMk/>
            <pc:sldMk cId="3968921031" sldId="271"/>
            <ac:spMk id="21" creationId="{873CD35A-C602-4864-9A61-12C5B0018545}"/>
          </ac:spMkLst>
        </pc:spChg>
        <pc:spChg chg="add del">
          <ac:chgData name="Martina Pokorná" userId="6b9ec6cdcb9be005" providerId="LiveId" clId="{82B66A8F-2939-4931-BAC8-825249CB974A}" dt="2021-04-26T17:57:55.932" v="4479" actId="22"/>
          <ac:spMkLst>
            <pc:docMk/>
            <pc:sldMk cId="3968921031" sldId="271"/>
            <ac:spMk id="22" creationId="{5F20AB53-0B31-445A-9117-A71D23AE74F3}"/>
          </ac:spMkLst>
        </pc:spChg>
        <pc:spChg chg="add del">
          <ac:chgData name="Martina Pokorná" userId="6b9ec6cdcb9be005" providerId="LiveId" clId="{82B66A8F-2939-4931-BAC8-825249CB974A}" dt="2021-04-26T17:58:31.318" v="4481" actId="22"/>
          <ac:spMkLst>
            <pc:docMk/>
            <pc:sldMk cId="3968921031" sldId="271"/>
            <ac:spMk id="24" creationId="{D6FCECC0-5122-42FA-9E8A-3997D7C29A7F}"/>
          </ac:spMkLst>
        </pc:spChg>
        <pc:picChg chg="add mod">
          <ac:chgData name="Martina Pokorná" userId="6b9ec6cdcb9be005" providerId="LiveId" clId="{82B66A8F-2939-4931-BAC8-825249CB974A}" dt="2021-04-26T17:58:32.900" v="4482" actId="1076"/>
          <ac:picMkLst>
            <pc:docMk/>
            <pc:sldMk cId="3968921031" sldId="271"/>
            <ac:picMk id="7" creationId="{15B9F567-B738-45A2-BD81-C269948612F1}"/>
          </ac:picMkLst>
        </pc:picChg>
      </pc:sldChg>
      <pc:sldChg chg="addSp modSp new mod setBg">
        <pc:chgData name="Martina Pokorná" userId="6b9ec6cdcb9be005" providerId="LiveId" clId="{82B66A8F-2939-4931-BAC8-825249CB974A}" dt="2021-04-26T18:02:13.766" v="4524" actId="20577"/>
        <pc:sldMkLst>
          <pc:docMk/>
          <pc:sldMk cId="2351187985" sldId="272"/>
        </pc:sldMkLst>
        <pc:spChg chg="mod">
          <ac:chgData name="Martina Pokorná" userId="6b9ec6cdcb9be005" providerId="LiveId" clId="{82B66A8F-2939-4931-BAC8-825249CB974A}" dt="2021-04-26T18:02:13.766" v="4524" actId="20577"/>
          <ac:spMkLst>
            <pc:docMk/>
            <pc:sldMk cId="2351187985" sldId="272"/>
            <ac:spMk id="2" creationId="{92236865-0D68-4AE2-A1B4-84981DBEFE18}"/>
          </ac:spMkLst>
        </pc:spChg>
        <pc:spChg chg="mod">
          <ac:chgData name="Martina Pokorná" userId="6b9ec6cdcb9be005" providerId="LiveId" clId="{82B66A8F-2939-4931-BAC8-825249CB974A}" dt="2021-04-26T18:01:18.273" v="4504" actId="20577"/>
          <ac:spMkLst>
            <pc:docMk/>
            <pc:sldMk cId="2351187985" sldId="272"/>
            <ac:spMk id="3" creationId="{1DCD16A2-84C8-4BCA-A0A4-E81A7F01548B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8:00:04.718" v="4484" actId="26606"/>
          <ac:spMkLst>
            <pc:docMk/>
            <pc:sldMk cId="2351187985" sldId="272"/>
            <ac:spMk id="20" creationId="{8D71EDA1-87BF-4D5D-AB79-F346FD19278A}"/>
          </ac:spMkLst>
        </pc:spChg>
      </pc:sldChg>
      <pc:sldChg chg="new del">
        <pc:chgData name="Martina Pokorná" userId="6b9ec6cdcb9be005" providerId="LiveId" clId="{82B66A8F-2939-4931-BAC8-825249CB974A}" dt="2021-04-26T18:07:04.384" v="4645" actId="47"/>
        <pc:sldMkLst>
          <pc:docMk/>
          <pc:sldMk cId="2845153529" sldId="273"/>
        </pc:sldMkLst>
      </pc:sldChg>
      <pc:sldChg chg="new del">
        <pc:chgData name="Martina Pokorná" userId="6b9ec6cdcb9be005" providerId="LiveId" clId="{82B66A8F-2939-4931-BAC8-825249CB974A}" dt="2021-04-26T18:07:01.380" v="4644" actId="47"/>
        <pc:sldMkLst>
          <pc:docMk/>
          <pc:sldMk cId="1033077735" sldId="274"/>
        </pc:sldMkLst>
      </pc:sldChg>
      <pc:sldChg chg="addSp modSp new mod setBg">
        <pc:chgData name="Martina Pokorná" userId="6b9ec6cdcb9be005" providerId="LiveId" clId="{82B66A8F-2939-4931-BAC8-825249CB974A}" dt="2021-04-26T18:06:40.317" v="4643" actId="20577"/>
        <pc:sldMkLst>
          <pc:docMk/>
          <pc:sldMk cId="211912262" sldId="275"/>
        </pc:sldMkLst>
        <pc:spChg chg="mod">
          <ac:chgData name="Martina Pokorná" userId="6b9ec6cdcb9be005" providerId="LiveId" clId="{82B66A8F-2939-4931-BAC8-825249CB974A}" dt="2021-04-26T18:04:19.667" v="4548" actId="20577"/>
          <ac:spMkLst>
            <pc:docMk/>
            <pc:sldMk cId="211912262" sldId="275"/>
            <ac:spMk id="2" creationId="{57B3ADA8-E1C2-456A-82EC-34C7C3D0CBCE}"/>
          </ac:spMkLst>
        </pc:spChg>
        <pc:spChg chg="mod">
          <ac:chgData name="Martina Pokorná" userId="6b9ec6cdcb9be005" providerId="LiveId" clId="{82B66A8F-2939-4931-BAC8-825249CB974A}" dt="2021-04-26T18:06:40.317" v="4643" actId="20577"/>
          <ac:spMkLst>
            <pc:docMk/>
            <pc:sldMk cId="211912262" sldId="275"/>
            <ac:spMk id="3" creationId="{CA22F2C5-2110-4BB3-9BC0-708D7E915A3E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8" creationId="{09588DA8-065E-4F6F-8EFD-43104AB2E0CF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10" creationId="{C4285719-470E-454C-AF62-8323075F1F5B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12" creationId="{CD9FE4EF-C4D8-49A0-B2FF-81D8DB7D8A24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14" creationId="{4300840D-0A0B-4512-BACA-B439D5B9C57C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16" creationId="{D2B78728-A580-49A7-84F9-6EF6F583ADE0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18" creationId="{38FAA1A1-D861-433F-88FA-1E9D6FD31D11}"/>
          </ac:spMkLst>
        </pc:spChg>
        <pc:spChg chg="add">
          <ac:chgData name="Martina Pokorná" userId="6b9ec6cdcb9be005" providerId="LiveId" clId="{82B66A8F-2939-4931-BAC8-825249CB974A}" dt="2021-04-26T18:04:06.664" v="4528" actId="26606"/>
          <ac:spMkLst>
            <pc:docMk/>
            <pc:sldMk cId="211912262" sldId="275"/>
            <ac:spMk id="20" creationId="{8D71EDA1-87BF-4D5D-AB79-F346FD19278A}"/>
          </ac:spMkLst>
        </pc:spChg>
      </pc:sldChg>
    </pc:docChg>
  </pc:docChgLst>
  <pc:docChgLst>
    <pc:chgData name="Martina Pokorná" userId="6b9ec6cdcb9be005" providerId="LiveId" clId="{1628EBB3-8203-4F43-AE5A-87113D0CEFC9}"/>
    <pc:docChg chg="custSel addSld delSld modSld">
      <pc:chgData name="Martina Pokorná" userId="6b9ec6cdcb9be005" providerId="LiveId" clId="{1628EBB3-8203-4F43-AE5A-87113D0CEFC9}" dt="2021-06-15T10:09:37.928" v="518" actId="20577"/>
      <pc:docMkLst>
        <pc:docMk/>
      </pc:docMkLst>
      <pc:sldChg chg="modSp mod">
        <pc:chgData name="Martina Pokorná" userId="6b9ec6cdcb9be005" providerId="LiveId" clId="{1628EBB3-8203-4F43-AE5A-87113D0CEFC9}" dt="2021-06-15T10:09:37.928" v="518" actId="20577"/>
        <pc:sldMkLst>
          <pc:docMk/>
          <pc:sldMk cId="55106279" sldId="259"/>
        </pc:sldMkLst>
        <pc:spChg chg="mod">
          <ac:chgData name="Martina Pokorná" userId="6b9ec6cdcb9be005" providerId="LiveId" clId="{1628EBB3-8203-4F43-AE5A-87113D0CEFC9}" dt="2021-06-15T10:09:37.928" v="518" actId="20577"/>
          <ac:spMkLst>
            <pc:docMk/>
            <pc:sldMk cId="55106279" sldId="259"/>
            <ac:spMk id="3" creationId="{A5058A39-26DD-480C-9C34-7158603FCE68}"/>
          </ac:spMkLst>
        </pc:spChg>
      </pc:sldChg>
      <pc:sldChg chg="modSp mod">
        <pc:chgData name="Martina Pokorná" userId="6b9ec6cdcb9be005" providerId="LiveId" clId="{1628EBB3-8203-4F43-AE5A-87113D0CEFC9}" dt="2021-06-14T17:27:04.052" v="394" actId="20577"/>
        <pc:sldMkLst>
          <pc:docMk/>
          <pc:sldMk cId="898175136" sldId="269"/>
        </pc:sldMkLst>
        <pc:spChg chg="mod">
          <ac:chgData name="Martina Pokorná" userId="6b9ec6cdcb9be005" providerId="LiveId" clId="{1628EBB3-8203-4F43-AE5A-87113D0CEFC9}" dt="2021-06-14T17:27:04.052" v="394" actId="20577"/>
          <ac:spMkLst>
            <pc:docMk/>
            <pc:sldMk cId="898175136" sldId="269"/>
            <ac:spMk id="3" creationId="{495EF7E0-2526-4545-914A-D5FBF06FD1F7}"/>
          </ac:spMkLst>
        </pc:spChg>
      </pc:sldChg>
      <pc:sldChg chg="modSp mod">
        <pc:chgData name="Martina Pokorná" userId="6b9ec6cdcb9be005" providerId="LiveId" clId="{1628EBB3-8203-4F43-AE5A-87113D0CEFC9}" dt="2021-06-14T17:44:55.033" v="436" actId="20577"/>
        <pc:sldMkLst>
          <pc:docMk/>
          <pc:sldMk cId="1202132213" sldId="278"/>
        </pc:sldMkLst>
        <pc:spChg chg="mod">
          <ac:chgData name="Martina Pokorná" userId="6b9ec6cdcb9be005" providerId="LiveId" clId="{1628EBB3-8203-4F43-AE5A-87113D0CEFC9}" dt="2021-06-14T17:44:55.033" v="436" actId="20577"/>
          <ac:spMkLst>
            <pc:docMk/>
            <pc:sldMk cId="1202132213" sldId="278"/>
            <ac:spMk id="3" creationId="{34F964F5-BC34-4718-AB8F-8E364811A537}"/>
          </ac:spMkLst>
        </pc:spChg>
      </pc:sldChg>
      <pc:sldChg chg="modSp mod">
        <pc:chgData name="Martina Pokorná" userId="6b9ec6cdcb9be005" providerId="LiveId" clId="{1628EBB3-8203-4F43-AE5A-87113D0CEFC9}" dt="2021-06-14T17:45:57.408" v="438" actId="14100"/>
        <pc:sldMkLst>
          <pc:docMk/>
          <pc:sldMk cId="3914824066" sldId="280"/>
        </pc:sldMkLst>
        <pc:spChg chg="mod">
          <ac:chgData name="Martina Pokorná" userId="6b9ec6cdcb9be005" providerId="LiveId" clId="{1628EBB3-8203-4F43-AE5A-87113D0CEFC9}" dt="2021-06-14T17:45:57.408" v="438" actId="14100"/>
          <ac:spMkLst>
            <pc:docMk/>
            <pc:sldMk cId="3914824066" sldId="280"/>
            <ac:spMk id="2" creationId="{895D7486-9935-428A-8725-7BF98BE6EC6F}"/>
          </ac:spMkLst>
        </pc:spChg>
        <pc:spChg chg="mod">
          <ac:chgData name="Martina Pokorná" userId="6b9ec6cdcb9be005" providerId="LiveId" clId="{1628EBB3-8203-4F43-AE5A-87113D0CEFC9}" dt="2021-06-14T17:11:20.124" v="227" actId="20577"/>
          <ac:spMkLst>
            <pc:docMk/>
            <pc:sldMk cId="3914824066" sldId="280"/>
            <ac:spMk id="3" creationId="{00000000-0000-0000-0000-000000000000}"/>
          </ac:spMkLst>
        </pc:spChg>
      </pc:sldChg>
      <pc:sldChg chg="new del">
        <pc:chgData name="Martina Pokorná" userId="6b9ec6cdcb9be005" providerId="LiveId" clId="{1628EBB3-8203-4F43-AE5A-87113D0CEFC9}" dt="2021-06-14T17:48:37.271" v="439" actId="47"/>
        <pc:sldMkLst>
          <pc:docMk/>
          <pc:sldMk cId="2878658406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F3D9B8-D0FD-4083-959C-2FFB6422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D6ECA37-EF95-4732-97CB-7EBFA36E6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021C2C-9B3C-4C88-BDDA-24BF3C89B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3E4854-227D-4C94-8A17-C1AD3DF3C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29A919-6A3C-46C0-A64F-BFDB19755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45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6C6991-1F1D-4898-B2FC-5DFCF1E7D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15A9DC8-4970-4F9C-BBAF-932906A37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0B54DE-E90E-4926-A584-6886BBA1D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C0523F-6577-40E7-8D2E-B2A25480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5A5DCD-246B-44C2-9954-ED94AC17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85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A872DCA-8F13-4EEC-AD9E-C2B3B7F37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F1C0304-AF7B-4904-8CA7-A38360F35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87B03D-DCA4-4CAD-AB68-DBADF4A1C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1E6674-F20B-4E77-90BF-5C54D76D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7884E0-0A0D-4ADD-BCE4-E58F719D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87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08128E-1911-4B07-A9DD-3AAC6286F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1AB762-54A3-4AEB-B926-0B039BE75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C66085-9E02-40F2-AC74-D81A03B5E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548D90-809A-4210-B9DB-3DF2143B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0D9B6A-516D-4147-8214-6CF0DADC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72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A293C0-3C27-4257-B1D9-868CFF9D2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319A55E-4D3A-4E99-8835-3CD9CD5F7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426F44-F7C0-4BE5-ACFD-786412C78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D2D32F-A4F2-4AC3-A29C-E55C0F51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D18F32-A24A-4EB9-B317-3C593666C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6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8A1378-FC43-4883-87F3-42FB2B571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7FE4D2-7D8C-46B0-A783-45043ACE3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A81A84A-6B83-43D8-ABBF-BE261EACC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6D6787-DB99-4B37-8E42-3A5C5B53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C5610D8-BDA4-432E-B4F7-6B7EB2205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A04E65B-CE35-4839-9322-C7718A522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54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A35134-A8C4-41E9-919D-7357754EF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1015D51-3F5D-4B6E-B44E-448FDEC8E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11BDE52-BED1-4F37-BE59-0BA777622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B66AF5C-CBF9-4C24-9999-556C140B6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CC8C81D-29F6-4F90-9145-03353A88A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241B45E-F20D-4BB5-88EA-B141460E3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8A90F4A-BF0B-4195-861B-5E5A75366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933D218-736B-469B-B47C-3BCA71898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10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C5D38D-FDDD-45C2-BEF7-2262DD80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8764737-96D5-49FE-B5F5-1534C17E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0A83681-1F44-4790-A9C2-E9A6430DE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D4413A-08BA-4E71-AA62-0E1C19C8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4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9ED51EF-78C1-492A-9641-31C2F40B7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B7ABB18-544B-4056-B498-52984AF4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BEAF26E-0C96-482D-AD27-859B003B6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77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0BF8F-C82D-485F-BCC9-A1457E2C4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44D099-5BC6-4497-9EF4-9C04F1F68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18B75BC-FC55-4DC1-935E-A95A42772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20F8F14-9D2E-4FB9-B077-277FFCEEC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D3094B-2D1F-49D9-8632-A6508F85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51F9A3-0B41-4E4A-B7BF-194B460CC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56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7ACC59-4614-49FB-A962-0EF513CE8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72B66D2-303E-4A5D-A9FD-988212410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E3EBFE1-9B4F-44CE-9E23-6DA48507E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F56E188-404C-4855-9083-77FBD1A2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58DE07-C146-48CE-BB5A-1D1DBA31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D856477-7A39-4049-9F62-1CF6CEAF3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20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754A829-1068-47B0-A662-A2DE4BA12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582FE44-35E0-45D4-99D6-51962E9A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CFF39B-968E-4F8D-A6CC-5802E2591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8266A-EE17-4EB9-9BBB-B52E5DE254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0A93D6-7A33-4691-AA90-016D8B7CF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EA286-E13B-43ED-AD76-1887A87D23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E11E9-6BAF-4563-9983-77CABCCE24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196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tráva, příroda&#10;&#10;Popis byl vytvořen automaticky">
            <a:extLst>
              <a:ext uri="{FF2B5EF4-FFF2-40B4-BE49-F238E27FC236}">
                <a16:creationId xmlns:a16="http://schemas.microsoft.com/office/drawing/2014/main" id="{E6C85399-D18E-4C7B-AACA-FE8D29FF23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" r="5173" b="2"/>
          <a:stretch/>
        </p:blipFill>
        <p:spPr>
          <a:xfrm>
            <a:off x="0" y="10"/>
            <a:ext cx="9669642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7A55067-A4E3-49C4-8922-832FAC7F7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863" y="365125"/>
            <a:ext cx="11479087" cy="189991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cestě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zotavení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441BB89-C6E1-461F-BD09-241440B5EA93}"/>
              </a:ext>
            </a:extLst>
          </p:cNvPr>
          <p:cNvSpPr txBox="1"/>
          <p:nvPr/>
        </p:nvSpPr>
        <p:spPr>
          <a:xfrm>
            <a:off x="7230979" y="1167064"/>
            <a:ext cx="4957971" cy="5690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Bakalářská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Transformace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ošetřovatelské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péče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Psychiatrické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nemocnici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Bohnice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Martina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Pokorná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Vedoucí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Mgr. Hana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Tošnarová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Vysoká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škola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zdravotnická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p. s.,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7682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3742389-F63A-4E14-94AB-4FC52D27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20" y="704650"/>
            <a:ext cx="3201366" cy="3809477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Ošetřovatelská péče 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v psychiatrii  -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specializační vzdělávání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5EF7E0-2526-4545-914A-D5FBF06FD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5711" y="-1190031"/>
            <a:ext cx="6555347" cy="554604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Počet respondentů se specializačním vzděláním  Ošetřovatelská péče v psychiatrii</a:t>
            </a:r>
          </a:p>
          <a:p>
            <a:pPr marL="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6481" y="1952842"/>
            <a:ext cx="5839146" cy="3485722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0078934" y="5607005"/>
            <a:ext cx="14076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Zdroj: autor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468411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2236865-0D68-4AE2-A1B4-84981DBEF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Doporučení pro praxi -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 sestry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CD16A2-84C8-4BCA-A0A4-E81A7F015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zapojení do probíhajících reformních změn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nemocnici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účast na školeních a seminářích pořádaných Psychiatrickou nemocnicí Bohnice, zaměřených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problematiku individuálního plánování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metody </a:t>
            </a: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navazování a prohlubování profesionálních kontaktů s pracovníky komunitních služeb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využívání možností stáží na pracovištích komunitních služeb nebo odděleních nemocnice, kde pracují formou individuálních plánů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prohlubování znalostí samostudiem nebo dalším vzděláním (např. </a:t>
            </a:r>
            <a:r>
              <a:rPr lang="cs-CZ" sz="2200">
                <a:latin typeface="Times New Roman" panose="02020603050405020304" pitchFamily="18" charset="0"/>
                <a:cs typeface="Times New Roman" panose="02020603050405020304" pitchFamily="18" charset="0"/>
              </a:rPr>
              <a:t>specializační vzdělávání)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187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B3ADA8-E1C2-456A-82EC-34C7C3D0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 fontScale="90000"/>
          </a:bodyPr>
          <a:lstStyle/>
          <a:p>
            <a:pPr algn="r"/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Doporučení pro praxi -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management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22F2C5-2110-4BB3-9BC0-708D7E915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pokračování v nastavených školeních a seminářích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ošetřovatelský personál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pracovní stáže sester mezi odděleními a komunitními pracovišti; stáže v rámci oddělení (akutní, následná péče a oddělení pracující formou individuálních plánů)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podpora vzdělávání sester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zvýšení kompetencí sester se specializací; využití kompetencí sester se specializací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podpora participace multidisciplinárních týmů v rámci oddělení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podpora supervize na odděleních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pracovní a podpůrné semináře staničních sester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prostorem pro sdílení zkušeností z transformačního procesu </a:t>
            </a:r>
          </a:p>
        </p:txBody>
      </p:sp>
    </p:spTree>
    <p:extLst>
      <p:ext uri="{BB962C8B-B14F-4D97-AF65-F5344CB8AC3E}">
        <p14:creationId xmlns:p14="http://schemas.microsoft.com/office/powerpoint/2010/main" val="211912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B3ADA8-E1C2-456A-82EC-34C7C3D0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38" y="491113"/>
            <a:ext cx="3228250" cy="3270660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22F2C5-2110-4BB3-9BC0-708D7E915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Vzhledem k faktu, že se bakalářská práce zabývala problematikou v současnosti probíhající reformy, byl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dispozici pouze omezený rozsah literárních zdrojů.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přesto lze konstatovat, že stanovené cíle pro teoretickou i praktickou část bakalářské práce byly splněny.</a:t>
            </a:r>
          </a:p>
        </p:txBody>
      </p:sp>
    </p:spTree>
    <p:extLst>
      <p:ext uri="{BB962C8B-B14F-4D97-AF65-F5344CB8AC3E}">
        <p14:creationId xmlns:p14="http://schemas.microsoft.com/office/powerpoint/2010/main" val="3642608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tráva, příroda&#10;&#10;Popis byl vytvořen automaticky">
            <a:extLst>
              <a:ext uri="{FF2B5EF4-FFF2-40B4-BE49-F238E27FC236}">
                <a16:creationId xmlns:a16="http://schemas.microsoft.com/office/drawing/2014/main" id="{8954E2E0-5900-425F-8BAE-7A0B22E39C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45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AAF0D80-CAA8-4C87-A7F2-1072FDD53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</a:t>
            </a:r>
            <a:r>
              <a:rPr lang="en-US" sz="5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5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pozornost</a:t>
            </a:r>
            <a:r>
              <a:rPr lang="en-US" sz="5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885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B3ADA8-E1C2-456A-82EC-34C7C3D0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6"/>
            <a:ext cx="3201366" cy="3082320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22F2C5-2110-4BB3-9BC0-708D7E915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400" dirty="0"/>
              <a:t>PÁV, Marek a kol., 2017. </a:t>
            </a:r>
            <a:r>
              <a:rPr lang="cs-CZ" sz="2400" i="1" dirty="0"/>
              <a:t>Metodika následné psychiatrické péče v lůžkových zařízeních</a:t>
            </a:r>
            <a:r>
              <a:rPr lang="cs-CZ" sz="2400" dirty="0"/>
              <a:t>. Praha: Psychiatrická nemocnice Bohnice. </a:t>
            </a:r>
            <a:br>
              <a:rPr lang="cs-CZ" sz="2400" dirty="0"/>
            </a:br>
            <a:r>
              <a:rPr lang="cs-CZ" sz="2400" dirty="0"/>
              <a:t>ISBN 978-80-906574-1-0.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84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FC29530-23DA-43BD-887D-98524F7C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6"/>
            <a:ext cx="3201366" cy="3221216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Zotavení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A3EF5-5722-4D7B-A73E-2310CFFC6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Zotavení je hluboce osobní a jedinečný proces změny postojů, hodnot, pocitů, cílů, dovedností </a:t>
            </a:r>
            <a:b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rolí. Je to způsob života, který je uspokojující, nadějný, přínosný, a to dokonce i s omezením, </a:t>
            </a:r>
            <a:b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která nemoc přináší. Uzdravení zahrnuje rozvoj nového smyslu a účelu v životě, jak se člověk vymaňuje z katastrofických dopadů duševní nemoci </a:t>
            </a:r>
            <a:r>
              <a:rPr lang="pl-PL" sz="2400" dirty="0"/>
              <a:t>(ANTHONY, 1993 cit. dle PÁV a kol., 2017,s.32).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7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F61331-B099-4CC1-B2F0-97D210CC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Cíl 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teoretické části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F964F5-BC34-4718-AB8F-8E364811A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shrnutí informací o probíhající reformě psychiatrické péče a souvisejících změn v oblasti psychiatrického ošetřovatelství v Psychiatrické nemocnici Bohnice, která patří mezi reformní lídry</a:t>
            </a:r>
          </a:p>
          <a:p>
            <a:pPr marL="0" indent="0">
              <a:buNone/>
            </a:pP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231445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F61331-B099-4CC1-B2F0-97D210CC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748885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Cíle 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praktické 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části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F964F5-BC34-4718-AB8F-8E364811A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zmapování znalostí všeobecných sester o reformě psychiatrické péče a transformačních změnách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Psychiatrické nemocnici Bohnice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ověření korelace úrovně vzdělání sester a jejich znalostí </a:t>
            </a:r>
            <a:b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změně ošetřovatelského přístupu k pacientovi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zmapování zkušeností se spoluprací s komunitními službami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zmapování informovanosti všeobecných sester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/individuálním plánování</a:t>
            </a:r>
          </a:p>
          <a:p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20213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001DAC6-2582-4F02-A787-C4F3C72DE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6"/>
            <a:ext cx="3201366" cy="3047596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Metodika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058A39-26DD-480C-9C34-7158603FC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kvantitativní průzkum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technika sběru dat: dotazník vlastní konstrukce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místo průzkumu: Psychiatrická nemocnice Bohnice   (s výjimkou režimových oddělení)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období průzkumu: leden – březen 2021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respondenti: všeobecné sestry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analýza dat: absolutní a relativní četnosti, test nezávislosti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dat: textový procesor Microsoft Office Word 2019 a tabulkový procesor Microsoft Office Excel 2019</a:t>
            </a:r>
          </a:p>
        </p:txBody>
      </p:sp>
    </p:spTree>
    <p:extLst>
      <p:ext uri="{BB962C8B-B14F-4D97-AF65-F5344CB8AC3E}">
        <p14:creationId xmlns:p14="http://schemas.microsoft.com/office/powerpoint/2010/main" val="5510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E8007BB-AA2A-46FD-B0E5-B2CB2A3E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021" y="80823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Analýza výběrového souboru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8BE0FD-7C6D-4E23-A0CE-DA5967D57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5711" y="1431533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celkový počet analyzovaných dotazníků 247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vzdělání respondentů:  58 %  SŠ s maturitou,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32 % VŠ, 10 % VOŠ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délka praxe respondentů: převaha délky praxe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 10 let 64 %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sestry se specializací v ošetřovatelské péči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psychiatrii: převaha sester bez specializačního vzdělání 82 %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většinové zastoupení respondentů z oddělení následné péče 49 %, z oddělení akutní péče 44 %,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zbývajících 7 % ostatní typy oddělení</a:t>
            </a:r>
          </a:p>
          <a:p>
            <a:pPr marL="0" indent="0">
              <a:buNone/>
            </a:pPr>
            <a:r>
              <a:rPr lang="cs-CZ" sz="2000" dirty="0"/>
              <a:t> </a:t>
            </a:r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064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5D7486-9935-428A-8725-7BF98BE6E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40" y="798653"/>
            <a:ext cx="3201366" cy="3773347"/>
          </a:xfrm>
        </p:spPr>
        <p:txBody>
          <a:bodyPr anchor="b">
            <a:normAutofit fontScale="90000"/>
          </a:bodyPr>
          <a:lstStyle/>
          <a:p>
            <a:pPr algn="r"/>
            <a:br>
              <a:rPr lang="cs-CZ" dirty="0">
                <a:solidFill>
                  <a:srgbClr val="FFFFFF"/>
                </a:solidFill>
              </a:rPr>
            </a:br>
            <a:br>
              <a:rPr lang="cs-CZ" dirty="0">
                <a:solidFill>
                  <a:srgbClr val="FFFFFF"/>
                </a:solidFill>
              </a:rPr>
            </a:br>
            <a:br>
              <a:rPr lang="cs-CZ" dirty="0">
                <a:solidFill>
                  <a:srgbClr val="FFFFFF"/>
                </a:solidFill>
              </a:rPr>
            </a:br>
            <a:br>
              <a:rPr lang="cs-CZ" dirty="0">
                <a:solidFill>
                  <a:srgbClr val="FFFFFF"/>
                </a:solidFill>
              </a:rPr>
            </a:br>
            <a:br>
              <a:rPr lang="cs-CZ" dirty="0">
                <a:solidFill>
                  <a:srgbClr val="FFFFFF"/>
                </a:solidFill>
              </a:rPr>
            </a:br>
            <a:r>
              <a:rPr lang="cs-CZ" dirty="0">
                <a:solidFill>
                  <a:srgbClr val="FFFFFF"/>
                </a:solidFill>
              </a:rPr>
              <a:t>Znalosti všeobecných sester </a:t>
            </a:r>
            <a:br>
              <a:rPr lang="cs-CZ" dirty="0">
                <a:solidFill>
                  <a:srgbClr val="FFFFFF"/>
                </a:solidFill>
              </a:rPr>
            </a:br>
            <a:r>
              <a:rPr lang="cs-CZ" dirty="0">
                <a:solidFill>
                  <a:srgbClr val="FFFFFF"/>
                </a:solidFill>
              </a:rPr>
              <a:t>o reformě psychiatrické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52564" y="1228962"/>
            <a:ext cx="6721642" cy="53467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verifikace dotazníkovými položkami: 5, 6, 7, 24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sestry v Psychiatrické nemocnici Bohnice vykazují dostatečné znalosti o probíhající reformě (volba správných odpovědí v intervalu 82-100 %)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destigmatizace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jako jeden z cílů reformy, není dosud </a:t>
            </a:r>
            <a:b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praxi dostatečně zažita (správně ji identifikovalo pouze 83 %)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korelace mezi úrovní vzdělání sester a jejich znalostí    o změně ošetřovatelského přístupu se potvrdila</a:t>
            </a:r>
          </a:p>
          <a:p>
            <a:pPr marL="0" indent="0">
              <a:buNone/>
            </a:pP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82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957684-AAF0-445E-985F-6237E3827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649481"/>
            <a:ext cx="3146778" cy="3586854"/>
          </a:xfrm>
        </p:spPr>
        <p:txBody>
          <a:bodyPr anchor="b">
            <a:normAutofit/>
          </a:bodyPr>
          <a:lstStyle/>
          <a:p>
            <a:pPr algn="r"/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Spolupráce 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s komunitními službami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B1BB94-4BF8-49DC-A196-AC8B2DDA9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verifikace dotazníkovými položkami: 9, 10,11,12, 14,16, 23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přítomnost case </a:t>
            </a: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managera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umožněna ve 100 %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více než poloviny klientů (52 %) je při přijetí k hospitalizaci známá informace o využívání komunitních služeb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informovanost o dostupnosti komunitních služeb na odděleních PNB -   ,,pouze“ 89 %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porady multidisciplinárního týmu probíhají na 61 % oddělení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pouze 1 % sester je pověřeno kontaktováním komunitních služeb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efektivní využití sdílených dat – pouze 13 %, přestože PNB disponuje 3 CDZ (problematika GDPR?)</a:t>
            </a:r>
          </a:p>
        </p:txBody>
      </p:sp>
    </p:spTree>
    <p:extLst>
      <p:ext uri="{BB962C8B-B14F-4D97-AF65-F5344CB8AC3E}">
        <p14:creationId xmlns:p14="http://schemas.microsoft.com/office/powerpoint/2010/main" val="42549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3742389-F63A-4E14-94AB-4FC52D27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92" y="511384"/>
            <a:ext cx="3402956" cy="3643928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Metoda </a:t>
            </a:r>
            <a:r>
              <a:rPr lang="cs-CZ" sz="4000" dirty="0" err="1">
                <a:solidFill>
                  <a:srgbClr val="FFFFFF"/>
                </a:solidFill>
              </a:rPr>
              <a:t>CARe</a:t>
            </a:r>
            <a:r>
              <a:rPr lang="cs-CZ" sz="4000" dirty="0">
                <a:solidFill>
                  <a:srgbClr val="FFFFFF"/>
                </a:solidFill>
              </a:rPr>
              <a:t>/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individuální plánování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5EF7E0-2526-4545-914A-D5FBF06FD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verifikace dotazníkovými položkami: 4, 13, 17, 18, 19, 20, 21, 22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krizový plán je s klientem vytvářen ve 100 %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pouze 13 % klíčových sester – oddělení následné péče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preferován provázející přístup k pacientům – změna pracovních postupů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vyhledávání silných stránek pacienta) a myšlení  ošetřovatelského týmu reflektující zplnomocňování pacienta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981751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861</Words>
  <Application>Microsoft Office PowerPoint</Application>
  <PresentationFormat>Širokoúhlá obrazovka</PresentationFormat>
  <Paragraphs>76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Motiv Office</vt:lpstr>
      <vt:lpstr>Na cestě k zotavení…   </vt:lpstr>
      <vt:lpstr>Zotavení</vt:lpstr>
      <vt:lpstr>Cíl  teoretické části</vt:lpstr>
      <vt:lpstr>Cíle  praktické  části</vt:lpstr>
      <vt:lpstr>Metodika</vt:lpstr>
      <vt:lpstr>Analýza výběrového souboru</vt:lpstr>
      <vt:lpstr>     Znalosti všeobecných sester  o reformě psychiatrické péče</vt:lpstr>
      <vt:lpstr>   Spolupráce  s komunitními službami </vt:lpstr>
      <vt:lpstr>Metoda CARe/ individuální plánování</vt:lpstr>
      <vt:lpstr>Ošetřovatelská péče  v psychiatrii  - specializační vzdělávání</vt:lpstr>
      <vt:lpstr>Doporučení pro praxi -  sestry</vt:lpstr>
      <vt:lpstr>               Doporučení pro praxi - management</vt:lpstr>
      <vt:lpstr>Závěr</vt:lpstr>
      <vt:lpstr>Děkuji za pozornost.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TRANSFORMACE OŠETŘOVATELSKÉ PÉČE V PSYCHIATRICKÉ NEMOCNICI BOHNICE</dc:title>
  <dc:creator>Martina Pokorná</dc:creator>
  <cp:lastModifiedBy>Martina Pokorná</cp:lastModifiedBy>
  <cp:revision>40</cp:revision>
  <dcterms:created xsi:type="dcterms:W3CDTF">2021-04-21T17:14:52Z</dcterms:created>
  <dcterms:modified xsi:type="dcterms:W3CDTF">2021-06-15T10:09:51Z</dcterms:modified>
</cp:coreProperties>
</file>