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3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6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8.xml" ContentType="application/vnd.openxmlformats-officedocument.theme+xml"/>
  <Override PartName="/ppt/slideLayouts/slideLayout73.xml" ContentType="application/vnd.openxmlformats-officedocument.presentationml.slideLayout+xml"/>
  <Override PartName="/ppt/theme/theme9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76" r:id="rId2"/>
    <p:sldMasterId id="2147483697" r:id="rId3"/>
    <p:sldMasterId id="2147483699" r:id="rId4"/>
    <p:sldMasterId id="2147483703" r:id="rId5"/>
    <p:sldMasterId id="2147483724" r:id="rId6"/>
    <p:sldMasterId id="2147483730" r:id="rId7"/>
    <p:sldMasterId id="2147483734" r:id="rId8"/>
    <p:sldMasterId id="2147483753" r:id="rId9"/>
  </p:sldMasterIdLst>
  <p:sldIdLst>
    <p:sldId id="257" r:id="rId10"/>
    <p:sldId id="258" r:id="rId11"/>
    <p:sldId id="260" r:id="rId12"/>
    <p:sldId id="261" r:id="rId13"/>
    <p:sldId id="263" r:id="rId14"/>
    <p:sldId id="262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7" r:id="rId28"/>
    <p:sldId id="27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DF0"/>
    <a:srgbClr val="CFE3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8" autoAdjust="0"/>
    <p:restoredTop sz="96395" autoAdjust="0"/>
  </p:normalViewPr>
  <p:slideViewPr>
    <p:cSldViewPr snapToGrid="0">
      <p:cViewPr varScale="1">
        <p:scale>
          <a:sx n="107" d="100"/>
          <a:sy n="107" d="100"/>
        </p:scale>
        <p:origin x="144" y="28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presProps" Target="presProps.xml"/><Relationship Id="rId8" Type="http://schemas.openxmlformats.org/officeDocument/2006/relationships/slideMaster" Target="slideMasters/slideMaster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List_aplikace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42221589038941"/>
          <c:y val="0"/>
          <c:w val="0.63633650525405661"/>
          <c:h val="0.94346998395753412"/>
        </c:manualLayout>
      </c:layout>
      <c:pie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počet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5A8-495B-82D7-3A7FEB6BCD14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5A8-495B-82D7-3A7FEB6BCD1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5A8-495B-82D7-3A7FEB6BCD1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49E-4483-BC3E-FC83606C66C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5A8-495B-82D7-3A7FEB6BCD14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A5A8-495B-82D7-3A7FEB6BCD14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A5A8-495B-82D7-3A7FEB6BCD14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A5A8-495B-82D7-3A7FEB6BCD14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A5A8-495B-82D7-3A7FEB6BCD14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A5A8-495B-82D7-3A7FEB6BCD14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A5A8-495B-82D7-3A7FEB6BCD14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A5A8-495B-82D7-3A7FEB6BCD14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A5A8-495B-82D7-3A7FEB6BCD14}"/>
              </c:ext>
            </c:extLst>
          </c:dPt>
          <c:dPt>
            <c:idx val="13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317500" algn="ctr" rotWithShape="0">
                  <a:prstClr val="black">
                    <a:alpha val="25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B-A5A8-495B-82D7-3A7FEB6BCD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List1!$A$2:$A$15</c:f>
              <c:strCache>
                <c:ptCount val="14"/>
                <c:pt idx="0">
                  <c:v>15-19</c:v>
                </c:pt>
                <c:pt idx="1">
                  <c:v>20-24</c:v>
                </c:pt>
                <c:pt idx="2">
                  <c:v>25-29</c:v>
                </c:pt>
                <c:pt idx="3">
                  <c:v>30-34</c:v>
                </c:pt>
                <c:pt idx="4">
                  <c:v>35-39</c:v>
                </c:pt>
                <c:pt idx="5">
                  <c:v>40-44</c:v>
                </c:pt>
                <c:pt idx="6">
                  <c:v>45-49</c:v>
                </c:pt>
                <c:pt idx="7">
                  <c:v>50-54</c:v>
                </c:pt>
                <c:pt idx="8">
                  <c:v>55-59</c:v>
                </c:pt>
                <c:pt idx="9">
                  <c:v>60-64</c:v>
                </c:pt>
                <c:pt idx="10">
                  <c:v>65-69</c:v>
                </c:pt>
                <c:pt idx="11">
                  <c:v>70-74</c:v>
                </c:pt>
                <c:pt idx="12">
                  <c:v>75-79</c:v>
                </c:pt>
                <c:pt idx="13">
                  <c:v>80-99</c:v>
                </c:pt>
              </c:strCache>
            </c:strRef>
          </c:cat>
          <c:val>
            <c:numRef>
              <c:f>List1!$B$2:$B$15</c:f>
              <c:numCache>
                <c:formatCode>General</c:formatCode>
                <c:ptCount val="14"/>
                <c:pt idx="0">
                  <c:v>217</c:v>
                </c:pt>
                <c:pt idx="1">
                  <c:v>899</c:v>
                </c:pt>
                <c:pt idx="2">
                  <c:v>1012</c:v>
                </c:pt>
                <c:pt idx="3">
                  <c:v>933</c:v>
                </c:pt>
                <c:pt idx="4">
                  <c:v>872</c:v>
                </c:pt>
                <c:pt idx="5">
                  <c:v>863</c:v>
                </c:pt>
                <c:pt idx="6">
                  <c:v>715</c:v>
                </c:pt>
                <c:pt idx="7">
                  <c:v>680</c:v>
                </c:pt>
                <c:pt idx="8">
                  <c:v>563</c:v>
                </c:pt>
                <c:pt idx="9">
                  <c:v>416</c:v>
                </c:pt>
                <c:pt idx="10">
                  <c:v>343</c:v>
                </c:pt>
                <c:pt idx="11">
                  <c:v>246</c:v>
                </c:pt>
                <c:pt idx="12">
                  <c:v>114</c:v>
                </c:pt>
                <c:pt idx="13">
                  <c:v>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9E-4483-BC3E-FC83606C66C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4233050515078578"/>
          <c:y val="9.046877397605993E-2"/>
          <c:w val="0.14734611147817983"/>
          <c:h val="0.7485641623649360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8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8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8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9718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235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81064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29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526ACF5D-48A0-483A-A38C-84E44D9CE0A6}"/>
              </a:ext>
            </a:extLst>
          </p:cNvPr>
          <p:cNvSpPr/>
          <p:nvPr userDrawn="1"/>
        </p:nvSpPr>
        <p:spPr>
          <a:xfrm>
            <a:off x="6480216" y="5071159"/>
            <a:ext cx="5138665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0F3B76-9F74-4AA8-8C18-53BFCCD83147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E7536121-7CEF-462B-9CC7-8672D3864A47}"/>
              </a:ext>
            </a:extLst>
          </p:cNvPr>
          <p:cNvGrpSpPr/>
          <p:nvPr userDrawn="1"/>
        </p:nvGrpSpPr>
        <p:grpSpPr>
          <a:xfrm>
            <a:off x="6682498" y="1419025"/>
            <a:ext cx="4936383" cy="3882549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7EDCB51-C79E-4483-AC7F-FE9911E3B3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DC3899-00AC-47C9-8613-7688FF6D63A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912EDE-6A0C-4642-9219-92E0E2914E5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F46C71-5497-4A60-878F-1AC60EF1BAA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B3E439D-4FB0-4BD5-8A4E-CDD0328177F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D3132E-772B-4565-A449-26068953B1C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9F72F6A-56E6-4DA5-93D5-55A599782A7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D9FDB8-0DB9-4552-8659-770E37A2725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8073D-ED33-4D9D-9F2F-CE07362780D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887874" y="1660298"/>
            <a:ext cx="4540883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AD9A432-9135-4790-905D-CD48EAD643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28095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0401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53E471-D703-4C2B-8B8D-60C0F7BF5E9A}"/>
              </a:ext>
            </a:extLst>
          </p:cNvPr>
          <p:cNvSpPr/>
          <p:nvPr userDrawn="1"/>
        </p:nvSpPr>
        <p:spPr>
          <a:xfrm>
            <a:off x="3066222" y="3939481"/>
            <a:ext cx="4464000" cy="21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039EAB-B78B-4912-A49E-7799571567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7145771" y="3930935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16646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2" y="0"/>
                </a:lnTo>
                <a:cubicBezTo>
                  <a:pt x="3481477" y="140809"/>
                  <a:pt x="3483811" y="417419"/>
                  <a:pt x="3484116" y="558228"/>
                </a:cubicBezTo>
                <a:cubicBezTo>
                  <a:pt x="3241294" y="690823"/>
                  <a:pt x="3392809" y="595682"/>
                  <a:pt x="3209623" y="702026"/>
                </a:cubicBezTo>
                <a:cubicBezTo>
                  <a:pt x="3342466" y="770912"/>
                  <a:pt x="3354142" y="760160"/>
                  <a:pt x="3476995" y="833132"/>
                </a:cubicBezTo>
                <a:cubicBezTo>
                  <a:pt x="3478430" y="947552"/>
                  <a:pt x="3480239" y="853239"/>
                  <a:pt x="3474149" y="1385171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13D15-D52A-4DCC-8836-549E9FB4AFE2}"/>
              </a:ext>
            </a:extLst>
          </p:cNvPr>
          <p:cNvSpPr/>
          <p:nvPr userDrawn="1"/>
        </p:nvSpPr>
        <p:spPr>
          <a:xfrm>
            <a:off x="3066222" y="1815149"/>
            <a:ext cx="4464000" cy="21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B84B1C0-D9EE-424F-B817-6591D75D2A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145771" y="1815149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396890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67126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8811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0850"/>
              <a:gd name="connsiteX1" fmla="*/ 3481173 w 3484116"/>
              <a:gd name="connsiteY1" fmla="*/ 0 h 1390850"/>
              <a:gd name="connsiteX2" fmla="*/ 3484116 w 3484116"/>
              <a:gd name="connsiteY2" fmla="*/ 558228 h 1390850"/>
              <a:gd name="connsiteX3" fmla="*/ 3223669 w 3484116"/>
              <a:gd name="connsiteY3" fmla="*/ 690668 h 1390850"/>
              <a:gd name="connsiteX4" fmla="*/ 3476995 w 3484116"/>
              <a:gd name="connsiteY4" fmla="*/ 838811 h 1390850"/>
              <a:gd name="connsiteX5" fmla="*/ 3481172 w 3484116"/>
              <a:gd name="connsiteY5" fmla="*/ 1390850 h 1390850"/>
              <a:gd name="connsiteX6" fmla="*/ 0 w 3484116"/>
              <a:gd name="connsiteY6" fmla="*/ 1385171 h 1390850"/>
              <a:gd name="connsiteX7" fmla="*/ 0 w 3484116"/>
              <a:gd name="connsiteY7" fmla="*/ 0 h 1390850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23669 w 3484116"/>
              <a:gd name="connsiteY3" fmla="*/ 690668 h 1385171"/>
              <a:gd name="connsiteX4" fmla="*/ 3476995 w 3484116"/>
              <a:gd name="connsiteY4" fmla="*/ 838811 h 1385171"/>
              <a:gd name="connsiteX5" fmla="*/ 3481172 w 3484116"/>
              <a:gd name="connsiteY5" fmla="*/ 1385170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3" y="0"/>
                </a:lnTo>
                <a:cubicBezTo>
                  <a:pt x="3481478" y="140809"/>
                  <a:pt x="3483811" y="417419"/>
                  <a:pt x="3484116" y="558228"/>
                </a:cubicBezTo>
                <a:cubicBezTo>
                  <a:pt x="3241294" y="690823"/>
                  <a:pt x="3463042" y="555927"/>
                  <a:pt x="3223669" y="690668"/>
                </a:cubicBezTo>
                <a:cubicBezTo>
                  <a:pt x="3461864" y="833385"/>
                  <a:pt x="3241765" y="697687"/>
                  <a:pt x="3476995" y="838811"/>
                </a:cubicBezTo>
                <a:cubicBezTo>
                  <a:pt x="3478430" y="953231"/>
                  <a:pt x="3487262" y="853238"/>
                  <a:pt x="3481172" y="1385170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3B49957-DF32-4E4B-9822-B38CE45860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154839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0602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3825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0638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6AFC8E2B-3DB4-4AF6-953A-C33362BE5CC9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7A4DDBEC-A6AA-4FAE-939C-E51F0753BB3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F405B79D-D36E-42E0-B1E4-02A7AD9C7BE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D4EBD95C-281A-45E3-A0A3-4157F1194F9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36DEDE59-F2FA-467D-8AB9-83B595D753E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F591F9C8-76E3-4024-AFE8-335C2C7EB2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0EABF78-93EB-4570-BB19-5F5295FD48F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5B89BB1-85FB-4C6F-A2B2-3F30C3A5B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351503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7368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89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9991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1856000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5982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80264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932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419047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ver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6444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8703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849215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12526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20502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1765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9431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230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C343531-C33C-4C25-92D2-37F38D8E14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3EB247-24FE-43DB-876D-46FBE118966B}"/>
              </a:ext>
            </a:extLst>
          </p:cNvPr>
          <p:cNvSpPr/>
          <p:nvPr userDrawn="1"/>
        </p:nvSpPr>
        <p:spPr>
          <a:xfrm>
            <a:off x="2622935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683DC15-5527-4F50-A643-AF008C41805E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A10AE7-835F-4269-A407-A66B752CE321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EF1627A-720E-4173-B3EC-9C778F349AB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3DA0D7-2EC3-4A44-971B-0235F439E141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4147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s &amp;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324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5328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2">
            <a:extLst>
              <a:ext uri="{FF2B5EF4-FFF2-40B4-BE49-F238E27FC236}">
                <a16:creationId xmlns:a16="http://schemas.microsoft.com/office/drawing/2014/main" id="{1563307B-4B6F-4D4D-AB66-99288A7B7613}"/>
              </a:ext>
            </a:extLst>
          </p:cNvPr>
          <p:cNvSpPr>
            <a:spLocks noGrp="1"/>
          </p:cNvSpPr>
          <p:nvPr>
            <p:ph type="pic" sz="quarter" idx="41" hasCustomPrompt="1"/>
          </p:nvPr>
        </p:nvSpPr>
        <p:spPr>
          <a:xfrm>
            <a:off x="5334000" y="0"/>
            <a:ext cx="6858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/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637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285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12">
            <a:extLst>
              <a:ext uri="{FF2B5EF4-FFF2-40B4-BE49-F238E27FC236}">
                <a16:creationId xmlns:a16="http://schemas.microsoft.com/office/drawing/2014/main" id="{526ACF5D-48A0-483A-A38C-84E44D9CE0A6}"/>
              </a:ext>
            </a:extLst>
          </p:cNvPr>
          <p:cNvSpPr/>
          <p:nvPr userDrawn="1"/>
        </p:nvSpPr>
        <p:spPr>
          <a:xfrm>
            <a:off x="6480216" y="5071159"/>
            <a:ext cx="5138665" cy="427271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  <a:effectLst>
            <a:softEdge rad="2032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00F3B76-9F74-4AA8-8C18-53BFCCD83147}"/>
              </a:ext>
            </a:extLst>
          </p:cNvPr>
          <p:cNvSpPr/>
          <p:nvPr userDrawn="1"/>
        </p:nvSpPr>
        <p:spPr>
          <a:xfrm>
            <a:off x="0" y="1988840"/>
            <a:ext cx="12192000" cy="288032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4" name="Graphic 14">
            <a:extLst>
              <a:ext uri="{FF2B5EF4-FFF2-40B4-BE49-F238E27FC236}">
                <a16:creationId xmlns:a16="http://schemas.microsoft.com/office/drawing/2014/main" id="{E7536121-7CEF-462B-9CC7-8672D3864A47}"/>
              </a:ext>
            </a:extLst>
          </p:cNvPr>
          <p:cNvGrpSpPr/>
          <p:nvPr userDrawn="1"/>
        </p:nvGrpSpPr>
        <p:grpSpPr>
          <a:xfrm>
            <a:off x="6682498" y="1419025"/>
            <a:ext cx="4936383" cy="3882549"/>
            <a:chOff x="2444748" y="555045"/>
            <a:chExt cx="7282048" cy="5727454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57EDCB51-C79E-4483-AC7F-FE9911E3B34A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30DC3899-00AC-47C9-8613-7688FF6D63AB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E912EDE-6A0C-4642-9219-92E0E2914E5D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07F46C71-5497-4A60-878F-1AC60EF1BAAF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rgbClr val="231F2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B3E439D-4FB0-4BD5-8A4E-CDD0328177F8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CD3132E-772B-4565-A449-26068953B1C8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9F72F6A-56E6-4DA5-93D5-55A599782A7C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1BD9FDB8-0DB9-4552-8659-770E37A2725A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B28073D-ED33-4D9D-9F2F-CE07362780DE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6887874" y="1660298"/>
            <a:ext cx="4540883" cy="25889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9AD9A432-9135-4790-905D-CD48EAD6433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05924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927120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280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253E471-D703-4C2B-8B8D-60C0F7BF5E9A}"/>
              </a:ext>
            </a:extLst>
          </p:cNvPr>
          <p:cNvSpPr/>
          <p:nvPr userDrawn="1"/>
        </p:nvSpPr>
        <p:spPr>
          <a:xfrm>
            <a:off x="3066222" y="3939481"/>
            <a:ext cx="4464000" cy="2124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E039EAB-B78B-4912-A49E-7799571567D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flipH="1">
            <a:off x="7145771" y="3930935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16646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23670 w 3484116"/>
              <a:gd name="connsiteY3" fmla="*/ 696347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2 w 3484116"/>
              <a:gd name="connsiteY1" fmla="*/ 0 h 1385171"/>
              <a:gd name="connsiteX2" fmla="*/ 3484116 w 3484116"/>
              <a:gd name="connsiteY2" fmla="*/ 558228 h 1385171"/>
              <a:gd name="connsiteX3" fmla="*/ 3209623 w 3484116"/>
              <a:gd name="connsiteY3" fmla="*/ 702026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2" y="0"/>
                </a:lnTo>
                <a:cubicBezTo>
                  <a:pt x="3481477" y="140809"/>
                  <a:pt x="3483811" y="417419"/>
                  <a:pt x="3484116" y="558228"/>
                </a:cubicBezTo>
                <a:cubicBezTo>
                  <a:pt x="3241294" y="690823"/>
                  <a:pt x="3392809" y="595682"/>
                  <a:pt x="3209623" y="702026"/>
                </a:cubicBezTo>
                <a:cubicBezTo>
                  <a:pt x="3342466" y="770912"/>
                  <a:pt x="3354142" y="760160"/>
                  <a:pt x="3476995" y="833132"/>
                </a:cubicBezTo>
                <a:cubicBezTo>
                  <a:pt x="3478430" y="947552"/>
                  <a:pt x="3480239" y="853239"/>
                  <a:pt x="3474149" y="1385171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FC13D15-D52A-4DCC-8836-549E9FB4AFE2}"/>
              </a:ext>
            </a:extLst>
          </p:cNvPr>
          <p:cNvSpPr/>
          <p:nvPr userDrawn="1"/>
        </p:nvSpPr>
        <p:spPr>
          <a:xfrm>
            <a:off x="3066222" y="1815149"/>
            <a:ext cx="4464000" cy="212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9B84B1C0-D9EE-424F-B817-6591D75D2AF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7145771" y="1815149"/>
            <a:ext cx="4320000" cy="2124000"/>
          </a:xfrm>
          <a:custGeom>
            <a:avLst/>
            <a:gdLst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4149"/>
              <a:gd name="connsiteY0" fmla="*/ 0 h 1385171"/>
              <a:gd name="connsiteX1" fmla="*/ 3474149 w 3474149"/>
              <a:gd name="connsiteY1" fmla="*/ 0 h 1385171"/>
              <a:gd name="connsiteX2" fmla="*/ 3474149 w 3474149"/>
              <a:gd name="connsiteY2" fmla="*/ 1385171 h 1385171"/>
              <a:gd name="connsiteX3" fmla="*/ 0 w 3474149"/>
              <a:gd name="connsiteY3" fmla="*/ 1385171 h 1385171"/>
              <a:gd name="connsiteX4" fmla="*/ 0 w 3474149"/>
              <a:gd name="connsiteY4" fmla="*/ 0 h 1385171"/>
              <a:gd name="connsiteX0" fmla="*/ 0 w 3475063"/>
              <a:gd name="connsiteY0" fmla="*/ 0 h 1385171"/>
              <a:gd name="connsiteX1" fmla="*/ 3474149 w 3475063"/>
              <a:gd name="connsiteY1" fmla="*/ 0 h 1385171"/>
              <a:gd name="connsiteX2" fmla="*/ 3475063 w 3475063"/>
              <a:gd name="connsiteY2" fmla="*/ 422426 h 1385171"/>
              <a:gd name="connsiteX3" fmla="*/ 3474149 w 3475063"/>
              <a:gd name="connsiteY3" fmla="*/ 1385171 h 1385171"/>
              <a:gd name="connsiteX4" fmla="*/ 0 w 3475063"/>
              <a:gd name="connsiteY4" fmla="*/ 1385171 h 1385171"/>
              <a:gd name="connsiteX5" fmla="*/ 0 w 3475063"/>
              <a:gd name="connsiteY5" fmla="*/ 0 h 1385171"/>
              <a:gd name="connsiteX0" fmla="*/ 0 w 3728608"/>
              <a:gd name="connsiteY0" fmla="*/ 0 h 1385171"/>
              <a:gd name="connsiteX1" fmla="*/ 3474149 w 3728608"/>
              <a:gd name="connsiteY1" fmla="*/ 0 h 1385171"/>
              <a:gd name="connsiteX2" fmla="*/ 3475063 w 3728608"/>
              <a:gd name="connsiteY2" fmla="*/ 422426 h 1385171"/>
              <a:gd name="connsiteX3" fmla="*/ 3465538 w 3728608"/>
              <a:gd name="connsiteY3" fmla="*/ 822476 h 1385171"/>
              <a:gd name="connsiteX4" fmla="*/ 3474149 w 3728608"/>
              <a:gd name="connsiteY4" fmla="*/ 1385171 h 1385171"/>
              <a:gd name="connsiteX5" fmla="*/ 0 w 3728608"/>
              <a:gd name="connsiteY5" fmla="*/ 1385171 h 1385171"/>
              <a:gd name="connsiteX6" fmla="*/ 0 w 3728608"/>
              <a:gd name="connsiteY6" fmla="*/ 0 h 1385171"/>
              <a:gd name="connsiteX0" fmla="*/ 0 w 3475615"/>
              <a:gd name="connsiteY0" fmla="*/ 0 h 1385171"/>
              <a:gd name="connsiteX1" fmla="*/ 3474149 w 3475615"/>
              <a:gd name="connsiteY1" fmla="*/ 0 h 1385171"/>
              <a:gd name="connsiteX2" fmla="*/ 3475063 w 3475615"/>
              <a:gd name="connsiteY2" fmla="*/ 422426 h 1385171"/>
              <a:gd name="connsiteX3" fmla="*/ 3465538 w 3475615"/>
              <a:gd name="connsiteY3" fmla="*/ 822476 h 1385171"/>
              <a:gd name="connsiteX4" fmla="*/ 3474149 w 3475615"/>
              <a:gd name="connsiteY4" fmla="*/ 1385171 h 1385171"/>
              <a:gd name="connsiteX5" fmla="*/ 0 w 3475615"/>
              <a:gd name="connsiteY5" fmla="*/ 1385171 h 1385171"/>
              <a:gd name="connsiteX6" fmla="*/ 0 w 3475615"/>
              <a:gd name="connsiteY6" fmla="*/ 0 h 1385171"/>
              <a:gd name="connsiteX0" fmla="*/ 0 w 3475739"/>
              <a:gd name="connsiteY0" fmla="*/ 0 h 1385171"/>
              <a:gd name="connsiteX1" fmla="*/ 3474149 w 3475739"/>
              <a:gd name="connsiteY1" fmla="*/ 0 h 1385171"/>
              <a:gd name="connsiteX2" fmla="*/ 3475063 w 3475739"/>
              <a:gd name="connsiteY2" fmla="*/ 422426 h 1385171"/>
              <a:gd name="connsiteX3" fmla="*/ 3456013 w 3475739"/>
              <a:gd name="connsiteY3" fmla="*/ 698651 h 1385171"/>
              <a:gd name="connsiteX4" fmla="*/ 3465538 w 3475739"/>
              <a:gd name="connsiteY4" fmla="*/ 822476 h 1385171"/>
              <a:gd name="connsiteX5" fmla="*/ 3474149 w 3475739"/>
              <a:gd name="connsiteY5" fmla="*/ 1385171 h 1385171"/>
              <a:gd name="connsiteX6" fmla="*/ 0 w 3475739"/>
              <a:gd name="connsiteY6" fmla="*/ 1385171 h 1385171"/>
              <a:gd name="connsiteX7" fmla="*/ 0 w 3475739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65538 w 3684621"/>
              <a:gd name="connsiteY4" fmla="*/ 822476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84621"/>
              <a:gd name="connsiteY0" fmla="*/ 0 h 1385171"/>
              <a:gd name="connsiteX1" fmla="*/ 3474149 w 3684621"/>
              <a:gd name="connsiteY1" fmla="*/ 0 h 1385171"/>
              <a:gd name="connsiteX2" fmla="*/ 3475063 w 3684621"/>
              <a:gd name="connsiteY2" fmla="*/ 422426 h 1385171"/>
              <a:gd name="connsiteX3" fmla="*/ 3684613 w 3684621"/>
              <a:gd name="connsiteY3" fmla="*/ 717701 h 1385171"/>
              <a:gd name="connsiteX4" fmla="*/ 3484588 w 3684621"/>
              <a:gd name="connsiteY4" fmla="*/ 946301 h 1385171"/>
              <a:gd name="connsiteX5" fmla="*/ 3474149 w 3684621"/>
              <a:gd name="connsiteY5" fmla="*/ 1385171 h 1385171"/>
              <a:gd name="connsiteX6" fmla="*/ 0 w 3684621"/>
              <a:gd name="connsiteY6" fmla="*/ 1385171 h 1385171"/>
              <a:gd name="connsiteX7" fmla="*/ 0 w 3684621"/>
              <a:gd name="connsiteY7" fmla="*/ 0 h 1385171"/>
              <a:gd name="connsiteX0" fmla="*/ 0 w 3694146"/>
              <a:gd name="connsiteY0" fmla="*/ 0 h 1385171"/>
              <a:gd name="connsiteX1" fmla="*/ 3474149 w 3694146"/>
              <a:gd name="connsiteY1" fmla="*/ 0 h 1385171"/>
              <a:gd name="connsiteX2" fmla="*/ 3475063 w 3694146"/>
              <a:gd name="connsiteY2" fmla="*/ 422426 h 1385171"/>
              <a:gd name="connsiteX3" fmla="*/ 3694138 w 3694146"/>
              <a:gd name="connsiteY3" fmla="*/ 679601 h 1385171"/>
              <a:gd name="connsiteX4" fmla="*/ 3484588 w 3694146"/>
              <a:gd name="connsiteY4" fmla="*/ 946301 h 1385171"/>
              <a:gd name="connsiteX5" fmla="*/ 3474149 w 3694146"/>
              <a:gd name="connsiteY5" fmla="*/ 1385171 h 1385171"/>
              <a:gd name="connsiteX6" fmla="*/ 0 w 3694146"/>
              <a:gd name="connsiteY6" fmla="*/ 1385171 h 1385171"/>
              <a:gd name="connsiteX7" fmla="*/ 0 w 3694146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75063 w 3694138"/>
              <a:gd name="connsiteY2" fmla="*/ 422426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472220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946301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694138"/>
              <a:gd name="connsiteY0" fmla="*/ 0 h 1385171"/>
              <a:gd name="connsiteX1" fmla="*/ 3474149 w 3694138"/>
              <a:gd name="connsiteY1" fmla="*/ 0 h 1385171"/>
              <a:gd name="connsiteX2" fmla="*/ 3484116 w 3694138"/>
              <a:gd name="connsiteY2" fmla="*/ 558228 h 1385171"/>
              <a:gd name="connsiteX3" fmla="*/ 3694138 w 3694138"/>
              <a:gd name="connsiteY3" fmla="*/ 679601 h 1385171"/>
              <a:gd name="connsiteX4" fmla="*/ 3484588 w 3694138"/>
              <a:gd name="connsiteY4" fmla="*/ 833132 h 1385171"/>
              <a:gd name="connsiteX5" fmla="*/ 3474149 w 3694138"/>
              <a:gd name="connsiteY5" fmla="*/ 1385171 h 1385171"/>
              <a:gd name="connsiteX6" fmla="*/ 0 w 3694138"/>
              <a:gd name="connsiteY6" fmla="*/ 1385171 h 1385171"/>
              <a:gd name="connsiteX7" fmla="*/ 0 w 3694138"/>
              <a:gd name="connsiteY7" fmla="*/ 0 h 1385171"/>
              <a:gd name="connsiteX0" fmla="*/ 0 w 3703192"/>
              <a:gd name="connsiteY0" fmla="*/ 0 h 1385171"/>
              <a:gd name="connsiteX1" fmla="*/ 3474149 w 3703192"/>
              <a:gd name="connsiteY1" fmla="*/ 0 h 1385171"/>
              <a:gd name="connsiteX2" fmla="*/ 3484116 w 3703192"/>
              <a:gd name="connsiteY2" fmla="*/ 558228 h 1385171"/>
              <a:gd name="connsiteX3" fmla="*/ 3703192 w 3703192"/>
              <a:gd name="connsiteY3" fmla="*/ 684128 h 1385171"/>
              <a:gd name="connsiteX4" fmla="*/ 3484588 w 3703192"/>
              <a:gd name="connsiteY4" fmla="*/ 833132 h 1385171"/>
              <a:gd name="connsiteX5" fmla="*/ 3474149 w 3703192"/>
              <a:gd name="connsiteY5" fmla="*/ 1385171 h 1385171"/>
              <a:gd name="connsiteX6" fmla="*/ 0 w 3703192"/>
              <a:gd name="connsiteY6" fmla="*/ 1385171 h 1385171"/>
              <a:gd name="connsiteX7" fmla="*/ 0 w 3703192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529685"/>
              <a:gd name="connsiteY0" fmla="*/ 0 h 1385171"/>
              <a:gd name="connsiteX1" fmla="*/ 3474149 w 3529685"/>
              <a:gd name="connsiteY1" fmla="*/ 0 h 1385171"/>
              <a:gd name="connsiteX2" fmla="*/ 3484116 w 3529685"/>
              <a:gd name="connsiteY2" fmla="*/ 558228 h 1385171"/>
              <a:gd name="connsiteX3" fmla="*/ 3244740 w 3529685"/>
              <a:gd name="connsiteY3" fmla="*/ 690668 h 1385171"/>
              <a:gd name="connsiteX4" fmla="*/ 3484588 w 3529685"/>
              <a:gd name="connsiteY4" fmla="*/ 833132 h 1385171"/>
              <a:gd name="connsiteX5" fmla="*/ 3474149 w 3529685"/>
              <a:gd name="connsiteY5" fmla="*/ 1385171 h 1385171"/>
              <a:gd name="connsiteX6" fmla="*/ 0 w 3529685"/>
              <a:gd name="connsiteY6" fmla="*/ 1385171 h 1385171"/>
              <a:gd name="connsiteX7" fmla="*/ 0 w 3529685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809"/>
              <a:gd name="connsiteY0" fmla="*/ 0 h 1385171"/>
              <a:gd name="connsiteX1" fmla="*/ 3474149 w 3484809"/>
              <a:gd name="connsiteY1" fmla="*/ 0 h 1385171"/>
              <a:gd name="connsiteX2" fmla="*/ 3484116 w 3484809"/>
              <a:gd name="connsiteY2" fmla="*/ 558228 h 1385171"/>
              <a:gd name="connsiteX3" fmla="*/ 3244740 w 3484809"/>
              <a:gd name="connsiteY3" fmla="*/ 690668 h 1385171"/>
              <a:gd name="connsiteX4" fmla="*/ 3484588 w 3484809"/>
              <a:gd name="connsiteY4" fmla="*/ 833132 h 1385171"/>
              <a:gd name="connsiteX5" fmla="*/ 3474149 w 3484809"/>
              <a:gd name="connsiteY5" fmla="*/ 1385171 h 1385171"/>
              <a:gd name="connsiteX6" fmla="*/ 0 w 3484809"/>
              <a:gd name="connsiteY6" fmla="*/ 1385171 h 1385171"/>
              <a:gd name="connsiteX7" fmla="*/ 0 w 3484809"/>
              <a:gd name="connsiteY7" fmla="*/ 0 h 1385171"/>
              <a:gd name="connsiteX0" fmla="*/ 0 w 3484116"/>
              <a:gd name="connsiteY0" fmla="*/ 0 h 1385171"/>
              <a:gd name="connsiteX1" fmla="*/ 3474149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44740 w 3484116"/>
              <a:gd name="connsiteY3" fmla="*/ 690668 h 1385171"/>
              <a:gd name="connsiteX4" fmla="*/ 3476995 w 3484116"/>
              <a:gd name="connsiteY4" fmla="*/ 833132 h 1385171"/>
              <a:gd name="connsiteX5" fmla="*/ 3474149 w 3484116"/>
              <a:gd name="connsiteY5" fmla="*/ 1385171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396890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67126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44740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74149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3132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6530"/>
              <a:gd name="connsiteX1" fmla="*/ 3481173 w 3484116"/>
              <a:gd name="connsiteY1" fmla="*/ 0 h 1396530"/>
              <a:gd name="connsiteX2" fmla="*/ 3484116 w 3484116"/>
              <a:gd name="connsiteY2" fmla="*/ 558228 h 1396530"/>
              <a:gd name="connsiteX3" fmla="*/ 3223669 w 3484116"/>
              <a:gd name="connsiteY3" fmla="*/ 690668 h 1396530"/>
              <a:gd name="connsiteX4" fmla="*/ 3476995 w 3484116"/>
              <a:gd name="connsiteY4" fmla="*/ 838811 h 1396530"/>
              <a:gd name="connsiteX5" fmla="*/ 3481172 w 3484116"/>
              <a:gd name="connsiteY5" fmla="*/ 1396530 h 1396530"/>
              <a:gd name="connsiteX6" fmla="*/ 0 w 3484116"/>
              <a:gd name="connsiteY6" fmla="*/ 1385171 h 1396530"/>
              <a:gd name="connsiteX7" fmla="*/ 0 w 3484116"/>
              <a:gd name="connsiteY7" fmla="*/ 0 h 1396530"/>
              <a:gd name="connsiteX0" fmla="*/ 0 w 3484116"/>
              <a:gd name="connsiteY0" fmla="*/ 0 h 1390850"/>
              <a:gd name="connsiteX1" fmla="*/ 3481173 w 3484116"/>
              <a:gd name="connsiteY1" fmla="*/ 0 h 1390850"/>
              <a:gd name="connsiteX2" fmla="*/ 3484116 w 3484116"/>
              <a:gd name="connsiteY2" fmla="*/ 558228 h 1390850"/>
              <a:gd name="connsiteX3" fmla="*/ 3223669 w 3484116"/>
              <a:gd name="connsiteY3" fmla="*/ 690668 h 1390850"/>
              <a:gd name="connsiteX4" fmla="*/ 3476995 w 3484116"/>
              <a:gd name="connsiteY4" fmla="*/ 838811 h 1390850"/>
              <a:gd name="connsiteX5" fmla="*/ 3481172 w 3484116"/>
              <a:gd name="connsiteY5" fmla="*/ 1390850 h 1390850"/>
              <a:gd name="connsiteX6" fmla="*/ 0 w 3484116"/>
              <a:gd name="connsiteY6" fmla="*/ 1385171 h 1390850"/>
              <a:gd name="connsiteX7" fmla="*/ 0 w 3484116"/>
              <a:gd name="connsiteY7" fmla="*/ 0 h 1390850"/>
              <a:gd name="connsiteX0" fmla="*/ 0 w 3484116"/>
              <a:gd name="connsiteY0" fmla="*/ 0 h 1385171"/>
              <a:gd name="connsiteX1" fmla="*/ 3481173 w 3484116"/>
              <a:gd name="connsiteY1" fmla="*/ 0 h 1385171"/>
              <a:gd name="connsiteX2" fmla="*/ 3484116 w 3484116"/>
              <a:gd name="connsiteY2" fmla="*/ 558228 h 1385171"/>
              <a:gd name="connsiteX3" fmla="*/ 3223669 w 3484116"/>
              <a:gd name="connsiteY3" fmla="*/ 690668 h 1385171"/>
              <a:gd name="connsiteX4" fmla="*/ 3476995 w 3484116"/>
              <a:gd name="connsiteY4" fmla="*/ 838811 h 1385171"/>
              <a:gd name="connsiteX5" fmla="*/ 3481172 w 3484116"/>
              <a:gd name="connsiteY5" fmla="*/ 1385170 h 1385171"/>
              <a:gd name="connsiteX6" fmla="*/ 0 w 3484116"/>
              <a:gd name="connsiteY6" fmla="*/ 1385171 h 1385171"/>
              <a:gd name="connsiteX7" fmla="*/ 0 w 3484116"/>
              <a:gd name="connsiteY7" fmla="*/ 0 h 1385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84116" h="1385171">
                <a:moveTo>
                  <a:pt x="0" y="0"/>
                </a:moveTo>
                <a:lnTo>
                  <a:pt x="3481173" y="0"/>
                </a:lnTo>
                <a:cubicBezTo>
                  <a:pt x="3481478" y="140809"/>
                  <a:pt x="3483811" y="417419"/>
                  <a:pt x="3484116" y="558228"/>
                </a:cubicBezTo>
                <a:cubicBezTo>
                  <a:pt x="3241294" y="690823"/>
                  <a:pt x="3463042" y="555927"/>
                  <a:pt x="3223669" y="690668"/>
                </a:cubicBezTo>
                <a:cubicBezTo>
                  <a:pt x="3461864" y="833385"/>
                  <a:pt x="3241765" y="697687"/>
                  <a:pt x="3476995" y="838811"/>
                </a:cubicBezTo>
                <a:cubicBezTo>
                  <a:pt x="3478430" y="953231"/>
                  <a:pt x="3487262" y="853238"/>
                  <a:pt x="3481172" y="1385170"/>
                </a:cubicBezTo>
                <a:lnTo>
                  <a:pt x="0" y="138517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3B49957-DF32-4E4B-9822-B38CE45860C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66705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8869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4092000" y="0"/>
            <a:ext cx="8100000" cy="39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0" y="3960000"/>
            <a:ext cx="4092000" cy="289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4200000" y="4050000"/>
            <a:ext cx="7992000" cy="2808000"/>
          </a:xfrm>
          <a:prstGeom prst="rect">
            <a:avLst/>
          </a:prstGeom>
          <a:solidFill>
            <a:schemeClr val="accent4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1596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466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6AFC8E2B-3DB4-4AF6-953A-C33362BE5CC9}"/>
              </a:ext>
            </a:extLst>
          </p:cNvPr>
          <p:cNvGrpSpPr/>
          <p:nvPr userDrawn="1"/>
        </p:nvGrpSpPr>
        <p:grpSpPr>
          <a:xfrm>
            <a:off x="729449" y="1780758"/>
            <a:ext cx="2449180" cy="4305530"/>
            <a:chOff x="445712" y="1449040"/>
            <a:chExt cx="2113018" cy="3924176"/>
          </a:xfrm>
        </p:grpSpPr>
        <p:sp>
          <p:nvSpPr>
            <p:cNvPr id="3" name="Rounded Rectangle 4">
              <a:extLst>
                <a:ext uri="{FF2B5EF4-FFF2-40B4-BE49-F238E27FC236}">
                  <a16:creationId xmlns:a16="http://schemas.microsoft.com/office/drawing/2014/main" id="{7A4DDBEC-A6AA-4FAE-939C-E51F0753BB3C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F405B79D-D36E-42E0-B1E4-02A7AD9C7BE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5" name="Group 6">
              <a:extLst>
                <a:ext uri="{FF2B5EF4-FFF2-40B4-BE49-F238E27FC236}">
                  <a16:creationId xmlns:a16="http://schemas.microsoft.com/office/drawing/2014/main" id="{D4EBD95C-281A-45E3-A0A3-4157F1194F9D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6" name="Oval 7">
                <a:extLst>
                  <a:ext uri="{FF2B5EF4-FFF2-40B4-BE49-F238E27FC236}">
                    <a16:creationId xmlns:a16="http://schemas.microsoft.com/office/drawing/2014/main" id="{36DEDE59-F2FA-467D-8AB9-83B595D753E8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7" name="Rounded Rectangle 8">
                <a:extLst>
                  <a:ext uri="{FF2B5EF4-FFF2-40B4-BE49-F238E27FC236}">
                    <a16:creationId xmlns:a16="http://schemas.microsoft.com/office/drawing/2014/main" id="{F591F9C8-76E3-4024-AFE8-335C2C7EB214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80EABF78-93EB-4570-BB19-5F5295FD48FB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73465" y="2174930"/>
            <a:ext cx="2152765" cy="33487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65B89BB1-85FB-4C6F-A2B2-3F30C3A5B9C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3955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192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0939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425786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161897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86220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16658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6944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2810" y="1905000"/>
            <a:ext cx="9146382" cy="2667000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cs-CZ" smtClean="0"/>
              <a:t>Kliknutím lze upravit styl.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2810" y="5105400"/>
            <a:ext cx="9146381" cy="1066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můžete upravit styl předlohy.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4256237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9BFB55-A802-447E-A910-BBD71F40588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alpha val="5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6457B7BB-CD07-47C5-9965-2FA032CA8D5B}"/>
              </a:ext>
            </a:extLst>
          </p:cNvPr>
          <p:cNvSpPr/>
          <p:nvPr/>
        </p:nvSpPr>
        <p:spPr>
          <a:xfrm flipH="1">
            <a:off x="8052178" y="0"/>
            <a:ext cx="4139819" cy="685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81EF693-46E2-4180-A982-14109E40CB06}"/>
              </a:ext>
            </a:extLst>
          </p:cNvPr>
          <p:cNvSpPr/>
          <p:nvPr/>
        </p:nvSpPr>
        <p:spPr>
          <a:xfrm rot="10800000" flipH="1">
            <a:off x="4" y="0"/>
            <a:ext cx="4139819" cy="68580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0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264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20054" y="5839006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3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6286500" y="5899288"/>
            <a:ext cx="5572126" cy="862288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347501" y="5899288"/>
            <a:ext cx="5572126" cy="862288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29644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135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2625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7056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824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5A62946D-F2ED-4A3A-AFF2-114E504B5745}"/>
              </a:ext>
            </a:extLst>
          </p:cNvPr>
          <p:cNvSpPr/>
          <p:nvPr userDrawn="1"/>
        </p:nvSpPr>
        <p:spPr>
          <a:xfrm>
            <a:off x="2893325" y="0"/>
            <a:ext cx="8973404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alpha val="2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B98542A-477C-4DE9-BE76-734F0C55D2E2}"/>
              </a:ext>
            </a:extLst>
          </p:cNvPr>
          <p:cNvSpPr/>
          <p:nvPr userDrawn="1"/>
        </p:nvSpPr>
        <p:spPr>
          <a:xfrm>
            <a:off x="3218596" y="0"/>
            <a:ext cx="8973404" cy="6858000"/>
          </a:xfrm>
          <a:custGeom>
            <a:avLst/>
            <a:gdLst>
              <a:gd name="connsiteX0" fmla="*/ 2419756 w 9202402"/>
              <a:gd name="connsiteY0" fmla="*/ 0 h 6858000"/>
              <a:gd name="connsiteX1" fmla="*/ 9202402 w 9202402"/>
              <a:gd name="connsiteY1" fmla="*/ 0 h 6858000"/>
              <a:gd name="connsiteX2" fmla="*/ 9188795 w 9202402"/>
              <a:gd name="connsiteY2" fmla="*/ 6858000 h 6858000"/>
              <a:gd name="connsiteX3" fmla="*/ 0 w 920240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202402" h="6858000">
                <a:moveTo>
                  <a:pt x="2419756" y="0"/>
                </a:moveTo>
                <a:lnTo>
                  <a:pt x="9202402" y="0"/>
                </a:lnTo>
                <a:lnTo>
                  <a:pt x="91887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640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4471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8006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85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9724905C-0466-437C-B401-0D9138D840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07010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07F0600E-0EC8-4BFF-B37B-C982DE03E9B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7584660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D49170B7-DADE-4D0A-8BF8-230A982B74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9762309" y="2578730"/>
            <a:ext cx="1786270" cy="178627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lIns="144000" tIns="0"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5156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612B6C6-12D5-49A1-B688-91C869139E0E}"/>
              </a:ext>
            </a:extLst>
          </p:cNvPr>
          <p:cNvSpPr/>
          <p:nvPr userDrawn="1"/>
        </p:nvSpPr>
        <p:spPr>
          <a:xfrm>
            <a:off x="0" y="0"/>
            <a:ext cx="12192000" cy="3886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3" descr="D:\KBM-정애\014-Fullppt\PNG이미지\탭.png">
            <a:extLst>
              <a:ext uri="{FF2B5EF4-FFF2-40B4-BE49-F238E27FC236}">
                <a16:creationId xmlns:a16="http://schemas.microsoft.com/office/drawing/2014/main" id="{71CF212A-1782-49B4-8B17-581DC5D7B36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552" y="1709312"/>
            <a:ext cx="3530683" cy="434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D:\KBM-정애\014-Fullppt\PNG이미지\핸드폰.png">
            <a:extLst>
              <a:ext uri="{FF2B5EF4-FFF2-40B4-BE49-F238E27FC236}">
                <a16:creationId xmlns:a16="http://schemas.microsoft.com/office/drawing/2014/main" id="{F6F9CC28-F54D-4BAA-BF10-18180D05E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310" y="3259539"/>
            <a:ext cx="2660906" cy="322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10637AE-6F5C-4D3F-9611-7DA2098A8029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8660866" y="2158177"/>
            <a:ext cx="2449154" cy="31255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296F8098-C31E-4554-BACD-2C26FE4D24E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886576" y="3403405"/>
            <a:ext cx="1484457" cy="2330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1054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B8A14214-3597-4AAB-AF55-FEBB5D8FD698}"/>
              </a:ext>
            </a:extLst>
          </p:cNvPr>
          <p:cNvSpPr/>
          <p:nvPr userDrawn="1"/>
        </p:nvSpPr>
        <p:spPr>
          <a:xfrm>
            <a:off x="-20054" y="5839006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59C2908B-EF34-4DBE-978B-CDE49FAFD52F}"/>
              </a:ext>
            </a:extLst>
          </p:cNvPr>
          <p:cNvSpPr/>
          <p:nvPr userDrawn="1"/>
        </p:nvSpPr>
        <p:spPr>
          <a:xfrm>
            <a:off x="-10152" y="0"/>
            <a:ext cx="1546199" cy="68580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C97F2111-7610-4948-BBB5-C217E5C6D28C}"/>
              </a:ext>
            </a:extLst>
          </p:cNvPr>
          <p:cNvSpPr/>
          <p:nvPr userDrawn="1"/>
        </p:nvSpPr>
        <p:spPr>
          <a:xfrm flipH="1" flipV="1">
            <a:off x="11280575" y="7851"/>
            <a:ext cx="911424" cy="6858000"/>
          </a:xfrm>
          <a:prstGeom prst="rtTriangl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C83338C7-ECF6-4EFC-91D6-98F67A23BD5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6" name="막힌 원호 14">
            <a:extLst>
              <a:ext uri="{FF2B5EF4-FFF2-40B4-BE49-F238E27FC236}">
                <a16:creationId xmlns:a16="http://schemas.microsoft.com/office/drawing/2014/main" id="{539A5EA1-4E21-44E3-A228-3288DE217C72}"/>
              </a:ext>
            </a:extLst>
          </p:cNvPr>
          <p:cNvSpPr/>
          <p:nvPr userDrawn="1"/>
        </p:nvSpPr>
        <p:spPr>
          <a:xfrm>
            <a:off x="4329288" y="1661219"/>
            <a:ext cx="3960000" cy="3960000"/>
          </a:xfrm>
          <a:prstGeom prst="blockArc">
            <a:avLst>
              <a:gd name="adj1" fmla="val 13812800"/>
              <a:gd name="adj2" fmla="val 7644143"/>
              <a:gd name="adj3" fmla="val 1399"/>
            </a:avLst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pic>
        <p:nvPicPr>
          <p:cNvPr id="37" name="그림 12">
            <a:extLst>
              <a:ext uri="{FF2B5EF4-FFF2-40B4-BE49-F238E27FC236}">
                <a16:creationId xmlns:a16="http://schemas.microsoft.com/office/drawing/2014/main" id="{1444ED57-CCCA-4F16-9ED6-C28E39B78D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53" y="2081880"/>
            <a:ext cx="4505652" cy="3937837"/>
          </a:xfrm>
          <a:prstGeom prst="rect">
            <a:avLst/>
          </a:prstGeom>
        </p:spPr>
      </p:pic>
      <p:sp>
        <p:nvSpPr>
          <p:cNvPr id="38" name="그림 개체 틀 2">
            <a:extLst>
              <a:ext uri="{FF2B5EF4-FFF2-40B4-BE49-F238E27FC236}">
                <a16:creationId xmlns:a16="http://schemas.microsoft.com/office/drawing/2014/main" id="{56022160-776B-46D5-93AB-4105F49135C0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063434" y="2240518"/>
            <a:ext cx="4198167" cy="246047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7303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4539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66456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982801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5039883" y="404664"/>
            <a:ext cx="7152117" cy="1368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5641856" y="733302"/>
            <a:ext cx="5966670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503988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5353824" y="733302"/>
            <a:ext cx="203696" cy="722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C2D50-3619-48EA-833C-CBFA42C474ED}"/>
              </a:ext>
            </a:extLst>
          </p:cNvPr>
          <p:cNvGrpSpPr/>
          <p:nvPr userDrawn="1"/>
        </p:nvGrpSpPr>
        <p:grpSpPr>
          <a:xfrm rot="10800000" flipH="1" flipV="1">
            <a:off x="5688624" y="5899288"/>
            <a:ext cx="6170002" cy="862288"/>
            <a:chOff x="-711608" y="4905446"/>
            <a:chExt cx="12267395" cy="171442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E6F97E-237C-4F49-BF74-07AD0A30E4A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3C37DB-B814-413E-B87E-66D173097D3F}"/>
                </a:ext>
              </a:extLst>
            </p:cNvPr>
            <p:cNvGrpSpPr/>
            <p:nvPr/>
          </p:nvGrpSpPr>
          <p:grpSpPr>
            <a:xfrm>
              <a:off x="-711608" y="5658084"/>
              <a:ext cx="655351" cy="517912"/>
              <a:chOff x="5268098" y="5667609"/>
              <a:chExt cx="655351" cy="51791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EB85841-20E3-4B2B-8973-E00BEF9845D4}"/>
                  </a:ext>
                </a:extLst>
              </p:cNvPr>
              <p:cNvSpPr/>
              <p:nvPr/>
            </p:nvSpPr>
            <p:spPr>
              <a:xfrm>
                <a:off x="5268098" y="5667609"/>
                <a:ext cx="517912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0CB10DD-AABC-4EC4-BAD8-E9E469ADD706}"/>
                  </a:ext>
                </a:extLst>
              </p:cNvPr>
              <p:cNvSpPr/>
              <p:nvPr/>
            </p:nvSpPr>
            <p:spPr>
              <a:xfrm>
                <a:off x="5724922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B82D89-C9A8-4B16-9538-883DA044007E}"/>
                </a:ext>
              </a:extLst>
            </p:cNvPr>
            <p:cNvSpPr/>
            <p:nvPr/>
          </p:nvSpPr>
          <p:spPr>
            <a:xfrm>
              <a:off x="-343344" y="5898145"/>
              <a:ext cx="7817569" cy="653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5845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953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037E98C1-EDB9-4998-B244-222AB3F04CD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1455235"/>
            <a:ext cx="12192000" cy="2908535"/>
          </a:xfrm>
          <a:prstGeom prst="rect">
            <a:avLst/>
          </a:prstGeom>
          <a:solidFill>
            <a:srgbClr val="BEBFBF">
              <a:alpha val="30000"/>
            </a:srgbClr>
          </a:solidFill>
        </p:spPr>
        <p:txBody>
          <a:bodyPr tIns="324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 and Sent to Back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255759"/>
            <a:ext cx="12192000" cy="21381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altLang="ko-KR" sz="1800" dirty="0"/>
              <a:t>                     </a:t>
            </a:r>
            <a:endParaRPr lang="ko-KR" altLang="en-US" sz="180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DA2D9C9-F129-4617-B03C-AC1669105869}"/>
              </a:ext>
            </a:extLst>
          </p:cNvPr>
          <p:cNvSpPr/>
          <p:nvPr userDrawn="1"/>
        </p:nvSpPr>
        <p:spPr>
          <a:xfrm>
            <a:off x="-20054" y="5839006"/>
            <a:ext cx="12212054" cy="794973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446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1" y="0"/>
            <a:ext cx="428723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3205315" y="535021"/>
            <a:ext cx="3889913" cy="35420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54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7244568" y="2025072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4467228" y="4260714"/>
            <a:ext cx="2628000" cy="205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360000" anchor="ctr"/>
          <a:lstStyle>
            <a:lvl1pPr marL="0" marR="0" indent="0" algn="ctr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1931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2ADD304-27A2-4440-9E8E-8F11D3F9CA1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0" y="0"/>
            <a:ext cx="8265502" cy="6858000"/>
          </a:xfrm>
          <a:custGeom>
            <a:avLst/>
            <a:gdLst>
              <a:gd name="connsiteX0" fmla="*/ 5195456 w 8265502"/>
              <a:gd name="connsiteY0" fmla="*/ 6338077 h 6858000"/>
              <a:gd name="connsiteX1" fmla="*/ 5918072 w 8265502"/>
              <a:gd name="connsiteY1" fmla="*/ 6338077 h 6858000"/>
              <a:gd name="connsiteX2" fmla="*/ 6178034 w 8265502"/>
              <a:gd name="connsiteY2" fmla="*/ 6858000 h 6858000"/>
              <a:gd name="connsiteX3" fmla="*/ 4935495 w 8265502"/>
              <a:gd name="connsiteY3" fmla="*/ 6858000 h 6858000"/>
              <a:gd name="connsiteX4" fmla="*/ 3119745 w 8265502"/>
              <a:gd name="connsiteY4" fmla="*/ 6338077 h 6858000"/>
              <a:gd name="connsiteX5" fmla="*/ 3842362 w 8265502"/>
              <a:gd name="connsiteY5" fmla="*/ 6338077 h 6858000"/>
              <a:gd name="connsiteX6" fmla="*/ 4102323 w 8265502"/>
              <a:gd name="connsiteY6" fmla="*/ 6858000 h 6858000"/>
              <a:gd name="connsiteX7" fmla="*/ 2859785 w 8265502"/>
              <a:gd name="connsiteY7" fmla="*/ 6858000 h 6858000"/>
              <a:gd name="connsiteX8" fmla="*/ 1044037 w 8265502"/>
              <a:gd name="connsiteY8" fmla="*/ 6338077 h 6858000"/>
              <a:gd name="connsiteX9" fmla="*/ 1766653 w 8265502"/>
              <a:gd name="connsiteY9" fmla="*/ 6338077 h 6858000"/>
              <a:gd name="connsiteX10" fmla="*/ 2026615 w 8265502"/>
              <a:gd name="connsiteY10" fmla="*/ 6858000 h 6858000"/>
              <a:gd name="connsiteX11" fmla="*/ 784076 w 8265502"/>
              <a:gd name="connsiteY11" fmla="*/ 6858000 h 6858000"/>
              <a:gd name="connsiteX12" fmla="*/ 3179 w 8265502"/>
              <a:gd name="connsiteY12" fmla="*/ 5766324 h 6858000"/>
              <a:gd name="connsiteX13" fmla="*/ 725796 w 8265502"/>
              <a:gd name="connsiteY13" fmla="*/ 5766324 h 6858000"/>
              <a:gd name="connsiteX14" fmla="*/ 999515 w 8265502"/>
              <a:gd name="connsiteY14" fmla="*/ 6313762 h 6858000"/>
              <a:gd name="connsiteX15" fmla="*/ 727396 w 8265502"/>
              <a:gd name="connsiteY15" fmla="*/ 6858000 h 6858000"/>
              <a:gd name="connsiteX16" fmla="*/ 1580 w 8265502"/>
              <a:gd name="connsiteY16" fmla="*/ 6858000 h 6858000"/>
              <a:gd name="connsiteX17" fmla="*/ 0 w 8265502"/>
              <a:gd name="connsiteY17" fmla="*/ 6854841 h 6858000"/>
              <a:gd name="connsiteX18" fmla="*/ 0 w 8265502"/>
              <a:gd name="connsiteY18" fmla="*/ 5772682 h 6858000"/>
              <a:gd name="connsiteX19" fmla="*/ 6243369 w 8265502"/>
              <a:gd name="connsiteY19" fmla="*/ 5763125 h 6858000"/>
              <a:gd name="connsiteX20" fmla="*/ 6965986 w 8265502"/>
              <a:gd name="connsiteY20" fmla="*/ 5763125 h 6858000"/>
              <a:gd name="connsiteX21" fmla="*/ 7239705 w 8265502"/>
              <a:gd name="connsiteY21" fmla="*/ 6310563 h 6858000"/>
              <a:gd name="connsiteX22" fmla="*/ 6965986 w 8265502"/>
              <a:gd name="connsiteY22" fmla="*/ 6858000 h 6858000"/>
              <a:gd name="connsiteX23" fmla="*/ 6243369 w 8265502"/>
              <a:gd name="connsiteY23" fmla="*/ 6858000 h 6858000"/>
              <a:gd name="connsiteX24" fmla="*/ 5969650 w 8265502"/>
              <a:gd name="connsiteY24" fmla="*/ 6310563 h 6858000"/>
              <a:gd name="connsiteX25" fmla="*/ 4154596 w 8265502"/>
              <a:gd name="connsiteY25" fmla="*/ 5763125 h 6858000"/>
              <a:gd name="connsiteX26" fmla="*/ 4877213 w 8265502"/>
              <a:gd name="connsiteY26" fmla="*/ 5763125 h 6858000"/>
              <a:gd name="connsiteX27" fmla="*/ 5150931 w 8265502"/>
              <a:gd name="connsiteY27" fmla="*/ 6310563 h 6858000"/>
              <a:gd name="connsiteX28" fmla="*/ 4877213 w 8265502"/>
              <a:gd name="connsiteY28" fmla="*/ 6858000 h 6858000"/>
              <a:gd name="connsiteX29" fmla="*/ 4154596 w 8265502"/>
              <a:gd name="connsiteY29" fmla="*/ 6858000 h 6858000"/>
              <a:gd name="connsiteX30" fmla="*/ 3880878 w 8265502"/>
              <a:gd name="connsiteY30" fmla="*/ 6310563 h 6858000"/>
              <a:gd name="connsiteX31" fmla="*/ 2078889 w 8265502"/>
              <a:gd name="connsiteY31" fmla="*/ 5763125 h 6858000"/>
              <a:gd name="connsiteX32" fmla="*/ 2801506 w 8265502"/>
              <a:gd name="connsiteY32" fmla="*/ 5763125 h 6858000"/>
              <a:gd name="connsiteX33" fmla="*/ 3075225 w 8265502"/>
              <a:gd name="connsiteY33" fmla="*/ 6310563 h 6858000"/>
              <a:gd name="connsiteX34" fmla="*/ 2801506 w 8265502"/>
              <a:gd name="connsiteY34" fmla="*/ 6858000 h 6858000"/>
              <a:gd name="connsiteX35" fmla="*/ 2078889 w 8265502"/>
              <a:gd name="connsiteY35" fmla="*/ 6858000 h 6858000"/>
              <a:gd name="connsiteX36" fmla="*/ 1805170 w 8265502"/>
              <a:gd name="connsiteY36" fmla="*/ 6310563 h 6858000"/>
              <a:gd name="connsiteX37" fmla="*/ 3119748 w 8265502"/>
              <a:gd name="connsiteY37" fmla="*/ 5187603 h 6858000"/>
              <a:gd name="connsiteX38" fmla="*/ 3842364 w 8265502"/>
              <a:gd name="connsiteY38" fmla="*/ 5187603 h 6858000"/>
              <a:gd name="connsiteX39" fmla="*/ 4116083 w 8265502"/>
              <a:gd name="connsiteY39" fmla="*/ 5735041 h 6858000"/>
              <a:gd name="connsiteX40" fmla="*/ 3842364 w 8265502"/>
              <a:gd name="connsiteY40" fmla="*/ 6282478 h 6858000"/>
              <a:gd name="connsiteX41" fmla="*/ 3119748 w 8265502"/>
              <a:gd name="connsiteY41" fmla="*/ 6282478 h 6858000"/>
              <a:gd name="connsiteX42" fmla="*/ 2846030 w 8265502"/>
              <a:gd name="connsiteY42" fmla="*/ 5735041 h 6858000"/>
              <a:gd name="connsiteX43" fmla="*/ 1044038 w 8265502"/>
              <a:gd name="connsiteY43" fmla="*/ 5187603 h 6858000"/>
              <a:gd name="connsiteX44" fmla="*/ 1766654 w 8265502"/>
              <a:gd name="connsiteY44" fmla="*/ 5187603 h 6858000"/>
              <a:gd name="connsiteX45" fmla="*/ 2040373 w 8265502"/>
              <a:gd name="connsiteY45" fmla="*/ 5735041 h 6858000"/>
              <a:gd name="connsiteX46" fmla="*/ 1766654 w 8265502"/>
              <a:gd name="connsiteY46" fmla="*/ 6282478 h 6858000"/>
              <a:gd name="connsiteX47" fmla="*/ 1044038 w 8265502"/>
              <a:gd name="connsiteY47" fmla="*/ 6282478 h 6858000"/>
              <a:gd name="connsiteX48" fmla="*/ 770319 w 8265502"/>
              <a:gd name="connsiteY48" fmla="*/ 5735041 h 6858000"/>
              <a:gd name="connsiteX49" fmla="*/ 4159388 w 8265502"/>
              <a:gd name="connsiteY49" fmla="*/ 4628392 h 6858000"/>
              <a:gd name="connsiteX50" fmla="*/ 4877791 w 8265502"/>
              <a:gd name="connsiteY50" fmla="*/ 4628392 h 6858000"/>
              <a:gd name="connsiteX51" fmla="*/ 5149913 w 8265502"/>
              <a:gd name="connsiteY51" fmla="*/ 5172637 h 6858000"/>
              <a:gd name="connsiteX52" fmla="*/ 4877791 w 8265502"/>
              <a:gd name="connsiteY52" fmla="*/ 5716881 h 6858000"/>
              <a:gd name="connsiteX53" fmla="*/ 4159388 w 8265502"/>
              <a:gd name="connsiteY53" fmla="*/ 5716881 h 6858000"/>
              <a:gd name="connsiteX54" fmla="*/ 3887266 w 8265502"/>
              <a:gd name="connsiteY54" fmla="*/ 5172637 h 6858000"/>
              <a:gd name="connsiteX55" fmla="*/ 2078891 w 8265502"/>
              <a:gd name="connsiteY55" fmla="*/ 4612651 h 6858000"/>
              <a:gd name="connsiteX56" fmla="*/ 2801507 w 8265502"/>
              <a:gd name="connsiteY56" fmla="*/ 4612651 h 6858000"/>
              <a:gd name="connsiteX57" fmla="*/ 3075227 w 8265502"/>
              <a:gd name="connsiteY57" fmla="*/ 5160089 h 6858000"/>
              <a:gd name="connsiteX58" fmla="*/ 2801507 w 8265502"/>
              <a:gd name="connsiteY58" fmla="*/ 5707526 h 6858000"/>
              <a:gd name="connsiteX59" fmla="*/ 2078891 w 8265502"/>
              <a:gd name="connsiteY59" fmla="*/ 5707526 h 6858000"/>
              <a:gd name="connsiteX60" fmla="*/ 1805171 w 8265502"/>
              <a:gd name="connsiteY60" fmla="*/ 5160089 h 6858000"/>
              <a:gd name="connsiteX61" fmla="*/ 3182 w 8265502"/>
              <a:gd name="connsiteY61" fmla="*/ 4612651 h 6858000"/>
              <a:gd name="connsiteX62" fmla="*/ 725798 w 8265502"/>
              <a:gd name="connsiteY62" fmla="*/ 4612651 h 6858000"/>
              <a:gd name="connsiteX63" fmla="*/ 999517 w 8265502"/>
              <a:gd name="connsiteY63" fmla="*/ 5160089 h 6858000"/>
              <a:gd name="connsiteX64" fmla="*/ 725798 w 8265502"/>
              <a:gd name="connsiteY64" fmla="*/ 5707526 h 6858000"/>
              <a:gd name="connsiteX65" fmla="*/ 3182 w 8265502"/>
              <a:gd name="connsiteY65" fmla="*/ 5707526 h 6858000"/>
              <a:gd name="connsiteX66" fmla="*/ 0 w 8265502"/>
              <a:gd name="connsiteY66" fmla="*/ 5701162 h 6858000"/>
              <a:gd name="connsiteX67" fmla="*/ 0 w 8265502"/>
              <a:gd name="connsiteY67" fmla="*/ 4619015 h 6858000"/>
              <a:gd name="connsiteX68" fmla="*/ 5195456 w 8265502"/>
              <a:gd name="connsiteY68" fmla="*/ 4037129 h 6858000"/>
              <a:gd name="connsiteX69" fmla="*/ 5918073 w 8265502"/>
              <a:gd name="connsiteY69" fmla="*/ 4037129 h 6858000"/>
              <a:gd name="connsiteX70" fmla="*/ 6191792 w 8265502"/>
              <a:gd name="connsiteY70" fmla="*/ 4584567 h 6858000"/>
              <a:gd name="connsiteX71" fmla="*/ 5918073 w 8265502"/>
              <a:gd name="connsiteY71" fmla="*/ 5132004 h 6858000"/>
              <a:gd name="connsiteX72" fmla="*/ 5195456 w 8265502"/>
              <a:gd name="connsiteY72" fmla="*/ 5132004 h 6858000"/>
              <a:gd name="connsiteX73" fmla="*/ 4921737 w 8265502"/>
              <a:gd name="connsiteY73" fmla="*/ 4584567 h 6858000"/>
              <a:gd name="connsiteX74" fmla="*/ 3119750 w 8265502"/>
              <a:gd name="connsiteY74" fmla="*/ 4037129 h 6858000"/>
              <a:gd name="connsiteX75" fmla="*/ 3842365 w 8265502"/>
              <a:gd name="connsiteY75" fmla="*/ 4037129 h 6858000"/>
              <a:gd name="connsiteX76" fmla="*/ 4116084 w 8265502"/>
              <a:gd name="connsiteY76" fmla="*/ 4584567 h 6858000"/>
              <a:gd name="connsiteX77" fmla="*/ 3842365 w 8265502"/>
              <a:gd name="connsiteY77" fmla="*/ 5132004 h 6858000"/>
              <a:gd name="connsiteX78" fmla="*/ 3119750 w 8265502"/>
              <a:gd name="connsiteY78" fmla="*/ 5132004 h 6858000"/>
              <a:gd name="connsiteX79" fmla="*/ 2846030 w 8265502"/>
              <a:gd name="connsiteY79" fmla="*/ 4584567 h 6858000"/>
              <a:gd name="connsiteX80" fmla="*/ 1044040 w 8265502"/>
              <a:gd name="connsiteY80" fmla="*/ 4037129 h 6858000"/>
              <a:gd name="connsiteX81" fmla="*/ 1766657 w 8265502"/>
              <a:gd name="connsiteY81" fmla="*/ 4037129 h 6858000"/>
              <a:gd name="connsiteX82" fmla="*/ 2040376 w 8265502"/>
              <a:gd name="connsiteY82" fmla="*/ 4584567 h 6858000"/>
              <a:gd name="connsiteX83" fmla="*/ 1766657 w 8265502"/>
              <a:gd name="connsiteY83" fmla="*/ 5132004 h 6858000"/>
              <a:gd name="connsiteX84" fmla="*/ 1044040 w 8265502"/>
              <a:gd name="connsiteY84" fmla="*/ 5132004 h 6858000"/>
              <a:gd name="connsiteX85" fmla="*/ 770321 w 8265502"/>
              <a:gd name="connsiteY85" fmla="*/ 4584567 h 6858000"/>
              <a:gd name="connsiteX86" fmla="*/ 4159387 w 8265502"/>
              <a:gd name="connsiteY86" fmla="*/ 3463221 h 6858000"/>
              <a:gd name="connsiteX87" fmla="*/ 4877790 w 8265502"/>
              <a:gd name="connsiteY87" fmla="*/ 3463221 h 6858000"/>
              <a:gd name="connsiteX88" fmla="*/ 5149912 w 8265502"/>
              <a:gd name="connsiteY88" fmla="*/ 4007466 h 6858000"/>
              <a:gd name="connsiteX89" fmla="*/ 4877790 w 8265502"/>
              <a:gd name="connsiteY89" fmla="*/ 4551710 h 6858000"/>
              <a:gd name="connsiteX90" fmla="*/ 4159387 w 8265502"/>
              <a:gd name="connsiteY90" fmla="*/ 4551710 h 6858000"/>
              <a:gd name="connsiteX91" fmla="*/ 3887265 w 8265502"/>
              <a:gd name="connsiteY91" fmla="*/ 4007466 h 6858000"/>
              <a:gd name="connsiteX92" fmla="*/ 2078891 w 8265502"/>
              <a:gd name="connsiteY92" fmla="*/ 3458978 h 6858000"/>
              <a:gd name="connsiteX93" fmla="*/ 2801507 w 8265502"/>
              <a:gd name="connsiteY93" fmla="*/ 3458978 h 6858000"/>
              <a:gd name="connsiteX94" fmla="*/ 3075227 w 8265502"/>
              <a:gd name="connsiteY94" fmla="*/ 4006416 h 6858000"/>
              <a:gd name="connsiteX95" fmla="*/ 2801507 w 8265502"/>
              <a:gd name="connsiteY95" fmla="*/ 4553853 h 6858000"/>
              <a:gd name="connsiteX96" fmla="*/ 2078891 w 8265502"/>
              <a:gd name="connsiteY96" fmla="*/ 4553853 h 6858000"/>
              <a:gd name="connsiteX97" fmla="*/ 1805171 w 8265502"/>
              <a:gd name="connsiteY97" fmla="*/ 4006416 h 6858000"/>
              <a:gd name="connsiteX98" fmla="*/ 3182 w 8265502"/>
              <a:gd name="connsiteY98" fmla="*/ 3458978 h 6858000"/>
              <a:gd name="connsiteX99" fmla="*/ 725798 w 8265502"/>
              <a:gd name="connsiteY99" fmla="*/ 3458978 h 6858000"/>
              <a:gd name="connsiteX100" fmla="*/ 999517 w 8265502"/>
              <a:gd name="connsiteY100" fmla="*/ 4006416 h 6858000"/>
              <a:gd name="connsiteX101" fmla="*/ 725798 w 8265502"/>
              <a:gd name="connsiteY101" fmla="*/ 4553853 h 6858000"/>
              <a:gd name="connsiteX102" fmla="*/ 3182 w 8265502"/>
              <a:gd name="connsiteY102" fmla="*/ 4553853 h 6858000"/>
              <a:gd name="connsiteX103" fmla="*/ 0 w 8265502"/>
              <a:gd name="connsiteY103" fmla="*/ 4547489 h 6858000"/>
              <a:gd name="connsiteX104" fmla="*/ 0 w 8265502"/>
              <a:gd name="connsiteY104" fmla="*/ 3465342 h 6858000"/>
              <a:gd name="connsiteX105" fmla="*/ 1044040 w 8265502"/>
              <a:gd name="connsiteY105" fmla="*/ 2883459 h 6858000"/>
              <a:gd name="connsiteX106" fmla="*/ 1766657 w 8265502"/>
              <a:gd name="connsiteY106" fmla="*/ 2883459 h 6858000"/>
              <a:gd name="connsiteX107" fmla="*/ 2040376 w 8265502"/>
              <a:gd name="connsiteY107" fmla="*/ 3430894 h 6858000"/>
              <a:gd name="connsiteX108" fmla="*/ 1766657 w 8265502"/>
              <a:gd name="connsiteY108" fmla="*/ 3978331 h 6858000"/>
              <a:gd name="connsiteX109" fmla="*/ 1044040 w 8265502"/>
              <a:gd name="connsiteY109" fmla="*/ 3978331 h 6858000"/>
              <a:gd name="connsiteX110" fmla="*/ 770321 w 8265502"/>
              <a:gd name="connsiteY110" fmla="*/ 3430894 h 6858000"/>
              <a:gd name="connsiteX111" fmla="*/ 3119750 w 8265502"/>
              <a:gd name="connsiteY111" fmla="*/ 2883459 h 6858000"/>
              <a:gd name="connsiteX112" fmla="*/ 3842365 w 8265502"/>
              <a:gd name="connsiteY112" fmla="*/ 2883459 h 6858000"/>
              <a:gd name="connsiteX113" fmla="*/ 4116084 w 8265502"/>
              <a:gd name="connsiteY113" fmla="*/ 3430894 h 6858000"/>
              <a:gd name="connsiteX114" fmla="*/ 3842365 w 8265502"/>
              <a:gd name="connsiteY114" fmla="*/ 3978331 h 6858000"/>
              <a:gd name="connsiteX115" fmla="*/ 3119750 w 8265502"/>
              <a:gd name="connsiteY115" fmla="*/ 3978331 h 6858000"/>
              <a:gd name="connsiteX116" fmla="*/ 2846030 w 8265502"/>
              <a:gd name="connsiteY116" fmla="*/ 3430894 h 6858000"/>
              <a:gd name="connsiteX117" fmla="*/ 3182 w 8265502"/>
              <a:gd name="connsiteY117" fmla="*/ 2305308 h 6858000"/>
              <a:gd name="connsiteX118" fmla="*/ 725799 w 8265502"/>
              <a:gd name="connsiteY118" fmla="*/ 2305308 h 6858000"/>
              <a:gd name="connsiteX119" fmla="*/ 999517 w 8265502"/>
              <a:gd name="connsiteY119" fmla="*/ 2852746 h 6858000"/>
              <a:gd name="connsiteX120" fmla="*/ 725799 w 8265502"/>
              <a:gd name="connsiteY120" fmla="*/ 3400180 h 6858000"/>
              <a:gd name="connsiteX121" fmla="*/ 3182 w 8265502"/>
              <a:gd name="connsiteY121" fmla="*/ 3400180 h 6858000"/>
              <a:gd name="connsiteX122" fmla="*/ 0 w 8265502"/>
              <a:gd name="connsiteY122" fmla="*/ 3393816 h 6858000"/>
              <a:gd name="connsiteX123" fmla="*/ 0 w 8265502"/>
              <a:gd name="connsiteY123" fmla="*/ 2311672 h 6858000"/>
              <a:gd name="connsiteX124" fmla="*/ 2078891 w 8265502"/>
              <a:gd name="connsiteY124" fmla="*/ 2305306 h 6858000"/>
              <a:gd name="connsiteX125" fmla="*/ 2801507 w 8265502"/>
              <a:gd name="connsiteY125" fmla="*/ 2305306 h 6858000"/>
              <a:gd name="connsiteX126" fmla="*/ 3075227 w 8265502"/>
              <a:gd name="connsiteY126" fmla="*/ 2852744 h 6858000"/>
              <a:gd name="connsiteX127" fmla="*/ 2801507 w 8265502"/>
              <a:gd name="connsiteY127" fmla="*/ 3400179 h 6858000"/>
              <a:gd name="connsiteX128" fmla="*/ 2078891 w 8265502"/>
              <a:gd name="connsiteY128" fmla="*/ 3400179 h 6858000"/>
              <a:gd name="connsiteX129" fmla="*/ 1805171 w 8265502"/>
              <a:gd name="connsiteY129" fmla="*/ 2852744 h 6858000"/>
              <a:gd name="connsiteX130" fmla="*/ 4154597 w 8265502"/>
              <a:gd name="connsiteY130" fmla="*/ 2305305 h 6858000"/>
              <a:gd name="connsiteX131" fmla="*/ 4877214 w 8265502"/>
              <a:gd name="connsiteY131" fmla="*/ 2305305 h 6858000"/>
              <a:gd name="connsiteX132" fmla="*/ 5150933 w 8265502"/>
              <a:gd name="connsiteY132" fmla="*/ 2852744 h 6858000"/>
              <a:gd name="connsiteX133" fmla="*/ 4877214 w 8265502"/>
              <a:gd name="connsiteY133" fmla="*/ 3400179 h 6858000"/>
              <a:gd name="connsiteX134" fmla="*/ 4154597 w 8265502"/>
              <a:gd name="connsiteY134" fmla="*/ 3400179 h 6858000"/>
              <a:gd name="connsiteX135" fmla="*/ 3880879 w 8265502"/>
              <a:gd name="connsiteY135" fmla="*/ 2852744 h 6858000"/>
              <a:gd name="connsiteX136" fmla="*/ 5202046 w 8265502"/>
              <a:gd name="connsiteY136" fmla="*/ 1738266 h 6858000"/>
              <a:gd name="connsiteX137" fmla="*/ 5920449 w 8265502"/>
              <a:gd name="connsiteY137" fmla="*/ 1738266 h 6858000"/>
              <a:gd name="connsiteX138" fmla="*/ 6192571 w 8265502"/>
              <a:gd name="connsiteY138" fmla="*/ 2282511 h 6858000"/>
              <a:gd name="connsiteX139" fmla="*/ 5920449 w 8265502"/>
              <a:gd name="connsiteY139" fmla="*/ 2826755 h 6858000"/>
              <a:gd name="connsiteX140" fmla="*/ 5202046 w 8265502"/>
              <a:gd name="connsiteY140" fmla="*/ 2826755 h 6858000"/>
              <a:gd name="connsiteX141" fmla="*/ 4929924 w 8265502"/>
              <a:gd name="connsiteY141" fmla="*/ 2282511 h 6858000"/>
              <a:gd name="connsiteX142" fmla="*/ 1044040 w 8265502"/>
              <a:gd name="connsiteY142" fmla="*/ 1729785 h 6858000"/>
              <a:gd name="connsiteX143" fmla="*/ 1766657 w 8265502"/>
              <a:gd name="connsiteY143" fmla="*/ 1729785 h 6858000"/>
              <a:gd name="connsiteX144" fmla="*/ 2040376 w 8265502"/>
              <a:gd name="connsiteY144" fmla="*/ 2277224 h 6858000"/>
              <a:gd name="connsiteX145" fmla="*/ 1766657 w 8265502"/>
              <a:gd name="connsiteY145" fmla="*/ 2824659 h 6858000"/>
              <a:gd name="connsiteX146" fmla="*/ 1044040 w 8265502"/>
              <a:gd name="connsiteY146" fmla="*/ 2824659 h 6858000"/>
              <a:gd name="connsiteX147" fmla="*/ 770321 w 8265502"/>
              <a:gd name="connsiteY147" fmla="*/ 2277224 h 6858000"/>
              <a:gd name="connsiteX148" fmla="*/ 3119750 w 8265502"/>
              <a:gd name="connsiteY148" fmla="*/ 1729784 h 6858000"/>
              <a:gd name="connsiteX149" fmla="*/ 3842365 w 8265502"/>
              <a:gd name="connsiteY149" fmla="*/ 1729784 h 6858000"/>
              <a:gd name="connsiteX150" fmla="*/ 4116084 w 8265502"/>
              <a:gd name="connsiteY150" fmla="*/ 2277222 h 6858000"/>
              <a:gd name="connsiteX151" fmla="*/ 3842365 w 8265502"/>
              <a:gd name="connsiteY151" fmla="*/ 2824659 h 6858000"/>
              <a:gd name="connsiteX152" fmla="*/ 3119750 w 8265502"/>
              <a:gd name="connsiteY152" fmla="*/ 2824659 h 6858000"/>
              <a:gd name="connsiteX153" fmla="*/ 2846030 w 8265502"/>
              <a:gd name="connsiteY153" fmla="*/ 2277222 h 6858000"/>
              <a:gd name="connsiteX154" fmla="*/ 3182 w 8265502"/>
              <a:gd name="connsiteY154" fmla="*/ 1151633 h 6858000"/>
              <a:gd name="connsiteX155" fmla="*/ 725799 w 8265502"/>
              <a:gd name="connsiteY155" fmla="*/ 1151633 h 6858000"/>
              <a:gd name="connsiteX156" fmla="*/ 999517 w 8265502"/>
              <a:gd name="connsiteY156" fmla="*/ 1699071 h 6858000"/>
              <a:gd name="connsiteX157" fmla="*/ 725799 w 8265502"/>
              <a:gd name="connsiteY157" fmla="*/ 2246508 h 6858000"/>
              <a:gd name="connsiteX158" fmla="*/ 3182 w 8265502"/>
              <a:gd name="connsiteY158" fmla="*/ 2246508 h 6858000"/>
              <a:gd name="connsiteX159" fmla="*/ 0 w 8265502"/>
              <a:gd name="connsiteY159" fmla="*/ 2240144 h 6858000"/>
              <a:gd name="connsiteX160" fmla="*/ 0 w 8265502"/>
              <a:gd name="connsiteY160" fmla="*/ 1157997 h 6858000"/>
              <a:gd name="connsiteX161" fmla="*/ 2078891 w 8265502"/>
              <a:gd name="connsiteY161" fmla="*/ 1151632 h 6858000"/>
              <a:gd name="connsiteX162" fmla="*/ 2801507 w 8265502"/>
              <a:gd name="connsiteY162" fmla="*/ 1151632 h 6858000"/>
              <a:gd name="connsiteX163" fmla="*/ 3075227 w 8265502"/>
              <a:gd name="connsiteY163" fmla="*/ 1699069 h 6858000"/>
              <a:gd name="connsiteX164" fmla="*/ 2801507 w 8265502"/>
              <a:gd name="connsiteY164" fmla="*/ 2246507 h 6858000"/>
              <a:gd name="connsiteX165" fmla="*/ 2078891 w 8265502"/>
              <a:gd name="connsiteY165" fmla="*/ 2246507 h 6858000"/>
              <a:gd name="connsiteX166" fmla="*/ 1805172 w 8265502"/>
              <a:gd name="connsiteY166" fmla="*/ 1699069 h 6858000"/>
              <a:gd name="connsiteX167" fmla="*/ 4154597 w 8265502"/>
              <a:gd name="connsiteY167" fmla="*/ 1151631 h 6858000"/>
              <a:gd name="connsiteX168" fmla="*/ 4877214 w 8265502"/>
              <a:gd name="connsiteY168" fmla="*/ 1151631 h 6858000"/>
              <a:gd name="connsiteX169" fmla="*/ 5150933 w 8265502"/>
              <a:gd name="connsiteY169" fmla="*/ 1699069 h 6858000"/>
              <a:gd name="connsiteX170" fmla="*/ 4877214 w 8265502"/>
              <a:gd name="connsiteY170" fmla="*/ 2246506 h 6858000"/>
              <a:gd name="connsiteX171" fmla="*/ 4154597 w 8265502"/>
              <a:gd name="connsiteY171" fmla="*/ 2246506 h 6858000"/>
              <a:gd name="connsiteX172" fmla="*/ 3880879 w 8265502"/>
              <a:gd name="connsiteY172" fmla="*/ 1699069 h 6858000"/>
              <a:gd name="connsiteX173" fmla="*/ 1044040 w 8265502"/>
              <a:gd name="connsiteY173" fmla="*/ 576110 h 6858000"/>
              <a:gd name="connsiteX174" fmla="*/ 1766657 w 8265502"/>
              <a:gd name="connsiteY174" fmla="*/ 576110 h 6858000"/>
              <a:gd name="connsiteX175" fmla="*/ 2040377 w 8265502"/>
              <a:gd name="connsiteY175" fmla="*/ 1123549 h 6858000"/>
              <a:gd name="connsiteX176" fmla="*/ 1766657 w 8265502"/>
              <a:gd name="connsiteY176" fmla="*/ 1670985 h 6858000"/>
              <a:gd name="connsiteX177" fmla="*/ 1044040 w 8265502"/>
              <a:gd name="connsiteY177" fmla="*/ 1670985 h 6858000"/>
              <a:gd name="connsiteX178" fmla="*/ 770321 w 8265502"/>
              <a:gd name="connsiteY178" fmla="*/ 1123549 h 6858000"/>
              <a:gd name="connsiteX179" fmla="*/ 3119750 w 8265502"/>
              <a:gd name="connsiteY179" fmla="*/ 576109 h 6858000"/>
              <a:gd name="connsiteX180" fmla="*/ 3842365 w 8265502"/>
              <a:gd name="connsiteY180" fmla="*/ 576109 h 6858000"/>
              <a:gd name="connsiteX181" fmla="*/ 4116084 w 8265502"/>
              <a:gd name="connsiteY181" fmla="*/ 1123547 h 6858000"/>
              <a:gd name="connsiteX182" fmla="*/ 3842365 w 8265502"/>
              <a:gd name="connsiteY182" fmla="*/ 1670984 h 6858000"/>
              <a:gd name="connsiteX183" fmla="*/ 3119750 w 8265502"/>
              <a:gd name="connsiteY183" fmla="*/ 1670984 h 6858000"/>
              <a:gd name="connsiteX184" fmla="*/ 2846030 w 8265502"/>
              <a:gd name="connsiteY184" fmla="*/ 1123547 h 6858000"/>
              <a:gd name="connsiteX185" fmla="*/ 5195456 w 8265502"/>
              <a:gd name="connsiteY185" fmla="*/ 576108 h 6858000"/>
              <a:gd name="connsiteX186" fmla="*/ 5918073 w 8265502"/>
              <a:gd name="connsiteY186" fmla="*/ 576108 h 6858000"/>
              <a:gd name="connsiteX187" fmla="*/ 6191792 w 8265502"/>
              <a:gd name="connsiteY187" fmla="*/ 1123546 h 6858000"/>
              <a:gd name="connsiteX188" fmla="*/ 5918073 w 8265502"/>
              <a:gd name="connsiteY188" fmla="*/ 1670983 h 6858000"/>
              <a:gd name="connsiteX189" fmla="*/ 5195456 w 8265502"/>
              <a:gd name="connsiteY189" fmla="*/ 1670983 h 6858000"/>
              <a:gd name="connsiteX190" fmla="*/ 4921737 w 8265502"/>
              <a:gd name="connsiteY190" fmla="*/ 1123546 h 6858000"/>
              <a:gd name="connsiteX191" fmla="*/ 7025576 w 8265502"/>
              <a:gd name="connsiteY191" fmla="*/ 0 h 6858000"/>
              <a:gd name="connsiteX192" fmla="*/ 8265502 w 8265502"/>
              <a:gd name="connsiteY192" fmla="*/ 0 h 6858000"/>
              <a:gd name="connsiteX193" fmla="*/ 8006847 w 8265502"/>
              <a:gd name="connsiteY193" fmla="*/ 517308 h 6858000"/>
              <a:gd name="connsiteX194" fmla="*/ 7284230 w 8265502"/>
              <a:gd name="connsiteY194" fmla="*/ 517308 h 6858000"/>
              <a:gd name="connsiteX195" fmla="*/ 6242345 w 8265502"/>
              <a:gd name="connsiteY195" fmla="*/ 0 h 6858000"/>
              <a:gd name="connsiteX196" fmla="*/ 6967007 w 8265502"/>
              <a:gd name="connsiteY196" fmla="*/ 0 h 6858000"/>
              <a:gd name="connsiteX197" fmla="*/ 7239703 w 8265502"/>
              <a:gd name="connsiteY197" fmla="*/ 545393 h 6858000"/>
              <a:gd name="connsiteX198" fmla="*/ 6965984 w 8265502"/>
              <a:gd name="connsiteY198" fmla="*/ 1092830 h 6858000"/>
              <a:gd name="connsiteX199" fmla="*/ 6243367 w 8265502"/>
              <a:gd name="connsiteY199" fmla="*/ 1092830 h 6858000"/>
              <a:gd name="connsiteX200" fmla="*/ 5969648 w 8265502"/>
              <a:gd name="connsiteY200" fmla="*/ 545393 h 6858000"/>
              <a:gd name="connsiteX201" fmla="*/ 4936801 w 8265502"/>
              <a:gd name="connsiteY201" fmla="*/ 0 h 6858000"/>
              <a:gd name="connsiteX202" fmla="*/ 6176728 w 8265502"/>
              <a:gd name="connsiteY202" fmla="*/ 0 h 6858000"/>
              <a:gd name="connsiteX203" fmla="*/ 5918073 w 8265502"/>
              <a:gd name="connsiteY203" fmla="*/ 517309 h 6858000"/>
              <a:gd name="connsiteX204" fmla="*/ 5195456 w 8265502"/>
              <a:gd name="connsiteY204" fmla="*/ 517309 h 6858000"/>
              <a:gd name="connsiteX205" fmla="*/ 4153576 w 8265502"/>
              <a:gd name="connsiteY205" fmla="*/ 0 h 6858000"/>
              <a:gd name="connsiteX206" fmla="*/ 4878236 w 8265502"/>
              <a:gd name="connsiteY206" fmla="*/ 0 h 6858000"/>
              <a:gd name="connsiteX207" fmla="*/ 5150933 w 8265502"/>
              <a:gd name="connsiteY207" fmla="*/ 545395 h 6858000"/>
              <a:gd name="connsiteX208" fmla="*/ 4877214 w 8265502"/>
              <a:gd name="connsiteY208" fmla="*/ 1092832 h 6858000"/>
              <a:gd name="connsiteX209" fmla="*/ 4154597 w 8265502"/>
              <a:gd name="connsiteY209" fmla="*/ 1092832 h 6858000"/>
              <a:gd name="connsiteX210" fmla="*/ 3880879 w 8265502"/>
              <a:gd name="connsiteY210" fmla="*/ 545395 h 6858000"/>
              <a:gd name="connsiteX211" fmla="*/ 2861095 w 8265502"/>
              <a:gd name="connsiteY211" fmla="*/ 0 h 6858000"/>
              <a:gd name="connsiteX212" fmla="*/ 4101020 w 8265502"/>
              <a:gd name="connsiteY212" fmla="*/ 0 h 6858000"/>
              <a:gd name="connsiteX213" fmla="*/ 3842365 w 8265502"/>
              <a:gd name="connsiteY213" fmla="*/ 517310 h 6858000"/>
              <a:gd name="connsiteX214" fmla="*/ 3119750 w 8265502"/>
              <a:gd name="connsiteY214" fmla="*/ 517310 h 6858000"/>
              <a:gd name="connsiteX215" fmla="*/ 2077870 w 8265502"/>
              <a:gd name="connsiteY215" fmla="*/ 0 h 6858000"/>
              <a:gd name="connsiteX216" fmla="*/ 2802528 w 8265502"/>
              <a:gd name="connsiteY216" fmla="*/ 0 h 6858000"/>
              <a:gd name="connsiteX217" fmla="*/ 3075227 w 8265502"/>
              <a:gd name="connsiteY217" fmla="*/ 545396 h 6858000"/>
              <a:gd name="connsiteX218" fmla="*/ 2801507 w 8265502"/>
              <a:gd name="connsiteY218" fmla="*/ 1092833 h 6858000"/>
              <a:gd name="connsiteX219" fmla="*/ 2078891 w 8265502"/>
              <a:gd name="connsiteY219" fmla="*/ 1092833 h 6858000"/>
              <a:gd name="connsiteX220" fmla="*/ 1805172 w 8265502"/>
              <a:gd name="connsiteY220" fmla="*/ 545396 h 6858000"/>
              <a:gd name="connsiteX221" fmla="*/ 785384 w 8265502"/>
              <a:gd name="connsiteY221" fmla="*/ 0 h 6858000"/>
              <a:gd name="connsiteX222" fmla="*/ 2025315 w 8265502"/>
              <a:gd name="connsiteY222" fmla="*/ 0 h 6858000"/>
              <a:gd name="connsiteX223" fmla="*/ 1766657 w 8265502"/>
              <a:gd name="connsiteY223" fmla="*/ 517311 h 6858000"/>
              <a:gd name="connsiteX224" fmla="*/ 1044040 w 8265502"/>
              <a:gd name="connsiteY224" fmla="*/ 517311 h 6858000"/>
              <a:gd name="connsiteX225" fmla="*/ 2162 w 8265502"/>
              <a:gd name="connsiteY225" fmla="*/ 0 h 6858000"/>
              <a:gd name="connsiteX226" fmla="*/ 726820 w 8265502"/>
              <a:gd name="connsiteY226" fmla="*/ 0 h 6858000"/>
              <a:gd name="connsiteX227" fmla="*/ 999517 w 8265502"/>
              <a:gd name="connsiteY227" fmla="*/ 545397 h 6858000"/>
              <a:gd name="connsiteX228" fmla="*/ 725799 w 8265502"/>
              <a:gd name="connsiteY228" fmla="*/ 1092834 h 6858000"/>
              <a:gd name="connsiteX229" fmla="*/ 3182 w 8265502"/>
              <a:gd name="connsiteY229" fmla="*/ 1092834 h 6858000"/>
              <a:gd name="connsiteX230" fmla="*/ 0 w 8265502"/>
              <a:gd name="connsiteY230" fmla="*/ 1086470 h 6858000"/>
              <a:gd name="connsiteX231" fmla="*/ 0 w 8265502"/>
              <a:gd name="connsiteY231" fmla="*/ 432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</a:cxnLst>
            <a:rect l="l" t="t" r="r" b="b"/>
            <a:pathLst>
              <a:path w="8265502" h="6858000">
                <a:moveTo>
                  <a:pt x="5195456" y="6338077"/>
                </a:moveTo>
                <a:lnTo>
                  <a:pt x="5918072" y="6338077"/>
                </a:lnTo>
                <a:lnTo>
                  <a:pt x="6178034" y="6858000"/>
                </a:lnTo>
                <a:lnTo>
                  <a:pt x="4935495" y="6858000"/>
                </a:lnTo>
                <a:close/>
                <a:moveTo>
                  <a:pt x="3119745" y="6338077"/>
                </a:moveTo>
                <a:lnTo>
                  <a:pt x="3842362" y="6338077"/>
                </a:lnTo>
                <a:lnTo>
                  <a:pt x="4102323" y="6858000"/>
                </a:lnTo>
                <a:lnTo>
                  <a:pt x="2859785" y="6858000"/>
                </a:lnTo>
                <a:close/>
                <a:moveTo>
                  <a:pt x="1044037" y="6338077"/>
                </a:moveTo>
                <a:lnTo>
                  <a:pt x="1766653" y="6338077"/>
                </a:lnTo>
                <a:lnTo>
                  <a:pt x="2026615" y="6858000"/>
                </a:lnTo>
                <a:lnTo>
                  <a:pt x="784076" y="6858000"/>
                </a:lnTo>
                <a:close/>
                <a:moveTo>
                  <a:pt x="3179" y="5766324"/>
                </a:moveTo>
                <a:lnTo>
                  <a:pt x="725796" y="5766324"/>
                </a:lnTo>
                <a:lnTo>
                  <a:pt x="999515" y="6313762"/>
                </a:lnTo>
                <a:lnTo>
                  <a:pt x="727396" y="6858000"/>
                </a:lnTo>
                <a:lnTo>
                  <a:pt x="1580" y="6858000"/>
                </a:lnTo>
                <a:lnTo>
                  <a:pt x="0" y="6854841"/>
                </a:lnTo>
                <a:lnTo>
                  <a:pt x="0" y="5772682"/>
                </a:lnTo>
                <a:close/>
                <a:moveTo>
                  <a:pt x="6243369" y="5763125"/>
                </a:moveTo>
                <a:lnTo>
                  <a:pt x="6965986" y="5763125"/>
                </a:lnTo>
                <a:lnTo>
                  <a:pt x="7239705" y="6310563"/>
                </a:lnTo>
                <a:lnTo>
                  <a:pt x="6965986" y="6858000"/>
                </a:lnTo>
                <a:lnTo>
                  <a:pt x="6243369" y="6858000"/>
                </a:lnTo>
                <a:lnTo>
                  <a:pt x="5969650" y="6310563"/>
                </a:lnTo>
                <a:close/>
                <a:moveTo>
                  <a:pt x="4154596" y="5763125"/>
                </a:moveTo>
                <a:lnTo>
                  <a:pt x="4877213" y="5763125"/>
                </a:lnTo>
                <a:lnTo>
                  <a:pt x="5150931" y="6310563"/>
                </a:lnTo>
                <a:lnTo>
                  <a:pt x="4877213" y="6858000"/>
                </a:lnTo>
                <a:lnTo>
                  <a:pt x="4154596" y="6858000"/>
                </a:lnTo>
                <a:lnTo>
                  <a:pt x="3880878" y="6310563"/>
                </a:lnTo>
                <a:close/>
                <a:moveTo>
                  <a:pt x="2078889" y="5763125"/>
                </a:moveTo>
                <a:lnTo>
                  <a:pt x="2801506" y="5763125"/>
                </a:lnTo>
                <a:lnTo>
                  <a:pt x="3075225" y="6310563"/>
                </a:lnTo>
                <a:lnTo>
                  <a:pt x="2801506" y="6858000"/>
                </a:lnTo>
                <a:lnTo>
                  <a:pt x="2078889" y="6858000"/>
                </a:lnTo>
                <a:lnTo>
                  <a:pt x="1805170" y="6310563"/>
                </a:lnTo>
                <a:close/>
                <a:moveTo>
                  <a:pt x="3119748" y="5187603"/>
                </a:moveTo>
                <a:lnTo>
                  <a:pt x="3842364" y="5187603"/>
                </a:lnTo>
                <a:lnTo>
                  <a:pt x="4116083" y="5735041"/>
                </a:lnTo>
                <a:lnTo>
                  <a:pt x="3842364" y="6282478"/>
                </a:lnTo>
                <a:lnTo>
                  <a:pt x="3119748" y="6282478"/>
                </a:lnTo>
                <a:lnTo>
                  <a:pt x="2846030" y="5735041"/>
                </a:lnTo>
                <a:close/>
                <a:moveTo>
                  <a:pt x="1044038" y="5187603"/>
                </a:moveTo>
                <a:lnTo>
                  <a:pt x="1766654" y="5187603"/>
                </a:lnTo>
                <a:lnTo>
                  <a:pt x="2040373" y="5735041"/>
                </a:lnTo>
                <a:lnTo>
                  <a:pt x="1766654" y="6282478"/>
                </a:lnTo>
                <a:lnTo>
                  <a:pt x="1044038" y="6282478"/>
                </a:lnTo>
                <a:lnTo>
                  <a:pt x="770319" y="5735041"/>
                </a:lnTo>
                <a:close/>
                <a:moveTo>
                  <a:pt x="4159388" y="4628392"/>
                </a:moveTo>
                <a:lnTo>
                  <a:pt x="4877791" y="4628392"/>
                </a:lnTo>
                <a:lnTo>
                  <a:pt x="5149913" y="5172637"/>
                </a:lnTo>
                <a:lnTo>
                  <a:pt x="4877791" y="5716881"/>
                </a:lnTo>
                <a:lnTo>
                  <a:pt x="4159388" y="5716881"/>
                </a:lnTo>
                <a:lnTo>
                  <a:pt x="3887266" y="5172637"/>
                </a:lnTo>
                <a:close/>
                <a:moveTo>
                  <a:pt x="2078891" y="4612651"/>
                </a:moveTo>
                <a:lnTo>
                  <a:pt x="2801507" y="4612651"/>
                </a:lnTo>
                <a:lnTo>
                  <a:pt x="3075227" y="5160089"/>
                </a:lnTo>
                <a:lnTo>
                  <a:pt x="2801507" y="5707526"/>
                </a:lnTo>
                <a:lnTo>
                  <a:pt x="2078891" y="5707526"/>
                </a:lnTo>
                <a:lnTo>
                  <a:pt x="1805171" y="5160089"/>
                </a:lnTo>
                <a:close/>
                <a:moveTo>
                  <a:pt x="3182" y="4612651"/>
                </a:moveTo>
                <a:lnTo>
                  <a:pt x="725798" y="4612651"/>
                </a:lnTo>
                <a:lnTo>
                  <a:pt x="999517" y="5160089"/>
                </a:lnTo>
                <a:lnTo>
                  <a:pt x="725798" y="5707526"/>
                </a:lnTo>
                <a:lnTo>
                  <a:pt x="3182" y="5707526"/>
                </a:lnTo>
                <a:lnTo>
                  <a:pt x="0" y="5701162"/>
                </a:lnTo>
                <a:lnTo>
                  <a:pt x="0" y="4619015"/>
                </a:lnTo>
                <a:close/>
                <a:moveTo>
                  <a:pt x="5195456" y="4037129"/>
                </a:moveTo>
                <a:lnTo>
                  <a:pt x="5918073" y="4037129"/>
                </a:lnTo>
                <a:lnTo>
                  <a:pt x="6191792" y="4584567"/>
                </a:lnTo>
                <a:lnTo>
                  <a:pt x="5918073" y="5132004"/>
                </a:lnTo>
                <a:lnTo>
                  <a:pt x="5195456" y="5132004"/>
                </a:lnTo>
                <a:lnTo>
                  <a:pt x="4921737" y="4584567"/>
                </a:lnTo>
                <a:close/>
                <a:moveTo>
                  <a:pt x="3119750" y="4037129"/>
                </a:moveTo>
                <a:lnTo>
                  <a:pt x="3842365" y="4037129"/>
                </a:lnTo>
                <a:lnTo>
                  <a:pt x="4116084" y="4584567"/>
                </a:lnTo>
                <a:lnTo>
                  <a:pt x="3842365" y="5132004"/>
                </a:lnTo>
                <a:lnTo>
                  <a:pt x="3119750" y="5132004"/>
                </a:lnTo>
                <a:lnTo>
                  <a:pt x="2846030" y="4584567"/>
                </a:lnTo>
                <a:close/>
                <a:moveTo>
                  <a:pt x="1044040" y="4037129"/>
                </a:moveTo>
                <a:lnTo>
                  <a:pt x="1766657" y="4037129"/>
                </a:lnTo>
                <a:lnTo>
                  <a:pt x="2040376" y="4584567"/>
                </a:lnTo>
                <a:lnTo>
                  <a:pt x="1766657" y="5132004"/>
                </a:lnTo>
                <a:lnTo>
                  <a:pt x="1044040" y="5132004"/>
                </a:lnTo>
                <a:lnTo>
                  <a:pt x="770321" y="4584567"/>
                </a:lnTo>
                <a:close/>
                <a:moveTo>
                  <a:pt x="4159387" y="3463221"/>
                </a:moveTo>
                <a:lnTo>
                  <a:pt x="4877790" y="3463221"/>
                </a:lnTo>
                <a:lnTo>
                  <a:pt x="5149912" y="4007466"/>
                </a:lnTo>
                <a:lnTo>
                  <a:pt x="4877790" y="4551710"/>
                </a:lnTo>
                <a:lnTo>
                  <a:pt x="4159387" y="4551710"/>
                </a:lnTo>
                <a:lnTo>
                  <a:pt x="3887265" y="4007466"/>
                </a:lnTo>
                <a:close/>
                <a:moveTo>
                  <a:pt x="2078891" y="3458978"/>
                </a:moveTo>
                <a:lnTo>
                  <a:pt x="2801507" y="3458978"/>
                </a:lnTo>
                <a:lnTo>
                  <a:pt x="3075227" y="4006416"/>
                </a:lnTo>
                <a:lnTo>
                  <a:pt x="2801507" y="4553853"/>
                </a:lnTo>
                <a:lnTo>
                  <a:pt x="2078891" y="4553853"/>
                </a:lnTo>
                <a:lnTo>
                  <a:pt x="1805171" y="4006416"/>
                </a:lnTo>
                <a:close/>
                <a:moveTo>
                  <a:pt x="3182" y="3458978"/>
                </a:moveTo>
                <a:lnTo>
                  <a:pt x="725798" y="3458978"/>
                </a:lnTo>
                <a:lnTo>
                  <a:pt x="999517" y="4006416"/>
                </a:lnTo>
                <a:lnTo>
                  <a:pt x="725798" y="4553853"/>
                </a:lnTo>
                <a:lnTo>
                  <a:pt x="3182" y="4553853"/>
                </a:lnTo>
                <a:lnTo>
                  <a:pt x="0" y="4547489"/>
                </a:lnTo>
                <a:lnTo>
                  <a:pt x="0" y="3465342"/>
                </a:lnTo>
                <a:close/>
                <a:moveTo>
                  <a:pt x="1044040" y="2883459"/>
                </a:moveTo>
                <a:lnTo>
                  <a:pt x="1766657" y="2883459"/>
                </a:lnTo>
                <a:lnTo>
                  <a:pt x="2040376" y="3430894"/>
                </a:lnTo>
                <a:lnTo>
                  <a:pt x="1766657" y="3978331"/>
                </a:lnTo>
                <a:lnTo>
                  <a:pt x="1044040" y="3978331"/>
                </a:lnTo>
                <a:lnTo>
                  <a:pt x="770321" y="3430894"/>
                </a:lnTo>
                <a:close/>
                <a:moveTo>
                  <a:pt x="3119750" y="2883459"/>
                </a:moveTo>
                <a:lnTo>
                  <a:pt x="3842365" y="2883459"/>
                </a:lnTo>
                <a:lnTo>
                  <a:pt x="4116084" y="3430894"/>
                </a:lnTo>
                <a:lnTo>
                  <a:pt x="3842365" y="3978331"/>
                </a:lnTo>
                <a:lnTo>
                  <a:pt x="3119750" y="3978331"/>
                </a:lnTo>
                <a:lnTo>
                  <a:pt x="2846030" y="3430894"/>
                </a:lnTo>
                <a:close/>
                <a:moveTo>
                  <a:pt x="3182" y="2305308"/>
                </a:moveTo>
                <a:lnTo>
                  <a:pt x="725799" y="2305308"/>
                </a:lnTo>
                <a:lnTo>
                  <a:pt x="999517" y="2852746"/>
                </a:lnTo>
                <a:lnTo>
                  <a:pt x="725799" y="3400180"/>
                </a:lnTo>
                <a:lnTo>
                  <a:pt x="3182" y="3400180"/>
                </a:lnTo>
                <a:lnTo>
                  <a:pt x="0" y="3393816"/>
                </a:lnTo>
                <a:lnTo>
                  <a:pt x="0" y="2311672"/>
                </a:lnTo>
                <a:close/>
                <a:moveTo>
                  <a:pt x="2078891" y="2305306"/>
                </a:moveTo>
                <a:lnTo>
                  <a:pt x="2801507" y="2305306"/>
                </a:lnTo>
                <a:lnTo>
                  <a:pt x="3075227" y="2852744"/>
                </a:lnTo>
                <a:lnTo>
                  <a:pt x="2801507" y="3400179"/>
                </a:lnTo>
                <a:lnTo>
                  <a:pt x="2078891" y="3400179"/>
                </a:lnTo>
                <a:lnTo>
                  <a:pt x="1805171" y="2852744"/>
                </a:lnTo>
                <a:close/>
                <a:moveTo>
                  <a:pt x="4154597" y="2305305"/>
                </a:moveTo>
                <a:lnTo>
                  <a:pt x="4877214" y="2305305"/>
                </a:lnTo>
                <a:lnTo>
                  <a:pt x="5150933" y="2852744"/>
                </a:lnTo>
                <a:lnTo>
                  <a:pt x="4877214" y="3400179"/>
                </a:lnTo>
                <a:lnTo>
                  <a:pt x="4154597" y="3400179"/>
                </a:lnTo>
                <a:lnTo>
                  <a:pt x="3880879" y="2852744"/>
                </a:lnTo>
                <a:close/>
                <a:moveTo>
                  <a:pt x="5202046" y="1738266"/>
                </a:moveTo>
                <a:lnTo>
                  <a:pt x="5920449" y="1738266"/>
                </a:lnTo>
                <a:lnTo>
                  <a:pt x="6192571" y="2282511"/>
                </a:lnTo>
                <a:lnTo>
                  <a:pt x="5920449" y="2826755"/>
                </a:lnTo>
                <a:lnTo>
                  <a:pt x="5202046" y="2826755"/>
                </a:lnTo>
                <a:lnTo>
                  <a:pt x="4929924" y="2282511"/>
                </a:lnTo>
                <a:close/>
                <a:moveTo>
                  <a:pt x="1044040" y="1729785"/>
                </a:moveTo>
                <a:lnTo>
                  <a:pt x="1766657" y="1729785"/>
                </a:lnTo>
                <a:lnTo>
                  <a:pt x="2040376" y="2277224"/>
                </a:lnTo>
                <a:lnTo>
                  <a:pt x="1766657" y="2824659"/>
                </a:lnTo>
                <a:lnTo>
                  <a:pt x="1044040" y="2824659"/>
                </a:lnTo>
                <a:lnTo>
                  <a:pt x="770321" y="2277224"/>
                </a:lnTo>
                <a:close/>
                <a:moveTo>
                  <a:pt x="3119750" y="1729784"/>
                </a:moveTo>
                <a:lnTo>
                  <a:pt x="3842365" y="1729784"/>
                </a:lnTo>
                <a:lnTo>
                  <a:pt x="4116084" y="2277222"/>
                </a:lnTo>
                <a:lnTo>
                  <a:pt x="3842365" y="2824659"/>
                </a:lnTo>
                <a:lnTo>
                  <a:pt x="3119750" y="2824659"/>
                </a:lnTo>
                <a:lnTo>
                  <a:pt x="2846030" y="2277222"/>
                </a:lnTo>
                <a:close/>
                <a:moveTo>
                  <a:pt x="3182" y="1151633"/>
                </a:moveTo>
                <a:lnTo>
                  <a:pt x="725799" y="1151633"/>
                </a:lnTo>
                <a:lnTo>
                  <a:pt x="999517" y="1699071"/>
                </a:lnTo>
                <a:lnTo>
                  <a:pt x="725799" y="2246508"/>
                </a:lnTo>
                <a:lnTo>
                  <a:pt x="3182" y="2246508"/>
                </a:lnTo>
                <a:lnTo>
                  <a:pt x="0" y="2240144"/>
                </a:lnTo>
                <a:lnTo>
                  <a:pt x="0" y="1157997"/>
                </a:lnTo>
                <a:close/>
                <a:moveTo>
                  <a:pt x="2078891" y="1151632"/>
                </a:moveTo>
                <a:lnTo>
                  <a:pt x="2801507" y="1151632"/>
                </a:lnTo>
                <a:lnTo>
                  <a:pt x="3075227" y="1699069"/>
                </a:lnTo>
                <a:lnTo>
                  <a:pt x="2801507" y="2246507"/>
                </a:lnTo>
                <a:lnTo>
                  <a:pt x="2078891" y="2246507"/>
                </a:lnTo>
                <a:lnTo>
                  <a:pt x="1805172" y="1699069"/>
                </a:lnTo>
                <a:close/>
                <a:moveTo>
                  <a:pt x="4154597" y="1151631"/>
                </a:moveTo>
                <a:lnTo>
                  <a:pt x="4877214" y="1151631"/>
                </a:lnTo>
                <a:lnTo>
                  <a:pt x="5150933" y="1699069"/>
                </a:lnTo>
                <a:lnTo>
                  <a:pt x="4877214" y="2246506"/>
                </a:lnTo>
                <a:lnTo>
                  <a:pt x="4154597" y="2246506"/>
                </a:lnTo>
                <a:lnTo>
                  <a:pt x="3880879" y="1699069"/>
                </a:lnTo>
                <a:close/>
                <a:moveTo>
                  <a:pt x="1044040" y="576110"/>
                </a:moveTo>
                <a:lnTo>
                  <a:pt x="1766657" y="576110"/>
                </a:lnTo>
                <a:lnTo>
                  <a:pt x="2040377" y="1123549"/>
                </a:lnTo>
                <a:lnTo>
                  <a:pt x="1766657" y="1670985"/>
                </a:lnTo>
                <a:lnTo>
                  <a:pt x="1044040" y="1670985"/>
                </a:lnTo>
                <a:lnTo>
                  <a:pt x="770321" y="1123549"/>
                </a:lnTo>
                <a:close/>
                <a:moveTo>
                  <a:pt x="3119750" y="576109"/>
                </a:moveTo>
                <a:lnTo>
                  <a:pt x="3842365" y="576109"/>
                </a:lnTo>
                <a:lnTo>
                  <a:pt x="4116084" y="1123547"/>
                </a:lnTo>
                <a:lnTo>
                  <a:pt x="3842365" y="1670984"/>
                </a:lnTo>
                <a:lnTo>
                  <a:pt x="3119750" y="1670984"/>
                </a:lnTo>
                <a:lnTo>
                  <a:pt x="2846030" y="1123547"/>
                </a:lnTo>
                <a:close/>
                <a:moveTo>
                  <a:pt x="5195456" y="576108"/>
                </a:moveTo>
                <a:lnTo>
                  <a:pt x="5918073" y="576108"/>
                </a:lnTo>
                <a:lnTo>
                  <a:pt x="6191792" y="1123546"/>
                </a:lnTo>
                <a:lnTo>
                  <a:pt x="5918073" y="1670983"/>
                </a:lnTo>
                <a:lnTo>
                  <a:pt x="5195456" y="1670983"/>
                </a:lnTo>
                <a:lnTo>
                  <a:pt x="4921737" y="1123546"/>
                </a:lnTo>
                <a:close/>
                <a:moveTo>
                  <a:pt x="7025576" y="0"/>
                </a:moveTo>
                <a:lnTo>
                  <a:pt x="8265502" y="0"/>
                </a:lnTo>
                <a:lnTo>
                  <a:pt x="8006847" y="517308"/>
                </a:lnTo>
                <a:lnTo>
                  <a:pt x="7284230" y="517308"/>
                </a:lnTo>
                <a:close/>
                <a:moveTo>
                  <a:pt x="6242345" y="0"/>
                </a:moveTo>
                <a:lnTo>
                  <a:pt x="6967007" y="0"/>
                </a:lnTo>
                <a:lnTo>
                  <a:pt x="7239703" y="545393"/>
                </a:lnTo>
                <a:lnTo>
                  <a:pt x="6965984" y="1092830"/>
                </a:lnTo>
                <a:lnTo>
                  <a:pt x="6243367" y="1092830"/>
                </a:lnTo>
                <a:lnTo>
                  <a:pt x="5969648" y="545393"/>
                </a:lnTo>
                <a:close/>
                <a:moveTo>
                  <a:pt x="4936801" y="0"/>
                </a:moveTo>
                <a:lnTo>
                  <a:pt x="6176728" y="0"/>
                </a:lnTo>
                <a:lnTo>
                  <a:pt x="5918073" y="517309"/>
                </a:lnTo>
                <a:lnTo>
                  <a:pt x="5195456" y="517309"/>
                </a:lnTo>
                <a:close/>
                <a:moveTo>
                  <a:pt x="4153576" y="0"/>
                </a:moveTo>
                <a:lnTo>
                  <a:pt x="4878236" y="0"/>
                </a:lnTo>
                <a:lnTo>
                  <a:pt x="5150933" y="545395"/>
                </a:lnTo>
                <a:lnTo>
                  <a:pt x="4877214" y="1092832"/>
                </a:lnTo>
                <a:lnTo>
                  <a:pt x="4154597" y="1092832"/>
                </a:lnTo>
                <a:lnTo>
                  <a:pt x="3880879" y="545395"/>
                </a:lnTo>
                <a:close/>
                <a:moveTo>
                  <a:pt x="2861095" y="0"/>
                </a:moveTo>
                <a:lnTo>
                  <a:pt x="4101020" y="0"/>
                </a:lnTo>
                <a:lnTo>
                  <a:pt x="3842365" y="517310"/>
                </a:lnTo>
                <a:lnTo>
                  <a:pt x="3119750" y="517310"/>
                </a:lnTo>
                <a:close/>
                <a:moveTo>
                  <a:pt x="2077870" y="0"/>
                </a:moveTo>
                <a:lnTo>
                  <a:pt x="2802528" y="0"/>
                </a:lnTo>
                <a:lnTo>
                  <a:pt x="3075227" y="545396"/>
                </a:lnTo>
                <a:lnTo>
                  <a:pt x="2801507" y="1092833"/>
                </a:lnTo>
                <a:lnTo>
                  <a:pt x="2078891" y="1092833"/>
                </a:lnTo>
                <a:lnTo>
                  <a:pt x="1805172" y="545396"/>
                </a:lnTo>
                <a:close/>
                <a:moveTo>
                  <a:pt x="785384" y="0"/>
                </a:moveTo>
                <a:lnTo>
                  <a:pt x="2025315" y="0"/>
                </a:lnTo>
                <a:lnTo>
                  <a:pt x="1766657" y="517311"/>
                </a:lnTo>
                <a:lnTo>
                  <a:pt x="1044040" y="517311"/>
                </a:lnTo>
                <a:close/>
                <a:moveTo>
                  <a:pt x="2162" y="0"/>
                </a:moveTo>
                <a:lnTo>
                  <a:pt x="726820" y="0"/>
                </a:lnTo>
                <a:lnTo>
                  <a:pt x="999517" y="545397"/>
                </a:lnTo>
                <a:lnTo>
                  <a:pt x="725799" y="1092834"/>
                </a:lnTo>
                <a:lnTo>
                  <a:pt x="3182" y="1092834"/>
                </a:lnTo>
                <a:lnTo>
                  <a:pt x="0" y="1086470"/>
                </a:lnTo>
                <a:lnTo>
                  <a:pt x="0" y="432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33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117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0C343531-C33C-4C25-92D2-37F38D8E143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313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83EB247-24FE-43DB-876D-46FBE118966B}"/>
              </a:ext>
            </a:extLst>
          </p:cNvPr>
          <p:cNvSpPr/>
          <p:nvPr userDrawn="1"/>
        </p:nvSpPr>
        <p:spPr>
          <a:xfrm>
            <a:off x="2622935" y="2468896"/>
            <a:ext cx="1728000" cy="220824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C683DC15-5527-4F50-A643-AF008C41805E}"/>
              </a:ext>
            </a:extLst>
          </p:cNvPr>
          <p:cNvSpPr>
            <a:spLocks noGrp="1"/>
          </p:cNvSpPr>
          <p:nvPr>
            <p:ph type="pic" sz="quarter" idx="47" hasCustomPrompt="1"/>
          </p:nvPr>
        </p:nvSpPr>
        <p:spPr>
          <a:xfrm>
            <a:off x="4362193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3A10AE7-835F-4269-A407-A66B752CE321}"/>
              </a:ext>
            </a:extLst>
          </p:cNvPr>
          <p:cNvSpPr/>
          <p:nvPr userDrawn="1"/>
        </p:nvSpPr>
        <p:spPr>
          <a:xfrm>
            <a:off x="6091723" y="2468896"/>
            <a:ext cx="1728000" cy="220824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  <p:sp>
        <p:nvSpPr>
          <p:cNvPr id="8" name="그림 개체 틀 2">
            <a:extLst>
              <a:ext uri="{FF2B5EF4-FFF2-40B4-BE49-F238E27FC236}">
                <a16:creationId xmlns:a16="http://schemas.microsoft.com/office/drawing/2014/main" id="{4EF1627A-720E-4173-B3EC-9C778F349ABB}"/>
              </a:ext>
            </a:extLst>
          </p:cNvPr>
          <p:cNvSpPr>
            <a:spLocks noGrp="1"/>
          </p:cNvSpPr>
          <p:nvPr>
            <p:ph type="pic" sz="quarter" idx="50" hasCustomPrompt="1"/>
          </p:nvPr>
        </p:nvSpPr>
        <p:spPr>
          <a:xfrm>
            <a:off x="7812544" y="2473708"/>
            <a:ext cx="1728000" cy="219862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93DA0D7-2EC3-4A44-971B-0235F439E141}"/>
              </a:ext>
            </a:extLst>
          </p:cNvPr>
          <p:cNvSpPr/>
          <p:nvPr userDrawn="1"/>
        </p:nvSpPr>
        <p:spPr>
          <a:xfrm>
            <a:off x="9542072" y="2468896"/>
            <a:ext cx="1728000" cy="22082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21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s &amp; 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A1DEFAEA-9F02-4B9F-ACC6-353AF6C3EFF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155574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03515A44-D3E9-44BA-B3D4-43ECDBD5159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155574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3" name="자유형: 도형 22">
            <a:extLst>
              <a:ext uri="{FF2B5EF4-FFF2-40B4-BE49-F238E27FC236}">
                <a16:creationId xmlns:a16="http://schemas.microsoft.com/office/drawing/2014/main" id="{5CED0A4D-1B43-4F94-A1B2-796349C976D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51710" y="2891254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20" name="자유형: 도형 19">
            <a:extLst>
              <a:ext uri="{FF2B5EF4-FFF2-40B4-BE49-F238E27FC236}">
                <a16:creationId xmlns:a16="http://schemas.microsoft.com/office/drawing/2014/main" id="{1D5AFB38-0AC4-4043-A23A-C86F3145AE1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551710" y="296099"/>
            <a:ext cx="3644538" cy="3666309"/>
          </a:xfrm>
          <a:custGeom>
            <a:avLst/>
            <a:gdLst>
              <a:gd name="connsiteX0" fmla="*/ 1171303 w 3644538"/>
              <a:gd name="connsiteY0" fmla="*/ 1323703 h 3666309"/>
              <a:gd name="connsiteX1" fmla="*/ 2342606 w 3644538"/>
              <a:gd name="connsiteY1" fmla="*/ 2495006 h 3666309"/>
              <a:gd name="connsiteX2" fmla="*/ 1171303 w 3644538"/>
              <a:gd name="connsiteY2" fmla="*/ 3666309 h 3666309"/>
              <a:gd name="connsiteX3" fmla="*/ 0 w 3644538"/>
              <a:gd name="connsiteY3" fmla="*/ 2495006 h 3666309"/>
              <a:gd name="connsiteX4" fmla="*/ 2473235 w 3644538"/>
              <a:gd name="connsiteY4" fmla="*/ 0 h 3666309"/>
              <a:gd name="connsiteX5" fmla="*/ 3644538 w 3644538"/>
              <a:gd name="connsiteY5" fmla="*/ 1171303 h 3666309"/>
              <a:gd name="connsiteX6" fmla="*/ 2473235 w 3644538"/>
              <a:gd name="connsiteY6" fmla="*/ 2342606 h 3666309"/>
              <a:gd name="connsiteX7" fmla="*/ 1301932 w 3644538"/>
              <a:gd name="connsiteY7" fmla="*/ 1171303 h 3666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44538" h="3666309">
                <a:moveTo>
                  <a:pt x="1171303" y="1323703"/>
                </a:moveTo>
                <a:lnTo>
                  <a:pt x="2342606" y="2495006"/>
                </a:lnTo>
                <a:lnTo>
                  <a:pt x="1171303" y="3666309"/>
                </a:lnTo>
                <a:lnTo>
                  <a:pt x="0" y="2495006"/>
                </a:lnTo>
                <a:close/>
                <a:moveTo>
                  <a:pt x="2473235" y="0"/>
                </a:moveTo>
                <a:lnTo>
                  <a:pt x="3644538" y="1171303"/>
                </a:lnTo>
                <a:lnTo>
                  <a:pt x="2473235" y="2342606"/>
                </a:lnTo>
                <a:lnTo>
                  <a:pt x="1301932" y="117130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22308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slideLayout" Target="../slideLayouts/slideLayout42.xml"/><Relationship Id="rId1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50.xml"/><Relationship Id="rId7" Type="http://schemas.openxmlformats.org/officeDocument/2006/relationships/slideLayout" Target="../slideLayouts/slideLayout36.xml"/><Relationship Id="rId12" Type="http://schemas.openxmlformats.org/officeDocument/2006/relationships/slideLayout" Target="../slideLayouts/slideLayout41.xml"/><Relationship Id="rId1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1.xml"/><Relationship Id="rId16" Type="http://schemas.openxmlformats.org/officeDocument/2006/relationships/slideLayout" Target="../slideLayouts/slideLayout45.xml"/><Relationship Id="rId20" Type="http://schemas.openxmlformats.org/officeDocument/2006/relationships/slideLayout" Target="../slideLayouts/slideLayout49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39.xml"/><Relationship Id="rId19" Type="http://schemas.openxmlformats.org/officeDocument/2006/relationships/slideLayout" Target="../slideLayouts/slideLayout48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slideLayout" Target="../slideLayouts/slideLayout43.xml"/><Relationship Id="rId22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theme" Target="../theme/theme7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slideLayout" Target="../slideLayouts/slideLayout67.xml"/><Relationship Id="rId18" Type="http://schemas.openxmlformats.org/officeDocument/2006/relationships/slideLayout" Target="../slideLayouts/slideLayout72.xml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66.xml"/><Relationship Id="rId17" Type="http://schemas.openxmlformats.org/officeDocument/2006/relationships/slideLayout" Target="../slideLayouts/slideLayout71.xml"/><Relationship Id="rId2" Type="http://schemas.openxmlformats.org/officeDocument/2006/relationships/slideLayout" Target="../slideLayouts/slideLayout56.xml"/><Relationship Id="rId16" Type="http://schemas.openxmlformats.org/officeDocument/2006/relationships/slideLayout" Target="../slideLayouts/slideLayout70.xm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64.xml"/><Relationship Id="rId19" Type="http://schemas.openxmlformats.org/officeDocument/2006/relationships/theme" Target="../theme/theme8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slideLayout" Target="../slideLayouts/slideLayout6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7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2913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508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  <p:sldLayoutId id="2147483690" r:id="rId14"/>
    <p:sldLayoutId id="2147483691" r:id="rId15"/>
    <p:sldLayoutId id="2147483692" r:id="rId16"/>
    <p:sldLayoutId id="2147483693" r:id="rId17"/>
    <p:sldLayoutId id="2147483694" r:id="rId18"/>
    <p:sldLayoutId id="2147483695" r:id="rId19"/>
    <p:sldLayoutId id="2147483696" r:id="rId20"/>
    <p:sldLayoutId id="2147483726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504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27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5573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2358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  <p:sldLayoutId id="2147483721" r:id="rId18"/>
    <p:sldLayoutId id="2147483722" r:id="rId19"/>
    <p:sldLayoutId id="2147483723" r:id="rId20"/>
    <p:sldLayoutId id="2147483728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65651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9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63665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066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  <p:sldLayoutId id="2147483752" r:id="rId18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04416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3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3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3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6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838986" y="669303"/>
            <a:ext cx="10727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Vysoká škola zdravotnická, o. p. s., Praha 5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83443" y="2598003"/>
            <a:ext cx="107654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PRIMÁRNÍ ZDRAVOTNÍ PÉČE V ČESKÉ REPUBLICE Z POHLEDU VŠEOBECNÉ SESTRY</a:t>
            </a:r>
            <a:endParaRPr lang="cs-CZ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3126557" y="4484864"/>
            <a:ext cx="59388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JIŘINA</a:t>
            </a:r>
            <a:r>
              <a:rPr lang="cs-CZ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PULCHARTOVÁ</a:t>
            </a: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ovéPole 7"/>
          <p:cNvSpPr txBox="1"/>
          <p:nvPr/>
        </p:nvSpPr>
        <p:spPr>
          <a:xfrm>
            <a:off x="5665509" y="5338722"/>
            <a:ext cx="801279" cy="458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2021</a:t>
            </a:r>
            <a:endParaRPr lang="cs-CZ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441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over/>
      </p:transition>
    </mc:Choice>
    <mc:Fallback xmlns="">
      <p:transition spd="slow">
        <p:cov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5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1540525" y="572877"/>
            <a:ext cx="911094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PŘÍPADOVÁ STUDIE AMBULANCE PRAKTICKÉHO LÉKAŘE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657340" y="1949986"/>
            <a:ext cx="115346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Popisovaná ambulance je pobočkou společnosti XY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Otevřena byla v r. 2014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Ordinační doba je pondělí až pátek 12 hodin denně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Personální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obsazení: 4 lékařky, 3 recepční, 2 praktické sestry, 2 všeobecné sestry, staniční sestra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Počet registrovaných pacientů celé společnosti XY je přes 200 000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4043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904082" y="517793"/>
            <a:ext cx="83838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VĚKOVÉ ROZHRANÍ REGISTROVANÝCH PACIENTŮ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Graf 5"/>
          <p:cNvGraphicFramePr/>
          <p:nvPr>
            <p:extLst>
              <p:ext uri="{D42A27DB-BD31-4B8C-83A1-F6EECF244321}">
                <p14:modId xmlns:p14="http://schemas.microsoft.com/office/powerpoint/2010/main" val="1620875316"/>
              </p:ext>
            </p:extLst>
          </p:nvPr>
        </p:nvGraphicFramePr>
        <p:xfrm>
          <a:off x="1531345" y="1570542"/>
          <a:ext cx="7381301" cy="5044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ovéPole 7"/>
          <p:cNvSpPr txBox="1"/>
          <p:nvPr/>
        </p:nvSpPr>
        <p:spPr>
          <a:xfrm>
            <a:off x="7623671" y="1696597"/>
            <a:ext cx="209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u="sng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Věk pacientů</a:t>
            </a:r>
            <a:endParaRPr lang="cs-CZ" u="sng" dirty="0">
              <a:solidFill>
                <a:schemeClr val="tx1">
                  <a:lumMod val="50000"/>
                  <a:lumOff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599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038120" y="462708"/>
            <a:ext cx="835078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INDEX DLE VĚKOVÉHO KOEFICIENTU 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0083227"/>
              </p:ext>
            </p:extLst>
          </p:nvPr>
        </p:nvGraphicFramePr>
        <p:xfrm>
          <a:off x="6632155" y="1047483"/>
          <a:ext cx="3260994" cy="514809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86998">
                  <a:extLst>
                    <a:ext uri="{9D8B030D-6E8A-4147-A177-3AD203B41FA5}">
                      <a16:colId xmlns:a16="http://schemas.microsoft.com/office/drawing/2014/main" val="1850963786"/>
                    </a:ext>
                  </a:extLst>
                </a:gridCol>
                <a:gridCol w="1086998">
                  <a:extLst>
                    <a:ext uri="{9D8B030D-6E8A-4147-A177-3AD203B41FA5}">
                      <a16:colId xmlns:a16="http://schemas.microsoft.com/office/drawing/2014/main" val="4048978557"/>
                    </a:ext>
                  </a:extLst>
                </a:gridCol>
                <a:gridCol w="1086998">
                  <a:extLst>
                    <a:ext uri="{9D8B030D-6E8A-4147-A177-3AD203B41FA5}">
                      <a16:colId xmlns:a16="http://schemas.microsoft.com/office/drawing/2014/main" val="231172309"/>
                    </a:ext>
                  </a:extLst>
                </a:gridCol>
              </a:tblGrid>
              <a:tr h="298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VĚK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POČET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INDEX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151963051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15-19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217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892292071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20-24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899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339746825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25-29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1012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0,95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044477733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30-34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933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633345960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35-39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872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1,05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7899795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40-44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863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3567589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45-49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715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6448181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50-54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680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1,35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776472436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55-59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563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1,45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94475611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60-64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416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1,5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957567065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65-69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343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1,7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3299412809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70-74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246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2227878937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75-79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2,4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4276098497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80-84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2,9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227826956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85-89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1917186872"/>
                  </a:ext>
                </a:extLst>
              </a:tr>
              <a:tr h="28442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90-94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92576524"/>
                  </a:ext>
                </a:extLst>
              </a:tr>
              <a:tr h="2986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95-99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cs-CZ" sz="14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cs-CZ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</a:t>
                      </a:r>
                      <a:endParaRPr lang="cs-CZ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b"/>
                </a:tc>
                <a:extLst>
                  <a:ext uri="{0D108BD9-81ED-4DB2-BD59-A6C34878D82A}">
                    <a16:rowId xmlns:a16="http://schemas.microsoft.com/office/drawing/2014/main" val="856866083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664684" y="1305342"/>
            <a:ext cx="5431316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Veřejné zdravotní pojišťovny vycházejí v proplácení zdravotní péče z indexu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Násobek věkového koeficientu pacienta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Čím starší pacient, tím vyšší index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Vyšší index = větší částka proplacená pojišťovnou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952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927952" y="473726"/>
            <a:ext cx="85601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VNITŘNÍ PROSTORY AMBULANCE 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4063" y="1267821"/>
            <a:ext cx="1118212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Čekárna s recepcí a kartotékou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Sesterna s přístrojovým vybavením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Dvě ordinace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Výlevka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Sklad materiálu a archiv zdravotnických dokumentací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Denní místnost pro personál, sanita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19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667219" y="495759"/>
            <a:ext cx="88575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PŘÍSTROJOVÉ VYBAVENÍ AMBULANCE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59316" y="1355075"/>
            <a:ext cx="1039992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Multifunkční čtečka zajišťuje vyšetření na: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hladinu C-reaktivního proteinu v krvi (tzv. CRP)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přítomnost Streptokoka A ze stěru mandlí (tzv.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Streptest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okultní krvácení ze stolice (tzv. OK test,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iFobt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ázek 3" descr="C:\Users\alcas\OneDrive\Plocha\bak\přílohy\příloha H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6181" y="3795249"/>
            <a:ext cx="2886990" cy="2154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C:\Users\alcas\OneDrive\Plocha\bak\přílohy\příloha CH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62251" y="3787903"/>
            <a:ext cx="2886992" cy="2169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C:\Users\alcas\OneDrive\Plocha\bak\přílohy\příloha C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8617308" y="3806265"/>
            <a:ext cx="2886991" cy="213246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/>
          <p:cNvSpPr txBox="1"/>
          <p:nvPr/>
        </p:nvSpPr>
        <p:spPr>
          <a:xfrm>
            <a:off x="7832993" y="6422834"/>
            <a:ext cx="41313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Zdroj obrázků: Autorka, 2021</a:t>
            </a:r>
            <a:endParaRPr lang="cs-C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825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661012" y="474544"/>
            <a:ext cx="11325340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Uricul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Trio – kultivační test moči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INR přístroj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Glukometr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Otoskop – využívaný pouze lékaři</a:t>
            </a:r>
          </a:p>
        </p:txBody>
      </p:sp>
      <p:pic>
        <p:nvPicPr>
          <p:cNvPr id="3" name="Obrázek 2" descr="C:\Users\alcas\OneDrive\Plocha\bak\přílohy\příloha I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738" y="3429000"/>
            <a:ext cx="2169523" cy="29293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3" descr="C:\Users\alcas\OneDrive\Plocha\bak\přílohy\příloha J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630173" y="3828028"/>
            <a:ext cx="2929351" cy="2131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ázek 4" descr="C:\Users\alcas\OneDrive\Plocha\bak\přílohy\příloha K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550560" y="3857253"/>
            <a:ext cx="2929352" cy="213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ázek 5" descr="C:\Users\alcas\OneDrive\Plocha\bak\přílohy\příloha L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8425" y="400495"/>
            <a:ext cx="3669986" cy="247490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extovéPole 7"/>
          <p:cNvSpPr txBox="1"/>
          <p:nvPr/>
        </p:nvSpPr>
        <p:spPr>
          <a:xfrm>
            <a:off x="9639760" y="6388729"/>
            <a:ext cx="2346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 obrázků: Autorka, 2021</a:t>
            </a:r>
          </a:p>
          <a:p>
            <a:pPr algn="r"/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71378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501966" y="539827"/>
            <a:ext cx="91880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NÁPLŇ PRÁCE PERSONÁLU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49994" y="1211855"/>
            <a:ext cx="1127025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Recepční – objednávání a komunikace s pacienty, kartotéka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Všeobecné a praktické sestry – odborné úkony, administrativní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podpora,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předpis chronické medikace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Lékaři – vyšetřování pacientů, diagnostika a indikace vyšetřeních, předpis chronické a nově zaváděné medikace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Staniční sestra – adaptační proces, kontrola, měsíční uzávěrka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Úklidové pracovnice – úklid podlahových ploch, sanity, dezinfekce prostor dle dezinfekčního plánu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2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931624" y="495759"/>
            <a:ext cx="8328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DENNÍ HARMONOGRAM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61012" y="1223753"/>
            <a:ext cx="1116008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Ordinační doba je rozdělena na ranní a odpolední směny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Separace zdravých a nemocných pacientů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8:00-9:30 odběry biologického materiálu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8:00-12:00 a 14:30-18:00 zdraví pacienti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12:00-14:00 a 18:00-20:00 nemocní pacienti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Očkování – vždy ve slotech se zdravými pacienty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Převazy a drobné chirurgické úkony – vždy ve slotech se zdravými pacienty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23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2352201" y="538945"/>
            <a:ext cx="7689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ZÁVĚR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697735" y="1248411"/>
            <a:ext cx="10796530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Kooperace personálu = větší efektivita práce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Možnost duplicitní kontroly mezi kolegy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Úleva lékaři s možnými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admin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úkony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Samostatnost a zodpovědnost zaměstnanců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Společnost XY má funkčně nastavené pracovní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procesy</a:t>
            </a:r>
          </a:p>
          <a:p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Cíle bakalářské práce byly splněny</a:t>
            </a:r>
          </a:p>
        </p:txBody>
      </p:sp>
    </p:spTree>
    <p:extLst>
      <p:ext uri="{BB962C8B-B14F-4D97-AF65-F5344CB8AC3E}">
        <p14:creationId xmlns:p14="http://schemas.microsoft.com/office/powerpoint/2010/main" val="3389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990626" y="509047"/>
            <a:ext cx="82107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OTÁZKY K OBHAJOBĚ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735291" y="1263192"/>
            <a:ext cx="108973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Vysvětlete tvrzení ze s. 34 v kontextu dané kapitoly: </a:t>
            </a:r>
            <a:r>
              <a:rPr lang="cs-CZ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Ministerstvo zdravotnictví je  hlavním orgánem pro zdravotnické školy, přírodní léčebné lázně a zdroje, pro léčebně preventivní a hygienickou péči, farmaceutický průmysl na úseku zdravotní péče a ochrany  veřejného zdraví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</a:p>
          <a:p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V bakalářské práci uvádíte část Kodexu práv pacientů. Které legislativní ustanovení tyto 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etické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normy právně ošetřuje?  </a:t>
            </a:r>
          </a:p>
          <a:p>
            <a:r>
              <a:rPr lang="cs-CZ" sz="2400" dirty="0"/>
              <a:t/>
            </a:r>
            <a:br>
              <a:rPr lang="cs-CZ" sz="2400" dirty="0"/>
            </a:b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432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 shadeToTitle="1"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2868058" y="484742"/>
            <a:ext cx="645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ÚVOD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04231" y="1233889"/>
            <a:ext cx="10829581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Bakalářská práce vznikala 2 roky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Kvalitativní výzkum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Zaměřena na primární zdravotní péči jako celek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Rozdělena do 2 částí:  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teoretické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praktické </a:t>
            </a:r>
          </a:p>
          <a:p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cíle bakalářské práce: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1: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Zkompletování informací o primární péči v 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ČR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 </a:t>
            </a:r>
            <a:r>
              <a:rPr lang="cs-CZ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Cíl 2: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Detailní popis a komplexní analýza konkrétní ambulance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6918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650694" y="2596786"/>
            <a:ext cx="88906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DĚKUJI ZA POZORNOST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56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text 1"/>
          <p:cNvSpPr>
            <a:spLocks noGrp="1"/>
          </p:cNvSpPr>
          <p:nvPr>
            <p:ph type="body" sz="quarter" idx="10"/>
          </p:nvPr>
        </p:nvSpPr>
        <p:spPr>
          <a:xfrm>
            <a:off x="309401" y="482729"/>
            <a:ext cx="11573197" cy="724247"/>
          </a:xfrm>
        </p:spPr>
        <p:txBody>
          <a:bodyPr/>
          <a:lstStyle/>
          <a:p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HISTORIE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94063" y="1299990"/>
            <a:ext cx="11202663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9.století : klášterní medicína (sv. Anežka Česká, sv. Zdislava z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Lamberska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14.století : vznik lékařské fakulty UK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16.století :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zamezení šíření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infekcí, vznik obvodů (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Jan Marek Marci z 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Kronlandu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19.století : rozdělení obvodů na obce, široká škála úkonů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První republika : systém rodinných lékařů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r.1948 : sovětský zdravotní systém a oddělení oborů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 r.1989 : dnešní systém zdravotní péče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896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584592" y="539826"/>
            <a:ext cx="946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PRAKTICKÝ LÉKAŘ PRO DĚTI A DOROST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86718" y="1399142"/>
            <a:ext cx="108185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Nutná registrace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děti od narození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19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Preventivní programy :</a:t>
            </a:r>
          </a:p>
          <a:p>
            <a:pPr marL="1714500" lvl="3" indent="-342900">
              <a:buFontTx/>
              <a:buChar char="-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1.roku 9 prohlídek</a:t>
            </a:r>
          </a:p>
          <a:p>
            <a:pPr marL="1714500" lvl="3" indent="-342900">
              <a:buFontTx/>
              <a:buChar char="-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18.měsících</a:t>
            </a:r>
          </a:p>
          <a:p>
            <a:pPr marL="1714500" lvl="3" indent="-342900">
              <a:buFontTx/>
              <a:buChar char="-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od 3.let á 2 roky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Vakcinace : </a:t>
            </a:r>
          </a:p>
          <a:p>
            <a:pPr marL="1714500" lvl="3" indent="-342900">
              <a:buFontTx/>
              <a:buChar char="-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povinná </a:t>
            </a:r>
          </a:p>
          <a:p>
            <a:pPr marL="1714500" lvl="3" indent="-342900">
              <a:buFontTx/>
              <a:buChar char="-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nepovinná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231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375"/>
                    </a14:imgEffect>
                    <a14:imgEffect>
                      <a14:saturation sat="6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10019" y="539827"/>
            <a:ext cx="9771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PRAKTICKÝ LÉKAŘ PRO DOSPĚLÉ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92227" y="1382286"/>
            <a:ext cx="1100585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Nutná registrace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Navazuje na péči PLDD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Kooperace a komunikace mezi obory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Preventivní programy á 2 roky, perioda určena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vyhláškou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č.70/2012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Sb</a:t>
            </a:r>
            <a:r>
              <a:rPr lang="cs-CZ" dirty="0" smtClean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Vakcinace :</a:t>
            </a:r>
          </a:p>
          <a:p>
            <a:pPr marL="1714500" lvl="3" indent="-342900">
              <a:buFontTx/>
              <a:buChar char="-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povinná</a:t>
            </a:r>
          </a:p>
          <a:p>
            <a:pPr marL="1714500" lvl="3" indent="-342900">
              <a:buFontTx/>
              <a:buChar char="-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nepovinná </a:t>
            </a:r>
          </a:p>
          <a:p>
            <a:pPr lvl="3"/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Dispenzarizace : hypertenze, diabetes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mellitus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hypercholesterolémie</a:t>
            </a: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24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096"/>
                    </a14:imgEffect>
                    <a14:imgEffect>
                      <a14:saturation sat="49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1204510" y="506776"/>
            <a:ext cx="9782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PRAKTICKÝ ZUBNÍ LÉKAŘ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517793" y="1091551"/>
            <a:ext cx="1114907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Nutná registrace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Péče o chrup = základ prevence poškození chrupu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1.prohlídka již v 1.roce života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Preventivní programy á 1 rok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Možnost využití pravidelných prohlídek á 1 rok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Prohlídka chrupu v těhotenství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Důraz na edukaci pacienta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533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490949" y="473726"/>
            <a:ext cx="921010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PREVENCE V GYNEKOLOGII A PORODNICTVÍ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16945" y="1663547"/>
            <a:ext cx="11215171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Nutná registrace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1.doporučená návštěva ve 20.letech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Prevence sexuálně přenosných chorob a nechtěného otěhotnění</a:t>
            </a:r>
          </a:p>
          <a:p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Preventivní programy: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-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screeningové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vyšetření prsou</a:t>
            </a:r>
          </a:p>
          <a:p>
            <a:pPr lvl="3"/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 screeningové vyšetření děložního hrdla</a:t>
            </a:r>
          </a:p>
          <a:p>
            <a:pPr lvl="3"/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preventivní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prohlídky v těhotenství</a:t>
            </a:r>
          </a:p>
          <a:p>
            <a:pPr lvl="3"/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Vakcinace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034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5275" y="1459283"/>
            <a:ext cx="1400370" cy="2353003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324557" y="534466"/>
            <a:ext cx="952959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LEGISLATIVA, ZÁKONY A VYHLÁŠKY 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749146" y="1119241"/>
            <a:ext cx="109617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Zákon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č. 372/2011 Sb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o zdravotních službách a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podmínkách jejich poskytování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Zákon č. 258/2000 Sb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ochraně veřejného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zdraví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Ústavní zákon č. 23/1991 Sb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Listina základních práv a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svobod</a:t>
            </a:r>
          </a:p>
          <a:p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č.65/2009 Sb.,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očkování proti infekčním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nemocem</a:t>
            </a:r>
          </a:p>
          <a:p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č.39/2012 Sb., o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dispenzarizační péči </a:t>
            </a: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č.563/2020 Sb., vykazování </a:t>
            </a:r>
            <a:r>
              <a:rPr lang="cs-CZ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zdr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péče a bodové hodnocení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č.306/2012 Sb., která stanovuje prevenci a hlášení infekčních nemocí, hygienické požadavky na provoz zdravotnického zařízení</a:t>
            </a:r>
          </a:p>
          <a:p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Vyhláška č. 70/2012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Sb., určuje obsah a frekvenci preventivních prohlídek</a:t>
            </a:r>
          </a:p>
          <a:p>
            <a:endParaRPr lang="cs-CZ" sz="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Obecné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nařízení o ochraně osobních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údajů - GDPR</a:t>
            </a: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70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2776250" y="528810"/>
            <a:ext cx="89677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VYKAZOVÁNÍ ZDRAVOTNÍ PÉČE</a:t>
            </a:r>
            <a:endParaRPr lang="cs-CZ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83046" y="1311007"/>
            <a:ext cx="11347374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Financování zdravotní péče formou daně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Zdravotní pojištění i pro cizince na území ČR</a:t>
            </a:r>
          </a:p>
          <a:p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Výkonnostně-kapitační platba :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-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výkonnostní platba vykazuje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body dle úkonů (1 bod 1,20 - 1,29 Kč), možnost </a:t>
            </a:r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vykazovat i regulační poplatek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(40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Kč)</a:t>
            </a:r>
          </a:p>
          <a:p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	- kapitační platba se nevykazuje, jedná se o budget (48-56 Kč)</a:t>
            </a:r>
          </a:p>
          <a:p>
            <a:endParaRPr lang="cs-CZ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Program Akord – program péče kvality od VZP (navýšení kapitační platby o 2-3 Kč)</a:t>
            </a:r>
          </a:p>
          <a:p>
            <a:r>
              <a:rPr lang="cs-CZ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Vykazování výkonů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zajišťuje z </a:t>
            </a:r>
            <a:r>
              <a:rPr lang="cs-CZ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90% všeobecná/praktická sestra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38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Cover and End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ver and End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ntents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ection Break Slide Master">
  <a:themeElements>
    <a:clrScheme name="ALLPPT - COLOR 00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0786E"/>
      </a:accent1>
      <a:accent2>
        <a:srgbClr val="F0A884"/>
      </a:accent2>
      <a:accent3>
        <a:srgbClr val="EBD2A0"/>
      </a:accent3>
      <a:accent4>
        <a:srgbClr val="AFD2C8"/>
      </a:accent4>
      <a:accent5>
        <a:srgbClr val="96C8F0"/>
      </a:accent5>
      <a:accent6>
        <a:srgbClr val="5B5B5B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Cover and End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Contents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2_Section Break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Medical Health Care PowerPoint Templates</Template>
  <TotalTime>689</TotalTime>
  <Words>716</Words>
  <Application>Microsoft Office PowerPoint</Application>
  <PresentationFormat>Širokoúhlá obrazovka</PresentationFormat>
  <Paragraphs>264</Paragraphs>
  <Slides>20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9</vt:i4>
      </vt:variant>
      <vt:variant>
        <vt:lpstr>Nadpisy snímků</vt:lpstr>
      </vt:variant>
      <vt:variant>
        <vt:i4>20</vt:i4>
      </vt:variant>
    </vt:vector>
  </HeadingPairs>
  <TitlesOfParts>
    <vt:vector size="34" baseType="lpstr">
      <vt:lpstr>Arial</vt:lpstr>
      <vt:lpstr>Arial Unicode MS</vt:lpstr>
      <vt:lpstr>Calibri</vt:lpstr>
      <vt:lpstr>Calibri Light</vt:lpstr>
      <vt:lpstr>Times New Roman</vt:lpstr>
      <vt:lpstr>Cover and End Slide Master</vt:lpstr>
      <vt:lpstr>Contents Slide Master</vt:lpstr>
      <vt:lpstr>Section Break Slide Master</vt:lpstr>
      <vt:lpstr>1_Cover and End Slide Master</vt:lpstr>
      <vt:lpstr>1_Contents Slide Master</vt:lpstr>
      <vt:lpstr>1_Section Break Slide Master</vt:lpstr>
      <vt:lpstr>2_Cover and End Slide Master</vt:lpstr>
      <vt:lpstr>2_Contents Slide Master</vt:lpstr>
      <vt:lpstr>2_Section Break Slide Master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Vysoká škola zdravotnická, o. p. s., Praha 5</dc:title>
  <dc:creator>alcas</dc:creator>
  <cp:lastModifiedBy>alcas</cp:lastModifiedBy>
  <cp:revision>172</cp:revision>
  <dcterms:created xsi:type="dcterms:W3CDTF">2021-05-30T09:22:01Z</dcterms:created>
  <dcterms:modified xsi:type="dcterms:W3CDTF">2021-06-16T11:40:31Z</dcterms:modified>
</cp:coreProperties>
</file>