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6" r:id="rId8"/>
    <p:sldId id="265" r:id="rId9"/>
    <p:sldId id="267" r:id="rId10"/>
    <p:sldId id="270" r:id="rId11"/>
    <p:sldId id="268" r:id="rId12"/>
    <p:sldId id="275" r:id="rId13"/>
    <p:sldId id="257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86EEFC-EEAB-4534-BCB4-FB228AA9B1E7}" v="76" dt="2021-06-04T21:18:17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Outlý" userId="c0cf02132a2576ea" providerId="LiveId" clId="{4F86EEFC-EEAB-4534-BCB4-FB228AA9B1E7}"/>
    <pc:docChg chg="undo redo custSel addSld delSld modSld sldOrd">
      <pc:chgData name="Vojtěch Outlý" userId="c0cf02132a2576ea" providerId="LiveId" clId="{4F86EEFC-EEAB-4534-BCB4-FB228AA9B1E7}" dt="2021-06-06T13:14:20.062" v="5078" actId="1076"/>
      <pc:docMkLst>
        <pc:docMk/>
      </pc:docMkLst>
      <pc:sldChg chg="addSp modSp mod">
        <pc:chgData name="Vojtěch Outlý" userId="c0cf02132a2576ea" providerId="LiveId" clId="{4F86EEFC-EEAB-4534-BCB4-FB228AA9B1E7}" dt="2021-06-02T18:21:15.541" v="4092" actId="20577"/>
        <pc:sldMkLst>
          <pc:docMk/>
          <pc:sldMk cId="2875755558" sldId="256"/>
        </pc:sldMkLst>
        <pc:spChg chg="mod">
          <ac:chgData name="Vojtěch Outlý" userId="c0cf02132a2576ea" providerId="LiveId" clId="{4F86EEFC-EEAB-4534-BCB4-FB228AA9B1E7}" dt="2021-04-25T20:37:03.562" v="2461" actId="1076"/>
          <ac:spMkLst>
            <pc:docMk/>
            <pc:sldMk cId="2875755558" sldId="256"/>
            <ac:spMk id="2" creationId="{FC4E0A25-AA71-42C0-833B-E423FC5433DA}"/>
          </ac:spMkLst>
        </pc:spChg>
        <pc:spChg chg="mod">
          <ac:chgData name="Vojtěch Outlý" userId="c0cf02132a2576ea" providerId="LiveId" clId="{4F86EEFC-EEAB-4534-BCB4-FB228AA9B1E7}" dt="2021-06-02T18:20:40.328" v="4088" actId="1076"/>
          <ac:spMkLst>
            <pc:docMk/>
            <pc:sldMk cId="2875755558" sldId="256"/>
            <ac:spMk id="3" creationId="{B60B1C65-4007-4FAA-B9C7-C9EF29163629}"/>
          </ac:spMkLst>
        </pc:spChg>
        <pc:spChg chg="add mod">
          <ac:chgData name="Vojtěch Outlý" userId="c0cf02132a2576ea" providerId="LiveId" clId="{4F86EEFC-EEAB-4534-BCB4-FB228AA9B1E7}" dt="2021-06-02T18:21:15.541" v="4092" actId="20577"/>
          <ac:spMkLst>
            <pc:docMk/>
            <pc:sldMk cId="2875755558" sldId="256"/>
            <ac:spMk id="4" creationId="{4BF38567-1596-442E-8254-E1F3E8686AB1}"/>
          </ac:spMkLst>
        </pc:spChg>
        <pc:spChg chg="mod">
          <ac:chgData name="Vojtěch Outlý" userId="c0cf02132a2576ea" providerId="LiveId" clId="{4F86EEFC-EEAB-4534-BCB4-FB228AA9B1E7}" dt="2021-04-25T18:56:47.211" v="247" actId="1076"/>
          <ac:spMkLst>
            <pc:docMk/>
            <pc:sldMk cId="2875755558" sldId="256"/>
            <ac:spMk id="5" creationId="{3A479C25-EC63-4E3C-83CA-035D8675622A}"/>
          </ac:spMkLst>
        </pc:spChg>
        <pc:picChg chg="add mod">
          <ac:chgData name="Vojtěch Outlý" userId="c0cf02132a2576ea" providerId="LiveId" clId="{4F86EEFC-EEAB-4534-BCB4-FB228AA9B1E7}" dt="2021-06-02T18:21:01.539" v="4090" actId="1076"/>
          <ac:picMkLst>
            <pc:docMk/>
            <pc:sldMk cId="2875755558" sldId="256"/>
            <ac:picMk id="1026" creationId="{FF8B666A-F347-4792-B479-0E7CE7CEE109}"/>
          </ac:picMkLst>
        </pc:picChg>
      </pc:sldChg>
      <pc:sldChg chg="modSp mod">
        <pc:chgData name="Vojtěch Outlý" userId="c0cf02132a2576ea" providerId="LiveId" clId="{4F86EEFC-EEAB-4534-BCB4-FB228AA9B1E7}" dt="2021-04-25T19:02:53.061" v="436" actId="207"/>
        <pc:sldMkLst>
          <pc:docMk/>
          <pc:sldMk cId="4172476839" sldId="257"/>
        </pc:sldMkLst>
        <pc:spChg chg="mod">
          <ac:chgData name="Vojtěch Outlý" userId="c0cf02132a2576ea" providerId="LiveId" clId="{4F86EEFC-EEAB-4534-BCB4-FB228AA9B1E7}" dt="2021-04-25T19:02:53.061" v="436" actId="207"/>
          <ac:spMkLst>
            <pc:docMk/>
            <pc:sldMk cId="4172476839" sldId="257"/>
            <ac:spMk id="2" creationId="{4CCAB779-6594-4CA5-8882-C7D81704950D}"/>
          </ac:spMkLst>
        </pc:spChg>
      </pc:sldChg>
      <pc:sldChg chg="addSp delSp modSp mod">
        <pc:chgData name="Vojtěch Outlý" userId="c0cf02132a2576ea" providerId="LiveId" clId="{4F86EEFC-EEAB-4534-BCB4-FB228AA9B1E7}" dt="2021-06-05T19:43:08.638" v="4950" actId="20577"/>
        <pc:sldMkLst>
          <pc:docMk/>
          <pc:sldMk cId="131059155" sldId="258"/>
        </pc:sldMkLst>
        <pc:spChg chg="mod">
          <ac:chgData name="Vojtěch Outlý" userId="c0cf02132a2576ea" providerId="LiveId" clId="{4F86EEFC-EEAB-4534-BCB4-FB228AA9B1E7}" dt="2021-06-02T19:00:45.007" v="4127" actId="1076"/>
          <ac:spMkLst>
            <pc:docMk/>
            <pc:sldMk cId="131059155" sldId="258"/>
            <ac:spMk id="2" creationId="{4E21333F-7C2A-4CC6-B363-078DB7AD4A76}"/>
          </ac:spMkLst>
        </pc:spChg>
        <pc:spChg chg="mod">
          <ac:chgData name="Vojtěch Outlý" userId="c0cf02132a2576ea" providerId="LiveId" clId="{4F86EEFC-EEAB-4534-BCB4-FB228AA9B1E7}" dt="2021-06-05T19:43:08.638" v="4950" actId="20577"/>
          <ac:spMkLst>
            <pc:docMk/>
            <pc:sldMk cId="131059155" sldId="258"/>
            <ac:spMk id="3" creationId="{8D29C460-CB0C-4BC7-AA9F-2BD155084909}"/>
          </ac:spMkLst>
        </pc:spChg>
        <pc:picChg chg="add del mod">
          <ac:chgData name="Vojtěch Outlý" userId="c0cf02132a2576ea" providerId="LiveId" clId="{4F86EEFC-EEAB-4534-BCB4-FB228AA9B1E7}" dt="2021-04-25T19:19:13.750" v="700"/>
          <ac:picMkLst>
            <pc:docMk/>
            <pc:sldMk cId="131059155" sldId="258"/>
            <ac:picMk id="4" creationId="{5E7FE789-2B65-4BE8-A9D8-C112D979AF3B}"/>
          </ac:picMkLst>
        </pc:picChg>
        <pc:picChg chg="add del mod">
          <ac:chgData name="Vojtěch Outlý" userId="c0cf02132a2576ea" providerId="LiveId" clId="{4F86EEFC-EEAB-4534-BCB4-FB228AA9B1E7}" dt="2021-04-25T19:19:52.553" v="714"/>
          <ac:picMkLst>
            <pc:docMk/>
            <pc:sldMk cId="131059155" sldId="258"/>
            <ac:picMk id="5" creationId="{EA4840F9-4094-4D07-BEAB-6E5F3F500D75}"/>
          </ac:picMkLst>
        </pc:picChg>
        <pc:picChg chg="add del mod">
          <ac:chgData name="Vojtěch Outlý" userId="c0cf02132a2576ea" providerId="LiveId" clId="{4F86EEFC-EEAB-4534-BCB4-FB228AA9B1E7}" dt="2021-04-25T19:21:02.707" v="733" actId="478"/>
          <ac:picMkLst>
            <pc:docMk/>
            <pc:sldMk cId="131059155" sldId="258"/>
            <ac:picMk id="6" creationId="{FF16FE0E-0924-46DC-B288-36424872F8D2}"/>
          </ac:picMkLst>
        </pc:picChg>
        <pc:picChg chg="add mod">
          <ac:chgData name="Vojtěch Outlý" userId="c0cf02132a2576ea" providerId="LiveId" clId="{4F86EEFC-EEAB-4534-BCB4-FB228AA9B1E7}" dt="2021-04-25T19:21:04.583" v="734"/>
          <ac:picMkLst>
            <pc:docMk/>
            <pc:sldMk cId="131059155" sldId="258"/>
            <ac:picMk id="7" creationId="{5D214BE5-615E-4068-80B4-83B433DC193F}"/>
          </ac:picMkLst>
        </pc:picChg>
      </pc:sldChg>
      <pc:sldChg chg="addSp delSp modSp del mod">
        <pc:chgData name="Vojtěch Outlý" userId="c0cf02132a2576ea" providerId="LiveId" clId="{4F86EEFC-EEAB-4534-BCB4-FB228AA9B1E7}" dt="2021-06-05T10:24:00.500" v="4943" actId="2696"/>
        <pc:sldMkLst>
          <pc:docMk/>
          <pc:sldMk cId="1769506822" sldId="259"/>
        </pc:sldMkLst>
        <pc:spChg chg="mod">
          <ac:chgData name="Vojtěch Outlý" userId="c0cf02132a2576ea" providerId="LiveId" clId="{4F86EEFC-EEAB-4534-BCB4-FB228AA9B1E7}" dt="2021-06-02T18:18:13.452" v="4085" actId="1076"/>
          <ac:spMkLst>
            <pc:docMk/>
            <pc:sldMk cId="1769506822" sldId="259"/>
            <ac:spMk id="2" creationId="{68529CF2-EC25-44BA-875C-CBE8A0B63A0A}"/>
          </ac:spMkLst>
        </pc:spChg>
        <pc:spChg chg="mod">
          <ac:chgData name="Vojtěch Outlý" userId="c0cf02132a2576ea" providerId="LiveId" clId="{4F86EEFC-EEAB-4534-BCB4-FB228AA9B1E7}" dt="2021-06-04T19:50:58.228" v="4373" actId="20577"/>
          <ac:spMkLst>
            <pc:docMk/>
            <pc:sldMk cId="1769506822" sldId="259"/>
            <ac:spMk id="3" creationId="{DDF4DBFD-CFBA-4E3C-81FF-E6DB411D3D45}"/>
          </ac:spMkLst>
        </pc:spChg>
        <pc:picChg chg="add del mod">
          <ac:chgData name="Vojtěch Outlý" userId="c0cf02132a2576ea" providerId="LiveId" clId="{4F86EEFC-EEAB-4534-BCB4-FB228AA9B1E7}" dt="2021-04-25T19:20:48.990" v="729" actId="478"/>
          <ac:picMkLst>
            <pc:docMk/>
            <pc:sldMk cId="1769506822" sldId="259"/>
            <ac:picMk id="4" creationId="{3DA65129-2E7F-4A5F-BA3B-F7F8276FB571}"/>
          </ac:picMkLst>
        </pc:picChg>
        <pc:picChg chg="add mod">
          <ac:chgData name="Vojtěch Outlý" userId="c0cf02132a2576ea" providerId="LiveId" clId="{4F86EEFC-EEAB-4534-BCB4-FB228AA9B1E7}" dt="2021-04-25T19:20:51.895" v="731"/>
          <ac:picMkLst>
            <pc:docMk/>
            <pc:sldMk cId="1769506822" sldId="259"/>
            <ac:picMk id="5" creationId="{36FB4AD6-2C63-4742-A6CF-B9B9A5FCBF27}"/>
          </ac:picMkLst>
        </pc:picChg>
      </pc:sldChg>
      <pc:sldChg chg="addSp modSp del mod">
        <pc:chgData name="Vojtěch Outlý" userId="c0cf02132a2576ea" providerId="LiveId" clId="{4F86EEFC-EEAB-4534-BCB4-FB228AA9B1E7}" dt="2021-06-04T19:59:26.965" v="4374" actId="2696"/>
        <pc:sldMkLst>
          <pc:docMk/>
          <pc:sldMk cId="1980170392" sldId="260"/>
        </pc:sldMkLst>
        <pc:spChg chg="mod">
          <ac:chgData name="Vojtěch Outlý" userId="c0cf02132a2576ea" providerId="LiveId" clId="{4F86EEFC-EEAB-4534-BCB4-FB228AA9B1E7}" dt="2021-04-25T19:28:51.455" v="1067" actId="1076"/>
          <ac:spMkLst>
            <pc:docMk/>
            <pc:sldMk cId="1980170392" sldId="260"/>
            <ac:spMk id="2" creationId="{2E61EF29-6361-4FBF-8EBC-FE781DC2DA76}"/>
          </ac:spMkLst>
        </pc:spChg>
        <pc:spChg chg="mod">
          <ac:chgData name="Vojtěch Outlý" userId="c0cf02132a2576ea" providerId="LiveId" clId="{4F86EEFC-EEAB-4534-BCB4-FB228AA9B1E7}" dt="2021-06-04T19:24:55.499" v="4291" actId="20577"/>
          <ac:spMkLst>
            <pc:docMk/>
            <pc:sldMk cId="1980170392" sldId="260"/>
            <ac:spMk id="3" creationId="{762EF736-EB66-40A3-9581-998AC9D08917}"/>
          </ac:spMkLst>
        </pc:spChg>
        <pc:picChg chg="add mod">
          <ac:chgData name="Vojtěch Outlý" userId="c0cf02132a2576ea" providerId="LiveId" clId="{4F86EEFC-EEAB-4534-BCB4-FB228AA9B1E7}" dt="2021-04-25T19:28:44.267" v="1065"/>
          <ac:picMkLst>
            <pc:docMk/>
            <pc:sldMk cId="1980170392" sldId="260"/>
            <ac:picMk id="4" creationId="{C30F87AE-B83E-4670-A093-B678B5800CF8}"/>
          </ac:picMkLst>
        </pc:picChg>
      </pc:sldChg>
      <pc:sldChg chg="addSp modSp mod">
        <pc:chgData name="Vojtěch Outlý" userId="c0cf02132a2576ea" providerId="LiveId" clId="{4F86EEFC-EEAB-4534-BCB4-FB228AA9B1E7}" dt="2021-04-25T19:37:45.504" v="1221" actId="1076"/>
        <pc:sldMkLst>
          <pc:docMk/>
          <pc:sldMk cId="3971313525" sldId="261"/>
        </pc:sldMkLst>
        <pc:spChg chg="mod">
          <ac:chgData name="Vojtěch Outlý" userId="c0cf02132a2576ea" providerId="LiveId" clId="{4F86EEFC-EEAB-4534-BCB4-FB228AA9B1E7}" dt="2021-04-25T19:37:45.504" v="1221" actId="1076"/>
          <ac:spMkLst>
            <pc:docMk/>
            <pc:sldMk cId="3971313525" sldId="261"/>
            <ac:spMk id="2" creationId="{3B06C049-DF3A-4906-A173-3A8D0BAF02CF}"/>
          </ac:spMkLst>
        </pc:spChg>
        <pc:spChg chg="mod">
          <ac:chgData name="Vojtěch Outlý" userId="c0cf02132a2576ea" providerId="LiveId" clId="{4F86EEFC-EEAB-4534-BCB4-FB228AA9B1E7}" dt="2021-04-25T19:34:01.120" v="1176" actId="20577"/>
          <ac:spMkLst>
            <pc:docMk/>
            <pc:sldMk cId="3971313525" sldId="261"/>
            <ac:spMk id="3" creationId="{49B0C35B-6E6B-4F34-80A8-36778E671BC5}"/>
          </ac:spMkLst>
        </pc:spChg>
        <pc:picChg chg="add mod">
          <ac:chgData name="Vojtěch Outlý" userId="c0cf02132a2576ea" providerId="LiveId" clId="{4F86EEFC-EEAB-4534-BCB4-FB228AA9B1E7}" dt="2021-04-25T19:29:13.209" v="1068"/>
          <ac:picMkLst>
            <pc:docMk/>
            <pc:sldMk cId="3971313525" sldId="261"/>
            <ac:picMk id="4" creationId="{861EE041-9027-4076-ACA8-2DBC4C70B9C0}"/>
          </ac:picMkLst>
        </pc:picChg>
      </pc:sldChg>
      <pc:sldChg chg="addSp modSp mod">
        <pc:chgData name="Vojtěch Outlý" userId="c0cf02132a2576ea" providerId="LiveId" clId="{4F86EEFC-EEAB-4534-BCB4-FB228AA9B1E7}" dt="2021-06-05T19:44:20.862" v="4953" actId="20577"/>
        <pc:sldMkLst>
          <pc:docMk/>
          <pc:sldMk cId="3425993813" sldId="262"/>
        </pc:sldMkLst>
        <pc:spChg chg="mod">
          <ac:chgData name="Vojtěch Outlý" userId="c0cf02132a2576ea" providerId="LiveId" clId="{4F86EEFC-EEAB-4534-BCB4-FB228AA9B1E7}" dt="2021-04-25T19:37:35.949" v="1220" actId="1076"/>
          <ac:spMkLst>
            <pc:docMk/>
            <pc:sldMk cId="3425993813" sldId="262"/>
            <ac:spMk id="2" creationId="{32FC8DB9-95E6-4BD0-B4F9-45F937CD99B1}"/>
          </ac:spMkLst>
        </pc:spChg>
        <pc:spChg chg="mod">
          <ac:chgData name="Vojtěch Outlý" userId="c0cf02132a2576ea" providerId="LiveId" clId="{4F86EEFC-EEAB-4534-BCB4-FB228AA9B1E7}" dt="2021-06-05T19:44:20.862" v="4953" actId="20577"/>
          <ac:spMkLst>
            <pc:docMk/>
            <pc:sldMk cId="3425993813" sldId="262"/>
            <ac:spMk id="3" creationId="{1EA8937E-F018-4544-9589-B222F8AF32A3}"/>
          </ac:spMkLst>
        </pc:spChg>
        <pc:picChg chg="add mod">
          <ac:chgData name="Vojtěch Outlý" userId="c0cf02132a2576ea" providerId="LiveId" clId="{4F86EEFC-EEAB-4534-BCB4-FB228AA9B1E7}" dt="2021-04-25T19:35:33.426" v="1181"/>
          <ac:picMkLst>
            <pc:docMk/>
            <pc:sldMk cId="3425993813" sldId="262"/>
            <ac:picMk id="4" creationId="{303492AB-7D6B-45D6-95FB-C81250FFD1A3}"/>
          </ac:picMkLst>
        </pc:picChg>
      </pc:sldChg>
      <pc:sldChg chg="addSp modSp mod">
        <pc:chgData name="Vojtěch Outlý" userId="c0cf02132a2576ea" providerId="LiveId" clId="{4F86EEFC-EEAB-4534-BCB4-FB228AA9B1E7}" dt="2021-06-05T20:01:40.750" v="5040" actId="1076"/>
        <pc:sldMkLst>
          <pc:docMk/>
          <pc:sldMk cId="347748694" sldId="263"/>
        </pc:sldMkLst>
        <pc:spChg chg="mod">
          <ac:chgData name="Vojtěch Outlý" userId="c0cf02132a2576ea" providerId="LiveId" clId="{4F86EEFC-EEAB-4534-BCB4-FB228AA9B1E7}" dt="2021-06-05T20:01:40.750" v="5040" actId="1076"/>
          <ac:spMkLst>
            <pc:docMk/>
            <pc:sldMk cId="347748694" sldId="263"/>
            <ac:spMk id="2" creationId="{496508BA-D907-4478-9EF3-34E947D8E694}"/>
          </ac:spMkLst>
        </pc:spChg>
        <pc:spChg chg="mod">
          <ac:chgData name="Vojtěch Outlý" userId="c0cf02132a2576ea" providerId="LiveId" clId="{4F86EEFC-EEAB-4534-BCB4-FB228AA9B1E7}" dt="2021-06-04T19:27:23.618" v="4297" actId="20577"/>
          <ac:spMkLst>
            <pc:docMk/>
            <pc:sldMk cId="347748694" sldId="263"/>
            <ac:spMk id="3" creationId="{01140DF6-DB3E-461A-83CA-93C085A3250D}"/>
          </ac:spMkLst>
        </pc:spChg>
        <pc:picChg chg="add mod">
          <ac:chgData name="Vojtěch Outlý" userId="c0cf02132a2576ea" providerId="LiveId" clId="{4F86EEFC-EEAB-4534-BCB4-FB228AA9B1E7}" dt="2021-04-25T19:51:34.535" v="1659"/>
          <ac:picMkLst>
            <pc:docMk/>
            <pc:sldMk cId="347748694" sldId="263"/>
            <ac:picMk id="4" creationId="{FEE91D7F-B98B-4467-A5D9-CC8F8F081A70}"/>
          </ac:picMkLst>
        </pc:picChg>
      </pc:sldChg>
      <pc:sldChg chg="addSp modSp mod">
        <pc:chgData name="Vojtěch Outlý" userId="c0cf02132a2576ea" providerId="LiveId" clId="{4F86EEFC-EEAB-4534-BCB4-FB228AA9B1E7}" dt="2021-06-04T21:53:38.471" v="4905" actId="1076"/>
        <pc:sldMkLst>
          <pc:docMk/>
          <pc:sldMk cId="481144282" sldId="264"/>
        </pc:sldMkLst>
        <pc:spChg chg="mod">
          <ac:chgData name="Vojtěch Outlý" userId="c0cf02132a2576ea" providerId="LiveId" clId="{4F86EEFC-EEAB-4534-BCB4-FB228AA9B1E7}" dt="2021-04-25T20:16:11.939" v="2233" actId="1076"/>
          <ac:spMkLst>
            <pc:docMk/>
            <pc:sldMk cId="481144282" sldId="264"/>
            <ac:spMk id="2" creationId="{7329DBE7-FB79-482B-9207-83EFC4C008BF}"/>
          </ac:spMkLst>
        </pc:spChg>
        <pc:spChg chg="mod">
          <ac:chgData name="Vojtěch Outlý" userId="c0cf02132a2576ea" providerId="LiveId" clId="{4F86EEFC-EEAB-4534-BCB4-FB228AA9B1E7}" dt="2021-06-04T21:53:38.471" v="4905" actId="1076"/>
          <ac:spMkLst>
            <pc:docMk/>
            <pc:sldMk cId="481144282" sldId="264"/>
            <ac:spMk id="3" creationId="{EA1FB308-40F7-4393-ACA5-57B8E70F712E}"/>
          </ac:spMkLst>
        </pc:spChg>
        <pc:picChg chg="add mod">
          <ac:chgData name="Vojtěch Outlý" userId="c0cf02132a2576ea" providerId="LiveId" clId="{4F86EEFC-EEAB-4534-BCB4-FB228AA9B1E7}" dt="2021-04-25T19:54:52.155" v="1739"/>
          <ac:picMkLst>
            <pc:docMk/>
            <pc:sldMk cId="481144282" sldId="264"/>
            <ac:picMk id="4" creationId="{53A6B88B-3777-409C-A933-B207F4CB16F5}"/>
          </ac:picMkLst>
        </pc:picChg>
      </pc:sldChg>
      <pc:sldChg chg="addSp modSp mod">
        <pc:chgData name="Vojtěch Outlý" userId="c0cf02132a2576ea" providerId="LiveId" clId="{4F86EEFC-EEAB-4534-BCB4-FB228AA9B1E7}" dt="2021-06-05T19:49:02.564" v="4960" actId="20577"/>
        <pc:sldMkLst>
          <pc:docMk/>
          <pc:sldMk cId="2052976724" sldId="265"/>
        </pc:sldMkLst>
        <pc:spChg chg="mod">
          <ac:chgData name="Vojtěch Outlý" userId="c0cf02132a2576ea" providerId="LiveId" clId="{4F86EEFC-EEAB-4534-BCB4-FB228AA9B1E7}" dt="2021-04-25T20:23:09.107" v="2288" actId="122"/>
          <ac:spMkLst>
            <pc:docMk/>
            <pc:sldMk cId="2052976724" sldId="265"/>
            <ac:spMk id="2" creationId="{22C953FD-E53E-4067-BFF7-46A7FD34B4D6}"/>
          </ac:spMkLst>
        </pc:spChg>
        <pc:spChg chg="mod">
          <ac:chgData name="Vojtěch Outlý" userId="c0cf02132a2576ea" providerId="LiveId" clId="{4F86EEFC-EEAB-4534-BCB4-FB228AA9B1E7}" dt="2021-06-05T19:49:02.564" v="4960" actId="20577"/>
          <ac:spMkLst>
            <pc:docMk/>
            <pc:sldMk cId="2052976724" sldId="265"/>
            <ac:spMk id="3" creationId="{57982701-B7B1-4F05-BCCE-C3926531C5D7}"/>
          </ac:spMkLst>
        </pc:spChg>
        <pc:picChg chg="add mod">
          <ac:chgData name="Vojtěch Outlý" userId="c0cf02132a2576ea" providerId="LiveId" clId="{4F86EEFC-EEAB-4534-BCB4-FB228AA9B1E7}" dt="2021-04-25T20:18:57.158" v="2238"/>
          <ac:picMkLst>
            <pc:docMk/>
            <pc:sldMk cId="2052976724" sldId="265"/>
            <ac:picMk id="4" creationId="{DA853088-C812-44BB-953B-0767B6FC8168}"/>
          </ac:picMkLst>
        </pc:picChg>
      </pc:sldChg>
      <pc:sldChg chg="addSp delSp modSp mod ord">
        <pc:chgData name="Vojtěch Outlý" userId="c0cf02132a2576ea" providerId="LiveId" clId="{4F86EEFC-EEAB-4534-BCB4-FB228AA9B1E7}" dt="2021-04-25T20:25:57.191" v="2335" actId="1076"/>
        <pc:sldMkLst>
          <pc:docMk/>
          <pc:sldMk cId="1312434808" sldId="266"/>
        </pc:sldMkLst>
        <pc:spChg chg="mod">
          <ac:chgData name="Vojtěch Outlý" userId="c0cf02132a2576ea" providerId="LiveId" clId="{4F86EEFC-EEAB-4534-BCB4-FB228AA9B1E7}" dt="2021-04-25T20:24:23.701" v="2319" actId="1076"/>
          <ac:spMkLst>
            <pc:docMk/>
            <pc:sldMk cId="1312434808" sldId="266"/>
            <ac:spMk id="2" creationId="{A8B51791-6E06-47C6-BEC5-46FD63D7D702}"/>
          </ac:spMkLst>
        </pc:spChg>
        <pc:spChg chg="del mod">
          <ac:chgData name="Vojtěch Outlý" userId="c0cf02132a2576ea" providerId="LiveId" clId="{4F86EEFC-EEAB-4534-BCB4-FB228AA9B1E7}" dt="2021-04-25T20:23:34.311" v="2289"/>
          <ac:spMkLst>
            <pc:docMk/>
            <pc:sldMk cId="1312434808" sldId="266"/>
            <ac:spMk id="3" creationId="{11189F40-1078-4800-983A-A0988BDB3DAB}"/>
          </ac:spMkLst>
        </pc:spChg>
        <pc:spChg chg="add mod">
          <ac:chgData name="Vojtěch Outlý" userId="c0cf02132a2576ea" providerId="LiveId" clId="{4F86EEFC-EEAB-4534-BCB4-FB228AA9B1E7}" dt="2021-04-25T20:25:40.943" v="2333" actId="1076"/>
          <ac:spMkLst>
            <pc:docMk/>
            <pc:sldMk cId="1312434808" sldId="266"/>
            <ac:spMk id="7" creationId="{A2BC7664-3938-497C-8D8F-F7E82CCE5B19}"/>
          </ac:spMkLst>
        </pc:spChg>
        <pc:picChg chg="add mod">
          <ac:chgData name="Vojtěch Outlý" userId="c0cf02132a2576ea" providerId="LiveId" clId="{4F86EEFC-EEAB-4534-BCB4-FB228AA9B1E7}" dt="2021-04-25T20:25:57.191" v="2335" actId="1076"/>
          <ac:picMkLst>
            <pc:docMk/>
            <pc:sldMk cId="1312434808" sldId="266"/>
            <ac:picMk id="4" creationId="{8D3D6391-8507-4050-8EE4-2220B3A508CB}"/>
          </ac:picMkLst>
        </pc:picChg>
        <pc:picChg chg="add mod">
          <ac:chgData name="Vojtěch Outlý" userId="c0cf02132a2576ea" providerId="LiveId" clId="{4F86EEFC-EEAB-4534-BCB4-FB228AA9B1E7}" dt="2021-04-25T20:24:16.182" v="2317"/>
          <ac:picMkLst>
            <pc:docMk/>
            <pc:sldMk cId="1312434808" sldId="266"/>
            <ac:picMk id="5" creationId="{476A8401-F128-45D9-822A-25581A69F4EE}"/>
          </ac:picMkLst>
        </pc:picChg>
        <pc:picChg chg="add del mod">
          <ac:chgData name="Vojtěch Outlý" userId="c0cf02132a2576ea" providerId="LiveId" clId="{4F86EEFC-EEAB-4534-BCB4-FB228AA9B1E7}" dt="2021-04-25T20:24:48.390" v="2326" actId="21"/>
          <ac:picMkLst>
            <pc:docMk/>
            <pc:sldMk cId="1312434808" sldId="266"/>
            <ac:picMk id="6" creationId="{D2DA3CE5-6A95-44D3-B999-85702DF95672}"/>
          </ac:picMkLst>
        </pc:picChg>
      </pc:sldChg>
      <pc:sldChg chg="addSp delSp modSp mod">
        <pc:chgData name="Vojtěch Outlý" userId="c0cf02132a2576ea" providerId="LiveId" clId="{4F86EEFC-EEAB-4534-BCB4-FB228AA9B1E7}" dt="2021-04-25T20:31:54.845" v="2425" actId="1076"/>
        <pc:sldMkLst>
          <pc:docMk/>
          <pc:sldMk cId="2406089943" sldId="267"/>
        </pc:sldMkLst>
        <pc:spChg chg="del mod">
          <ac:chgData name="Vojtěch Outlý" userId="c0cf02132a2576ea" providerId="LiveId" clId="{4F86EEFC-EEAB-4534-BCB4-FB228AA9B1E7}" dt="2021-04-25T20:27:31.758" v="2345" actId="21"/>
          <ac:spMkLst>
            <pc:docMk/>
            <pc:sldMk cId="2406089943" sldId="267"/>
            <ac:spMk id="2" creationId="{10481880-BC4A-4312-BD5B-C2E9E5DF51D9}"/>
          </ac:spMkLst>
        </pc:spChg>
        <pc:spChg chg="del mod">
          <ac:chgData name="Vojtěch Outlý" userId="c0cf02132a2576ea" providerId="LiveId" clId="{4F86EEFC-EEAB-4534-BCB4-FB228AA9B1E7}" dt="2021-04-25T20:26:53.322" v="2338"/>
          <ac:spMkLst>
            <pc:docMk/>
            <pc:sldMk cId="2406089943" sldId="267"/>
            <ac:spMk id="3" creationId="{F34F204D-61CA-41FB-9160-FCE362F34B4D}"/>
          </ac:spMkLst>
        </pc:spChg>
        <pc:spChg chg="add mod">
          <ac:chgData name="Vojtěch Outlý" userId="c0cf02132a2576ea" providerId="LiveId" clId="{4F86EEFC-EEAB-4534-BCB4-FB228AA9B1E7}" dt="2021-04-25T20:31:45.559" v="2424" actId="1076"/>
          <ac:spMkLst>
            <pc:docMk/>
            <pc:sldMk cId="2406089943" sldId="267"/>
            <ac:spMk id="6" creationId="{EEFC6E7A-C617-4708-88F6-8A8186076300}"/>
          </ac:spMkLst>
        </pc:spChg>
        <pc:spChg chg="add mod">
          <ac:chgData name="Vojtěch Outlý" userId="c0cf02132a2576ea" providerId="LiveId" clId="{4F86EEFC-EEAB-4534-BCB4-FB228AA9B1E7}" dt="2021-04-25T20:31:39.617" v="2423" actId="1076"/>
          <ac:spMkLst>
            <pc:docMk/>
            <pc:sldMk cId="2406089943" sldId="267"/>
            <ac:spMk id="7" creationId="{C93D3A5E-ACB8-49DB-9100-C70E826052CF}"/>
          </ac:spMkLst>
        </pc:spChg>
        <pc:spChg chg="add del mod">
          <ac:chgData name="Vojtěch Outlý" userId="c0cf02132a2576ea" providerId="LiveId" clId="{4F86EEFC-EEAB-4534-BCB4-FB228AA9B1E7}" dt="2021-04-25T20:29:57.921" v="2386"/>
          <ac:spMkLst>
            <pc:docMk/>
            <pc:sldMk cId="2406089943" sldId="267"/>
            <ac:spMk id="8" creationId="{4E5DAE9B-A09D-432F-A838-C25A8C8A0C59}"/>
          </ac:spMkLst>
        </pc:spChg>
        <pc:spChg chg="add mod">
          <ac:chgData name="Vojtěch Outlý" userId="c0cf02132a2576ea" providerId="LiveId" clId="{4F86EEFC-EEAB-4534-BCB4-FB228AA9B1E7}" dt="2021-04-25T20:31:54.845" v="2425" actId="1076"/>
          <ac:spMkLst>
            <pc:docMk/>
            <pc:sldMk cId="2406089943" sldId="267"/>
            <ac:spMk id="9" creationId="{A750037B-4992-413C-84E2-8A05EA7AF991}"/>
          </ac:spMkLst>
        </pc:spChg>
        <pc:picChg chg="add mod">
          <ac:chgData name="Vojtěch Outlý" userId="c0cf02132a2576ea" providerId="LiveId" clId="{4F86EEFC-EEAB-4534-BCB4-FB228AA9B1E7}" dt="2021-04-25T20:30:57.935" v="2416" actId="1076"/>
          <ac:picMkLst>
            <pc:docMk/>
            <pc:sldMk cId="2406089943" sldId="267"/>
            <ac:picMk id="4" creationId="{AF0860EF-89A4-4F9A-A6BD-E7732F1759D4}"/>
          </ac:picMkLst>
        </pc:picChg>
        <pc:picChg chg="add mod modCrop">
          <ac:chgData name="Vojtěch Outlý" userId="c0cf02132a2576ea" providerId="LiveId" clId="{4F86EEFC-EEAB-4534-BCB4-FB228AA9B1E7}" dt="2021-04-25T20:31:35.886" v="2422" actId="1076"/>
          <ac:picMkLst>
            <pc:docMk/>
            <pc:sldMk cId="2406089943" sldId="267"/>
            <ac:picMk id="5" creationId="{926D6379-920C-4688-9A29-DE3DA17624FE}"/>
          </ac:picMkLst>
        </pc:picChg>
        <pc:picChg chg="add mod">
          <ac:chgData name="Vojtěch Outlý" userId="c0cf02132a2576ea" providerId="LiveId" clId="{4F86EEFC-EEAB-4534-BCB4-FB228AA9B1E7}" dt="2021-04-25T20:31:06.268" v="2418" actId="1076"/>
          <ac:picMkLst>
            <pc:docMk/>
            <pc:sldMk cId="2406089943" sldId="267"/>
            <ac:picMk id="10" creationId="{C5AA0174-B5D2-4D65-991B-9FD10657D01E}"/>
          </ac:picMkLst>
        </pc:picChg>
      </pc:sldChg>
      <pc:sldChg chg="addSp delSp modSp add mod">
        <pc:chgData name="Vojtěch Outlý" userId="c0cf02132a2576ea" providerId="LiveId" clId="{4F86EEFC-EEAB-4534-BCB4-FB228AA9B1E7}" dt="2021-06-05T19:48:51.795" v="4959" actId="20577"/>
        <pc:sldMkLst>
          <pc:docMk/>
          <pc:sldMk cId="904279817" sldId="268"/>
        </pc:sldMkLst>
        <pc:spChg chg="mod">
          <ac:chgData name="Vojtěch Outlý" userId="c0cf02132a2576ea" providerId="LiveId" clId="{4F86EEFC-EEAB-4534-BCB4-FB228AA9B1E7}" dt="2021-04-26T20:53:37.727" v="3628" actId="1076"/>
          <ac:spMkLst>
            <pc:docMk/>
            <pc:sldMk cId="904279817" sldId="268"/>
            <ac:spMk id="2" creationId="{FB8DB1E6-2E51-45F1-B23A-62969C4F1E2E}"/>
          </ac:spMkLst>
        </pc:spChg>
        <pc:spChg chg="mod">
          <ac:chgData name="Vojtěch Outlý" userId="c0cf02132a2576ea" providerId="LiveId" clId="{4F86EEFC-EEAB-4534-BCB4-FB228AA9B1E7}" dt="2021-06-05T19:48:51.795" v="4959" actId="20577"/>
          <ac:spMkLst>
            <pc:docMk/>
            <pc:sldMk cId="904279817" sldId="268"/>
            <ac:spMk id="3" creationId="{2280936F-DDFC-4265-9DAF-64E60E05A067}"/>
          </ac:spMkLst>
        </pc:spChg>
        <pc:spChg chg="add del">
          <ac:chgData name="Vojtěch Outlý" userId="c0cf02132a2576ea" providerId="LiveId" clId="{4F86EEFC-EEAB-4534-BCB4-FB228AA9B1E7}" dt="2021-04-26T19:33:45.668" v="2467" actId="21"/>
          <ac:spMkLst>
            <pc:docMk/>
            <pc:sldMk cId="904279817" sldId="268"/>
            <ac:spMk id="5" creationId="{4ABB501E-99DE-49EA-ADC2-3AE7EA2D5E94}"/>
          </ac:spMkLst>
        </pc:spChg>
        <pc:picChg chg="add mod">
          <ac:chgData name="Vojtěch Outlý" userId="c0cf02132a2576ea" providerId="LiveId" clId="{4F86EEFC-EEAB-4534-BCB4-FB228AA9B1E7}" dt="2021-04-26T20:37:38.783" v="3178"/>
          <ac:picMkLst>
            <pc:docMk/>
            <pc:sldMk cId="904279817" sldId="268"/>
            <ac:picMk id="4" creationId="{FB6A17C1-2997-48DF-9264-759FF2600A38}"/>
          </ac:picMkLst>
        </pc:picChg>
      </pc:sldChg>
      <pc:sldChg chg="modSp del">
        <pc:chgData name="Vojtěch Outlý" userId="c0cf02132a2576ea" providerId="LiveId" clId="{4F86EEFC-EEAB-4534-BCB4-FB228AA9B1E7}" dt="2021-04-25T20:32:38.453" v="2426" actId="2696"/>
        <pc:sldMkLst>
          <pc:docMk/>
          <pc:sldMk cId="2028840775" sldId="268"/>
        </pc:sldMkLst>
        <pc:spChg chg="mod">
          <ac:chgData name="Vojtěch Outlý" userId="c0cf02132a2576ea" providerId="LiveId" clId="{4F86EEFC-EEAB-4534-BCB4-FB228AA9B1E7}" dt="2021-04-25T18:55:18.159" v="238"/>
          <ac:spMkLst>
            <pc:docMk/>
            <pc:sldMk cId="2028840775" sldId="268"/>
            <ac:spMk id="2" creationId="{FB8DB1E6-2E51-45F1-B23A-62969C4F1E2E}"/>
          </ac:spMkLst>
        </pc:spChg>
        <pc:spChg chg="mod">
          <ac:chgData name="Vojtěch Outlý" userId="c0cf02132a2576ea" providerId="LiveId" clId="{4F86EEFC-EEAB-4534-BCB4-FB228AA9B1E7}" dt="2021-04-25T18:55:18.159" v="238"/>
          <ac:spMkLst>
            <pc:docMk/>
            <pc:sldMk cId="2028840775" sldId="268"/>
            <ac:spMk id="3" creationId="{2280936F-DDFC-4265-9DAF-64E60E05A067}"/>
          </ac:spMkLst>
        </pc:spChg>
      </pc:sldChg>
      <pc:sldChg chg="modSp del">
        <pc:chgData name="Vojtěch Outlý" userId="c0cf02132a2576ea" providerId="LiveId" clId="{4F86EEFC-EEAB-4534-BCB4-FB228AA9B1E7}" dt="2021-04-25T20:32:41.026" v="2427" actId="47"/>
        <pc:sldMkLst>
          <pc:docMk/>
          <pc:sldMk cId="776314386" sldId="269"/>
        </pc:sldMkLst>
        <pc:spChg chg="mod">
          <ac:chgData name="Vojtěch Outlý" userId="c0cf02132a2576ea" providerId="LiveId" clId="{4F86EEFC-EEAB-4534-BCB4-FB228AA9B1E7}" dt="2021-04-25T18:55:18.159" v="238"/>
          <ac:spMkLst>
            <pc:docMk/>
            <pc:sldMk cId="776314386" sldId="269"/>
            <ac:spMk id="2" creationId="{84BCDECB-762D-42C8-A93E-3FD86AC8DC2F}"/>
          </ac:spMkLst>
        </pc:spChg>
        <pc:spChg chg="mod">
          <ac:chgData name="Vojtěch Outlý" userId="c0cf02132a2576ea" providerId="LiveId" clId="{4F86EEFC-EEAB-4534-BCB4-FB228AA9B1E7}" dt="2021-04-25T18:55:18.159" v="238"/>
          <ac:spMkLst>
            <pc:docMk/>
            <pc:sldMk cId="776314386" sldId="269"/>
            <ac:spMk id="3" creationId="{62B21C56-DDCC-4C12-A50F-4605B7CCFB6B}"/>
          </ac:spMkLst>
        </pc:spChg>
      </pc:sldChg>
      <pc:sldChg chg="addSp modSp mod">
        <pc:chgData name="Vojtěch Outlý" userId="c0cf02132a2576ea" providerId="LiveId" clId="{4F86EEFC-EEAB-4534-BCB4-FB228AA9B1E7}" dt="2021-06-05T19:53:49.788" v="4961" actId="20577"/>
        <pc:sldMkLst>
          <pc:docMk/>
          <pc:sldMk cId="3477622829" sldId="270"/>
        </pc:sldMkLst>
        <pc:spChg chg="mod">
          <ac:chgData name="Vojtěch Outlý" userId="c0cf02132a2576ea" providerId="LiveId" clId="{4F86EEFC-EEAB-4534-BCB4-FB228AA9B1E7}" dt="2021-04-26T20:35:10.290" v="3090" actId="1076"/>
          <ac:spMkLst>
            <pc:docMk/>
            <pc:sldMk cId="3477622829" sldId="270"/>
            <ac:spMk id="2" creationId="{E0662E66-9D21-47A2-8B28-F00461138F51}"/>
          </ac:spMkLst>
        </pc:spChg>
        <pc:spChg chg="mod">
          <ac:chgData name="Vojtěch Outlý" userId="c0cf02132a2576ea" providerId="LiveId" clId="{4F86EEFC-EEAB-4534-BCB4-FB228AA9B1E7}" dt="2021-06-05T19:53:49.788" v="4961" actId="20577"/>
          <ac:spMkLst>
            <pc:docMk/>
            <pc:sldMk cId="3477622829" sldId="270"/>
            <ac:spMk id="3" creationId="{2E862D3C-6315-40D1-81C9-E7EEEF39F6FB}"/>
          </ac:spMkLst>
        </pc:spChg>
        <pc:picChg chg="add mod">
          <ac:chgData name="Vojtěch Outlý" userId="c0cf02132a2576ea" providerId="LiveId" clId="{4F86EEFC-EEAB-4534-BCB4-FB228AA9B1E7}" dt="2021-04-26T20:35:00.213" v="3087"/>
          <ac:picMkLst>
            <pc:docMk/>
            <pc:sldMk cId="3477622829" sldId="270"/>
            <ac:picMk id="4" creationId="{9AD7BE32-957E-4DEE-A6E4-FB052E5D726F}"/>
          </ac:picMkLst>
        </pc:picChg>
      </pc:sldChg>
      <pc:sldChg chg="modSp del">
        <pc:chgData name="Vojtěch Outlý" userId="c0cf02132a2576ea" providerId="LiveId" clId="{4F86EEFC-EEAB-4534-BCB4-FB228AA9B1E7}" dt="2021-04-25T20:32:43.866" v="2429" actId="47"/>
        <pc:sldMkLst>
          <pc:docMk/>
          <pc:sldMk cId="3787047043" sldId="271"/>
        </pc:sldMkLst>
        <pc:spChg chg="mod">
          <ac:chgData name="Vojtěch Outlý" userId="c0cf02132a2576ea" providerId="LiveId" clId="{4F86EEFC-EEAB-4534-BCB4-FB228AA9B1E7}" dt="2021-04-25T18:55:18.159" v="238"/>
          <ac:spMkLst>
            <pc:docMk/>
            <pc:sldMk cId="3787047043" sldId="271"/>
            <ac:spMk id="2" creationId="{55C03E27-D732-4A66-89DB-12DA389AF233}"/>
          </ac:spMkLst>
        </pc:spChg>
        <pc:spChg chg="mod">
          <ac:chgData name="Vojtěch Outlý" userId="c0cf02132a2576ea" providerId="LiveId" clId="{4F86EEFC-EEAB-4534-BCB4-FB228AA9B1E7}" dt="2021-04-25T18:55:18.159" v="238"/>
          <ac:spMkLst>
            <pc:docMk/>
            <pc:sldMk cId="3787047043" sldId="271"/>
            <ac:spMk id="3" creationId="{BA886DB9-D343-4D29-92A9-9E1F3F9C3EF4}"/>
          </ac:spMkLst>
        </pc:spChg>
      </pc:sldChg>
      <pc:sldChg chg="modSp del">
        <pc:chgData name="Vojtěch Outlý" userId="c0cf02132a2576ea" providerId="LiveId" clId="{4F86EEFC-EEAB-4534-BCB4-FB228AA9B1E7}" dt="2021-04-25T20:32:42.650" v="2428" actId="47"/>
        <pc:sldMkLst>
          <pc:docMk/>
          <pc:sldMk cId="944383514" sldId="272"/>
        </pc:sldMkLst>
        <pc:spChg chg="mod">
          <ac:chgData name="Vojtěch Outlý" userId="c0cf02132a2576ea" providerId="LiveId" clId="{4F86EEFC-EEAB-4534-BCB4-FB228AA9B1E7}" dt="2021-04-25T18:55:18.159" v="238"/>
          <ac:spMkLst>
            <pc:docMk/>
            <pc:sldMk cId="944383514" sldId="272"/>
            <ac:spMk id="2" creationId="{0DF73A2F-0A9E-43CA-9F00-E29EC64CF09E}"/>
          </ac:spMkLst>
        </pc:spChg>
        <pc:spChg chg="mod">
          <ac:chgData name="Vojtěch Outlý" userId="c0cf02132a2576ea" providerId="LiveId" clId="{4F86EEFC-EEAB-4534-BCB4-FB228AA9B1E7}" dt="2021-04-25T18:55:18.159" v="238"/>
          <ac:spMkLst>
            <pc:docMk/>
            <pc:sldMk cId="944383514" sldId="272"/>
            <ac:spMk id="3" creationId="{6C96FBA9-950E-4ADF-A732-25A4AF5D0777}"/>
          </ac:spMkLst>
        </pc:spChg>
      </pc:sldChg>
      <pc:sldChg chg="modSp mod ord">
        <pc:chgData name="Vojtěch Outlý" userId="c0cf02132a2576ea" providerId="LiveId" clId="{4F86EEFC-EEAB-4534-BCB4-FB228AA9B1E7}" dt="2021-04-26T19:33:08.614" v="2465" actId="207"/>
        <pc:sldMkLst>
          <pc:docMk/>
          <pc:sldMk cId="3649565090" sldId="273"/>
        </pc:sldMkLst>
        <pc:spChg chg="mod">
          <ac:chgData name="Vojtěch Outlý" userId="c0cf02132a2576ea" providerId="LiveId" clId="{4F86EEFC-EEAB-4534-BCB4-FB228AA9B1E7}" dt="2021-04-25T20:34:13.585" v="2456" actId="1076"/>
          <ac:spMkLst>
            <pc:docMk/>
            <pc:sldMk cId="3649565090" sldId="273"/>
            <ac:spMk id="2" creationId="{65C4DB9B-8DA9-4536-881F-C64B1ECA8647}"/>
          </ac:spMkLst>
        </pc:spChg>
        <pc:spChg chg="mod">
          <ac:chgData name="Vojtěch Outlý" userId="c0cf02132a2576ea" providerId="LiveId" clId="{4F86EEFC-EEAB-4534-BCB4-FB228AA9B1E7}" dt="2021-04-26T19:33:08.614" v="2465" actId="207"/>
          <ac:spMkLst>
            <pc:docMk/>
            <pc:sldMk cId="3649565090" sldId="273"/>
            <ac:spMk id="3" creationId="{D2F6EBB3-76C2-48A2-9968-9C349CD46D0A}"/>
          </ac:spMkLst>
        </pc:spChg>
      </pc:sldChg>
      <pc:sldChg chg="delSp modSp new del mod">
        <pc:chgData name="Vojtěch Outlý" userId="c0cf02132a2576ea" providerId="LiveId" clId="{4F86EEFC-EEAB-4534-BCB4-FB228AA9B1E7}" dt="2021-06-04T20:22:34.417" v="4522" actId="2696"/>
        <pc:sldMkLst>
          <pc:docMk/>
          <pc:sldMk cId="2106965019" sldId="274"/>
        </pc:sldMkLst>
        <pc:spChg chg="mod">
          <ac:chgData name="Vojtěch Outlý" userId="c0cf02132a2576ea" providerId="LiveId" clId="{4F86EEFC-EEAB-4534-BCB4-FB228AA9B1E7}" dt="2021-06-04T20:22:01.554" v="4486" actId="20577"/>
          <ac:spMkLst>
            <pc:docMk/>
            <pc:sldMk cId="2106965019" sldId="274"/>
            <ac:spMk id="2" creationId="{41EAAFA7-13CC-43FD-A097-C19ABC5CC6FE}"/>
          </ac:spMkLst>
        </pc:spChg>
        <pc:spChg chg="del">
          <ac:chgData name="Vojtěch Outlý" userId="c0cf02132a2576ea" providerId="LiveId" clId="{4F86EEFC-EEAB-4534-BCB4-FB228AA9B1E7}" dt="2021-04-26T19:34:15.021" v="2497" actId="21"/>
          <ac:spMkLst>
            <pc:docMk/>
            <pc:sldMk cId="2106965019" sldId="274"/>
            <ac:spMk id="3" creationId="{E6FB6A16-F854-420D-81F0-656293ACFF40}"/>
          </ac:spMkLst>
        </pc:spChg>
      </pc:sldChg>
      <pc:sldChg chg="modSp new mod ord">
        <pc:chgData name="Vojtěch Outlý" userId="c0cf02132a2576ea" providerId="LiveId" clId="{4F86EEFC-EEAB-4534-BCB4-FB228AA9B1E7}" dt="2021-06-06T13:14:20.062" v="5078" actId="1076"/>
        <pc:sldMkLst>
          <pc:docMk/>
          <pc:sldMk cId="1853653474" sldId="275"/>
        </pc:sldMkLst>
        <pc:spChg chg="mod">
          <ac:chgData name="Vojtěch Outlý" userId="c0cf02132a2576ea" providerId="LiveId" clId="{4F86EEFC-EEAB-4534-BCB4-FB228AA9B1E7}" dt="2021-06-06T13:14:20.062" v="5078" actId="1076"/>
          <ac:spMkLst>
            <pc:docMk/>
            <pc:sldMk cId="1853653474" sldId="275"/>
            <ac:spMk id="2" creationId="{D1308160-89E9-445E-9C29-7D11E7D6CC9D}"/>
          </ac:spMkLst>
        </pc:spChg>
        <pc:spChg chg="mod">
          <ac:chgData name="Vojtěch Outlý" userId="c0cf02132a2576ea" providerId="LiveId" clId="{4F86EEFC-EEAB-4534-BCB4-FB228AA9B1E7}" dt="2021-06-06T13:14:10.675" v="5077" actId="27636"/>
          <ac:spMkLst>
            <pc:docMk/>
            <pc:sldMk cId="1853653474" sldId="275"/>
            <ac:spMk id="3" creationId="{6B5A3683-B491-483E-81E9-B474634914DB}"/>
          </ac:spMkLst>
        </pc:spChg>
      </pc:sldChg>
      <pc:sldChg chg="modSp new del mod">
        <pc:chgData name="Vojtěch Outlý" userId="c0cf02132a2576ea" providerId="LiveId" clId="{4F86EEFC-EEAB-4534-BCB4-FB228AA9B1E7}" dt="2021-06-04T22:01:22.630" v="4909" actId="2696"/>
        <pc:sldMkLst>
          <pc:docMk/>
          <pc:sldMk cId="1823015255" sldId="276"/>
        </pc:sldMkLst>
        <pc:spChg chg="mod">
          <ac:chgData name="Vojtěch Outlý" userId="c0cf02132a2576ea" providerId="LiveId" clId="{4F86EEFC-EEAB-4534-BCB4-FB228AA9B1E7}" dt="2021-06-04T20:25:52.035" v="4535" actId="1076"/>
          <ac:spMkLst>
            <pc:docMk/>
            <pc:sldMk cId="1823015255" sldId="276"/>
            <ac:spMk id="2" creationId="{2BF90086-F783-4634-B895-CBF785EDBA85}"/>
          </ac:spMkLst>
        </pc:spChg>
        <pc:spChg chg="mod">
          <ac:chgData name="Vojtěch Outlý" userId="c0cf02132a2576ea" providerId="LiveId" clId="{4F86EEFC-EEAB-4534-BCB4-FB228AA9B1E7}" dt="2021-06-04T20:25:45.616" v="4534" actId="1076"/>
          <ac:spMkLst>
            <pc:docMk/>
            <pc:sldMk cId="1823015255" sldId="276"/>
            <ac:spMk id="3" creationId="{18F18DC7-5510-4AC5-ADD5-1B55A15F6AE8}"/>
          </ac:spMkLst>
        </pc:spChg>
      </pc:sldChg>
    </pc:docChg>
  </pc:docChgLst>
  <pc:docChgLst>
    <pc:chgData name="Vojtěch Outlý" userId="c0cf02132a2576ea" providerId="LiveId" clId="{BB860F1E-9414-4F88-A04C-B4776D26F2B2}"/>
    <pc:docChg chg="custSel modSld sldOrd">
      <pc:chgData name="Vojtěch Outlý" userId="c0cf02132a2576ea" providerId="LiveId" clId="{BB860F1E-9414-4F88-A04C-B4776D26F2B2}" dt="2021-04-08T20:42:58.320" v="947" actId="1076"/>
      <pc:docMkLst>
        <pc:docMk/>
      </pc:docMkLst>
      <pc:sldChg chg="modSp mod ord">
        <pc:chgData name="Vojtěch Outlý" userId="c0cf02132a2576ea" providerId="LiveId" clId="{BB860F1E-9414-4F88-A04C-B4776D26F2B2}" dt="2021-04-08T20:39:10.455" v="728" actId="1076"/>
        <pc:sldMkLst>
          <pc:docMk/>
          <pc:sldMk cId="131059155" sldId="258"/>
        </pc:sldMkLst>
        <pc:spChg chg="mod">
          <ac:chgData name="Vojtěch Outlý" userId="c0cf02132a2576ea" providerId="LiveId" clId="{BB860F1E-9414-4F88-A04C-B4776D26F2B2}" dt="2021-04-08T20:39:05.588" v="727" actId="1076"/>
          <ac:spMkLst>
            <pc:docMk/>
            <pc:sldMk cId="131059155" sldId="258"/>
            <ac:spMk id="2" creationId="{4E21333F-7C2A-4CC6-B363-078DB7AD4A76}"/>
          </ac:spMkLst>
        </pc:spChg>
        <pc:spChg chg="mod">
          <ac:chgData name="Vojtěch Outlý" userId="c0cf02132a2576ea" providerId="LiveId" clId="{BB860F1E-9414-4F88-A04C-B4776D26F2B2}" dt="2021-04-08T20:39:10.455" v="728" actId="1076"/>
          <ac:spMkLst>
            <pc:docMk/>
            <pc:sldMk cId="131059155" sldId="258"/>
            <ac:spMk id="3" creationId="{8D29C460-CB0C-4BC7-AA9F-2BD155084909}"/>
          </ac:spMkLst>
        </pc:spChg>
      </pc:sldChg>
      <pc:sldChg chg="modSp mod">
        <pc:chgData name="Vojtěch Outlý" userId="c0cf02132a2576ea" providerId="LiveId" clId="{BB860F1E-9414-4F88-A04C-B4776D26F2B2}" dt="2021-04-08T20:28:38.358" v="331" actId="20577"/>
        <pc:sldMkLst>
          <pc:docMk/>
          <pc:sldMk cId="1769506822" sldId="259"/>
        </pc:sldMkLst>
        <pc:spChg chg="mod">
          <ac:chgData name="Vojtěch Outlý" userId="c0cf02132a2576ea" providerId="LiveId" clId="{BB860F1E-9414-4F88-A04C-B4776D26F2B2}" dt="2021-04-08T20:23:54.057" v="107" actId="2711"/>
          <ac:spMkLst>
            <pc:docMk/>
            <pc:sldMk cId="1769506822" sldId="259"/>
            <ac:spMk id="2" creationId="{68529CF2-EC25-44BA-875C-CBE8A0B63A0A}"/>
          </ac:spMkLst>
        </pc:spChg>
        <pc:spChg chg="mod">
          <ac:chgData name="Vojtěch Outlý" userId="c0cf02132a2576ea" providerId="LiveId" clId="{BB860F1E-9414-4F88-A04C-B4776D26F2B2}" dt="2021-04-08T20:28:38.358" v="331" actId="20577"/>
          <ac:spMkLst>
            <pc:docMk/>
            <pc:sldMk cId="1769506822" sldId="259"/>
            <ac:spMk id="3" creationId="{DDF4DBFD-CFBA-4E3C-81FF-E6DB411D3D45}"/>
          </ac:spMkLst>
        </pc:spChg>
      </pc:sldChg>
      <pc:sldChg chg="modSp mod">
        <pc:chgData name="Vojtěch Outlý" userId="c0cf02132a2576ea" providerId="LiveId" clId="{BB860F1E-9414-4F88-A04C-B4776D26F2B2}" dt="2021-04-08T20:42:58.320" v="947" actId="1076"/>
        <pc:sldMkLst>
          <pc:docMk/>
          <pc:sldMk cId="1980170392" sldId="260"/>
        </pc:sldMkLst>
        <pc:spChg chg="mod">
          <ac:chgData name="Vojtěch Outlý" userId="c0cf02132a2576ea" providerId="LiveId" clId="{BB860F1E-9414-4F88-A04C-B4776D26F2B2}" dt="2021-04-08T20:42:58.320" v="947" actId="1076"/>
          <ac:spMkLst>
            <pc:docMk/>
            <pc:sldMk cId="1980170392" sldId="260"/>
            <ac:spMk id="2" creationId="{2E61EF29-6361-4FBF-8EBC-FE781DC2DA76}"/>
          </ac:spMkLst>
        </pc:spChg>
        <pc:spChg chg="mod">
          <ac:chgData name="Vojtěch Outlý" userId="c0cf02132a2576ea" providerId="LiveId" clId="{BB860F1E-9414-4F88-A04C-B4776D26F2B2}" dt="2021-04-08T20:42:52.378" v="946" actId="1076"/>
          <ac:spMkLst>
            <pc:docMk/>
            <pc:sldMk cId="1980170392" sldId="260"/>
            <ac:spMk id="3" creationId="{762EF736-EB66-40A3-9581-998AC9D08917}"/>
          </ac:spMkLst>
        </pc:spChg>
      </pc:sldChg>
      <pc:sldChg chg="modSp mod">
        <pc:chgData name="Vojtěch Outlý" userId="c0cf02132a2576ea" providerId="LiveId" clId="{BB860F1E-9414-4F88-A04C-B4776D26F2B2}" dt="2021-04-08T20:36:23.718" v="625" actId="20577"/>
        <pc:sldMkLst>
          <pc:docMk/>
          <pc:sldMk cId="3971313525" sldId="261"/>
        </pc:sldMkLst>
        <pc:spChg chg="mod">
          <ac:chgData name="Vojtěch Outlý" userId="c0cf02132a2576ea" providerId="LiveId" clId="{BB860F1E-9414-4F88-A04C-B4776D26F2B2}" dt="2021-04-08T20:36:23.718" v="625" actId="20577"/>
          <ac:spMkLst>
            <pc:docMk/>
            <pc:sldMk cId="3971313525" sldId="261"/>
            <ac:spMk id="3" creationId="{49B0C35B-6E6B-4F34-80A8-36778E671BC5}"/>
          </ac:spMkLst>
        </pc:spChg>
      </pc:sldChg>
      <pc:sldChg chg="modSp mod">
        <pc:chgData name="Vojtěch Outlý" userId="c0cf02132a2576ea" providerId="LiveId" clId="{BB860F1E-9414-4F88-A04C-B4776D26F2B2}" dt="2021-04-08T20:36:29.660" v="642" actId="20577"/>
        <pc:sldMkLst>
          <pc:docMk/>
          <pc:sldMk cId="3425993813" sldId="262"/>
        </pc:sldMkLst>
        <pc:spChg chg="mod">
          <ac:chgData name="Vojtěch Outlý" userId="c0cf02132a2576ea" providerId="LiveId" clId="{BB860F1E-9414-4F88-A04C-B4776D26F2B2}" dt="2021-04-08T20:36:29.660" v="642" actId="20577"/>
          <ac:spMkLst>
            <pc:docMk/>
            <pc:sldMk cId="3425993813" sldId="262"/>
            <ac:spMk id="3" creationId="{1EA8937E-F018-4544-9589-B222F8AF32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88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84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3723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332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2597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086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364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64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7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18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4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33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36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92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45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8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2E4BB-F99C-4EE0-BB86-D686F81C3AC9}" type="datetimeFigureOut">
              <a:rPr lang="cs-CZ" smtClean="0"/>
              <a:t>06.06.2021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3D964F-36F1-43E6-8766-46213954C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15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4E0A25-AA71-42C0-833B-E423FC54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8225" y="1801512"/>
            <a:ext cx="9886950" cy="2515519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Cévní mozková příhoda v přednemocniční péči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0B1C65-4007-4FAA-B9C7-C9EF29163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025" y="1075704"/>
            <a:ext cx="9144000" cy="58181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škola zdravotnická, o. p. s., Praha 5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A479C25-EC63-4E3C-83CA-035D8675622A}"/>
              </a:ext>
            </a:extLst>
          </p:cNvPr>
          <p:cNvSpPr txBox="1"/>
          <p:nvPr/>
        </p:nvSpPr>
        <p:spPr>
          <a:xfrm>
            <a:off x="3335676" y="588293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 2021</a:t>
            </a:r>
          </a:p>
        </p:txBody>
      </p:sp>
      <p:pic>
        <p:nvPicPr>
          <p:cNvPr id="1026" name="Picture 2" descr="Katalog oborů">
            <a:extLst>
              <a:ext uri="{FF2B5EF4-FFF2-40B4-BE49-F238E27FC236}">
                <a16:creationId xmlns:a16="http://schemas.microsoft.com/office/drawing/2014/main" id="{FF8B666A-F347-4792-B479-0E7CE7CEE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576"/>
            <a:ext cx="1874616" cy="18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BF38567-1596-442E-8254-E1F3E8686AB1}"/>
              </a:ext>
            </a:extLst>
          </p:cNvPr>
          <p:cNvSpPr txBox="1"/>
          <p:nvPr/>
        </p:nvSpPr>
        <p:spPr>
          <a:xfrm>
            <a:off x="353923" y="3484087"/>
            <a:ext cx="8610600" cy="1953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Autor: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Vojtěch Outlý, DiS., 3. CZZ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Vedoucí práce: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MUDr. Pavel Buček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Oponent práce: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Mgr. Jaroslav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Pekara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875755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62E66-9D21-47A2-8B28-F00461138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434" y="887414"/>
            <a:ext cx="8596668" cy="13208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Kazuistika č.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862D3C-6315-40D1-81C9-E7EEEF39F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559" y="2239301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ZZS volána k ženě, u které se vyskytla náhlá jednostranná porucha hybnosti a porucha artikulace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místě posádka RZP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Vyšetření ABCDE, FAST – TRIAGE pozitiva</a:t>
            </a: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Hypertenze – korekce TK záchranářem bez konzultace lékaře – podáno celkem 25 mg Ebrantilu (2x 12,5 mg) s dobrým efektem. (235/135 mmHg – 215/130 mmHg – 177/93 mmHg)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Nesplnění kritérii pro KCC – delší čas transportu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Konzultace jednoho centra IC – ušetření času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 na místě 22 min</a:t>
            </a:r>
          </a:p>
        </p:txBody>
      </p:sp>
      <p:pic>
        <p:nvPicPr>
          <p:cNvPr id="4" name="Picture 2" descr="Katalog oborů">
            <a:extLst>
              <a:ext uri="{FF2B5EF4-FFF2-40B4-BE49-F238E27FC236}">
                <a16:creationId xmlns:a16="http://schemas.microsoft.com/office/drawing/2014/main" id="{9AD7BE32-957E-4DEE-A6E4-FB052E5D7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" y="0"/>
            <a:ext cx="1874616" cy="18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622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8DB1E6-2E51-45F1-B23A-62969C4F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684" y="908658"/>
            <a:ext cx="8596668" cy="13208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Kazuistika č. 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0936F-DDFC-4265-9DAF-64E60E05A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041" y="2229458"/>
            <a:ext cx="9017684" cy="4386844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místě posádka RLP – tříčlenná, otevíraní domu, susp. bezvědomí.</a:t>
            </a: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ABCDE, FAST – TRIAGE POZITIVNÍ, nově vzniklá FiSi – </a:t>
            </a:r>
            <a:r>
              <a:rPr lang="cs-CZ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kardioembolizace</a:t>
            </a: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Splnění všech kritérii pro konzultaci KCC dle SPP ZZS JMK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 do KCC  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 na místě 15 min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Symptomatologická léčba – antiemetikum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Předání přímo na vyšetřovně CT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Katalog oborů">
            <a:extLst>
              <a:ext uri="{FF2B5EF4-FFF2-40B4-BE49-F238E27FC236}">
                <a16:creationId xmlns:a16="http://schemas.microsoft.com/office/drawing/2014/main" id="{FB6A17C1-2997-48DF-9264-759FF2600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" y="0"/>
            <a:ext cx="1874616" cy="18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279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08160-89E9-445E-9C29-7D11E7D6C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684" y="714375"/>
            <a:ext cx="8596668" cy="13208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Kazuistika č. 3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5A3683-B491-483E-81E9-B47463491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58" y="1825625"/>
            <a:ext cx="8895291" cy="44323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ZZS volána k ženě, u které se vyskytla náhlá porucha komunikace, jednostranná porucha hybnosti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místě posádka RZP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ABCDE, FAST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PŽK G18, respektování doporučeného postupu</a:t>
            </a: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Korekce TK Ebrantilem  (bez konzultace) – 220/132 mmHg, 192/121 mmHg</a:t>
            </a: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Konzultace IC, nesplnění kritérii pro konzultaci KCC – ušetření času konzultací jednoho centra</a:t>
            </a: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 na místě zásahu 15 min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transport na KCC cestou RLP – kandidátka k MT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653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AB779-6594-4CA5-8882-C7D81704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4172476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4DB9B-8DA9-4536-881F-C64B1ECA8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409" y="514350"/>
            <a:ext cx="8596668" cy="13208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použité literatury a zdrojů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F6EBB3-76C2-48A2-9968-9C349CD46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409" y="2054225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cs-CZ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KUBALOVÁ, Jana, 2019. Standartní pracovní postup. </a:t>
            </a:r>
            <a:r>
              <a:rPr lang="cs-CZ" sz="24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Triage a léčba pacientů s podezřením na CMP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[online]. Brno. [cit. 2021-01-02]. Dostupné z: www.intranet.zzsjmk.cz/dokumenty/</a:t>
            </a:r>
            <a:r>
              <a:rPr lang="cs-CZ" sz="24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InterniPredpisy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/Zdravotnické%20- %20Standardní%20pracovni%20postupy/06_SPP_ZZS_CMP_KZ.pdf </a:t>
            </a:r>
          </a:p>
          <a:p>
            <a:pPr algn="just"/>
            <a:endParaRPr lang="cs-CZ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http://www.vszdrav.cz/cz/leve-menu/konference/</a:t>
            </a:r>
          </a:p>
        </p:txBody>
      </p:sp>
    </p:spTree>
    <p:extLst>
      <p:ext uri="{BB962C8B-B14F-4D97-AF65-F5344CB8AC3E}">
        <p14:creationId xmlns:p14="http://schemas.microsoft.com/office/powerpoint/2010/main" val="364956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21333F-7C2A-4CC6-B363-078DB7AD4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743" y="13356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 výběru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29C460-CB0C-4BC7-AA9F-2BD155084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07" y="2700794"/>
            <a:ext cx="10815636" cy="596344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zájem o tuto problematiku. Čas je mozek.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CMP – narůstající onemocnění, mortalita. (Obyvatelé v produktivním věku!).</a:t>
            </a:r>
          </a:p>
          <a:p>
            <a:pPr algn="just"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ZZS důležitý prvotní článek řetězce péče. Zdravotnický záchranář jako první profesionál v péči o pacienta s CMP.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 ZZS + IC/KCC = snaha nastavení efektivní PNP. Rovnocenné partnerství.</a:t>
            </a:r>
          </a:p>
        </p:txBody>
      </p:sp>
      <p:pic>
        <p:nvPicPr>
          <p:cNvPr id="7" name="Picture 2" descr="Katalog oborů">
            <a:extLst>
              <a:ext uri="{FF2B5EF4-FFF2-40B4-BE49-F238E27FC236}">
                <a16:creationId xmlns:a16="http://schemas.microsoft.com/office/drawing/2014/main" id="{5D214BE5-615E-4068-80B4-83B433DC1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74616" cy="18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59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6C049-DF3A-4906-A173-3A8D0BAF0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384" y="94149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bakalářské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0C35B-6E6B-4F34-80A8-36778E671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608" y="196348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</a:t>
            </a:r>
          </a:p>
          <a:p>
            <a:pPr marL="0" indent="0">
              <a:buNone/>
            </a:pPr>
            <a:r>
              <a:rPr lang="cs-CZ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1</a:t>
            </a:r>
          </a:p>
          <a:p>
            <a:pPr marL="0" indent="0"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Popsat cévní mozkovou příhodu včetně její epidemiologie, rozdělení, etiologie a klinického obrazu. </a:t>
            </a:r>
            <a:endParaRPr lang="cs-CZ" sz="2400" b="0" i="0" u="none" strike="noStrike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2</a:t>
            </a:r>
          </a:p>
          <a:p>
            <a:pPr marL="0" indent="0"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Popsat doporučené postupy ČSUM a MK ČLS JEP a Věstníku MZ ČR č. 10/2012 v přednemocniční péči o pacienty s akutní cévní mozkovou příhodou. </a:t>
            </a:r>
          </a:p>
          <a:p>
            <a:pPr marL="0" indent="0">
              <a:buNone/>
            </a:pPr>
            <a:r>
              <a:rPr lang="cs-CZ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3 </a:t>
            </a:r>
          </a:p>
          <a:p>
            <a:pPr marL="0" indent="0"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Představit SPP ZZS JmK. </a:t>
            </a: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Katalog oborů">
            <a:extLst>
              <a:ext uri="{FF2B5EF4-FFF2-40B4-BE49-F238E27FC236}">
                <a16:creationId xmlns:a16="http://schemas.microsoft.com/office/drawing/2014/main" id="{861EE041-9027-4076-ACA8-2DBC4C70B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74616" cy="18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313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FC8DB9-95E6-4BD0-B4F9-45F937CD9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484" y="94149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bakalářské práce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A8937E-F018-4544-9589-B222F8AF3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09" y="2351089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</a:t>
            </a:r>
          </a:p>
          <a:p>
            <a:pPr marL="0" indent="0">
              <a:buNone/>
            </a:pPr>
            <a:r>
              <a:rPr lang="cs-CZ" sz="24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Cíl 1 </a:t>
            </a:r>
          </a:p>
          <a:p>
            <a:pPr marL="0" indent="0"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Popsat tři kazuistiky u pacientů s akutní cévní mozkovou příhodou v rámci přednemocniční neodkladné péče. </a:t>
            </a:r>
          </a:p>
          <a:p>
            <a:pPr marL="0" indent="0">
              <a:buNone/>
            </a:pPr>
            <a:r>
              <a:rPr lang="cs-CZ" sz="24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Cíl 2</a:t>
            </a:r>
          </a:p>
          <a:p>
            <a:pPr marL="0" indent="0" algn="just"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 základě kazuistik zhodnotit management přednemocniční neodkladné péče o pacienty s akutní cévní mozkovou příhodou, který se opírá o standardní pracovní postup Zdravotnické záchranné služby Jihomoravského kraje. </a:t>
            </a:r>
            <a:endParaRPr lang="cs-CZ" sz="2400" dirty="0"/>
          </a:p>
        </p:txBody>
      </p:sp>
      <p:pic>
        <p:nvPicPr>
          <p:cNvPr id="4" name="Picture 2" descr="Katalog oborů">
            <a:extLst>
              <a:ext uri="{FF2B5EF4-FFF2-40B4-BE49-F238E27FC236}">
                <a16:creationId xmlns:a16="http://schemas.microsoft.com/office/drawing/2014/main" id="{303492AB-7D6B-45D6-95FB-C81250FFD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74616" cy="18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993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508BA-D907-4478-9EF3-34E947D8E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116" y="136954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 PNP u pacientů s podezřením na CMP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140DF6-DB3E-461A-83CA-93C085A3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32" y="2690348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Vyšetření ABCDE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Anamnéza – čas vzniku neurologického deficitu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Triage pacienta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Správné směřování pacienta – zodpovědnost vedoucího posádky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Méně může znamenat více (léčba CMP v PNP)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 = MOZEK (vysokou terapeutickou prioritou je transport)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Katalog oborů">
            <a:extLst>
              <a:ext uri="{FF2B5EF4-FFF2-40B4-BE49-F238E27FC236}">
                <a16:creationId xmlns:a16="http://schemas.microsoft.com/office/drawing/2014/main" id="{FEE91D7F-B98B-4467-A5D9-CC8F8F081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74616" cy="18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4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9DBE7-FB79-482B-9207-83EFC4C00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616" y="105579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Standartní pracovní postup Zdravotnické záchranné služby JmK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1FB308-40F7-4393-ACA5-57B8E70F7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833" y="2443267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Dohoda ZZS JmK s poskytovateli centrové péče o pacienty s iktem na území JMK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Léčba hypertenze ZZ bez konzultace s lékařem ZZS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Konzultace jednoho centra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kdy konzultovat KCC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Strukturovaný hovor –standardizované předání informací mezi ZZS a KCC/IC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Snaha zkrácení doby pro dg. a terapii iktu v příslušných centrech</a:t>
            </a:r>
          </a:p>
          <a:p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Katalog oborů">
            <a:extLst>
              <a:ext uri="{FF2B5EF4-FFF2-40B4-BE49-F238E27FC236}">
                <a16:creationId xmlns:a16="http://schemas.microsoft.com/office/drawing/2014/main" id="{53A6B88B-3777-409C-A933-B207F4CB1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74616" cy="18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14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51791-6E06-47C6-BEC5-46FD63D7D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14375"/>
            <a:ext cx="8596668" cy="13208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Korekce hypertenze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D3D6391-8507-4050-8EE4-2220B3A508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6403" y="1731963"/>
            <a:ext cx="6456090" cy="4411662"/>
          </a:xfrm>
          <a:prstGeom prst="rect">
            <a:avLst/>
          </a:prstGeom>
        </p:spPr>
      </p:pic>
      <p:pic>
        <p:nvPicPr>
          <p:cNvPr id="5" name="Picture 2" descr="Katalog oborů">
            <a:extLst>
              <a:ext uri="{FF2B5EF4-FFF2-40B4-BE49-F238E27FC236}">
                <a16:creationId xmlns:a16="http://schemas.microsoft.com/office/drawing/2014/main" id="{476A8401-F128-45D9-822A-25581A69F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74616" cy="18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A2BC7664-3938-497C-8D8F-F7E82CCE5B19}"/>
              </a:ext>
            </a:extLst>
          </p:cNvPr>
          <p:cNvSpPr txBox="1"/>
          <p:nvPr/>
        </p:nvSpPr>
        <p:spPr>
          <a:xfrm>
            <a:off x="3436035" y="6189872"/>
            <a:ext cx="3376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Zdroj: KUBALOVÁ, 2019, s. 10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12434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953FD-E53E-4067-BFF7-46A7FD34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09" y="70098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Kritéria pro primární konzultaci v KCC ze spádové oblasti 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982701-B7B1-4F05-BCCE-C3926531C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684" y="237013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podmínky musí platit současně. O přímém směřování pacienta přímo do KCC rozhoduje konzultující lékař neurologické kliniky 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 předpokládaného času transportu do KCC oproti IC musí být menší než 15 minut.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Pacient není polymorbidní, byl schopen samostatné chůze a netrpěl demencí.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pacienta došlo k akutnímu rozvoji velmi těžkého neurologického deficitu.</a:t>
            </a:r>
          </a:p>
          <a:p>
            <a:endParaRPr lang="cs-CZ" dirty="0"/>
          </a:p>
        </p:txBody>
      </p:sp>
      <p:pic>
        <p:nvPicPr>
          <p:cNvPr id="4" name="Picture 2" descr="Katalog oborů">
            <a:extLst>
              <a:ext uri="{FF2B5EF4-FFF2-40B4-BE49-F238E27FC236}">
                <a16:creationId xmlns:a16="http://schemas.microsoft.com/office/drawing/2014/main" id="{DA853088-C812-44BB-953B-0767B6FC8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74616" cy="18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2976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AF0860EF-89A4-4F9A-A6BD-E7732F175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350" y="130256"/>
            <a:ext cx="4401608" cy="6344603"/>
          </a:xfrm>
          <a:prstGeom prst="rect">
            <a:avLst/>
          </a:prstGeom>
        </p:spPr>
      </p:pic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26D6379-920C-4688-9A29-DE3DA17624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1342" b="82127"/>
          <a:stretch/>
        </p:blipFill>
        <p:spPr>
          <a:xfrm>
            <a:off x="6312958" y="5093965"/>
            <a:ext cx="4401608" cy="113395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EFC6E7A-C617-4708-88F6-8A8186076300}"/>
              </a:ext>
            </a:extLst>
          </p:cNvPr>
          <p:cNvSpPr txBox="1"/>
          <p:nvPr/>
        </p:nvSpPr>
        <p:spPr>
          <a:xfrm>
            <a:off x="2870815" y="6386510"/>
            <a:ext cx="3442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Zdroj: KUBALOVÁ, 2019, s. 9 </a:t>
            </a:r>
            <a:endParaRPr lang="cs-CZ" sz="1400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93D3A5E-ACB8-49DB-9100-C70E826052CF}"/>
              </a:ext>
            </a:extLst>
          </p:cNvPr>
          <p:cNvSpPr txBox="1"/>
          <p:nvPr/>
        </p:nvSpPr>
        <p:spPr>
          <a:xfrm>
            <a:off x="7082985" y="6242447"/>
            <a:ext cx="39528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Zdroj: KUBALOVÁ, 2019, s. 10 </a:t>
            </a:r>
            <a:endParaRPr lang="cs-CZ" sz="1600" dirty="0"/>
          </a:p>
          <a:p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A750037B-4992-413C-84E2-8A05EA7AF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4151" y="2108200"/>
            <a:ext cx="8596668" cy="13208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Strukturovaný hovor</a:t>
            </a:r>
          </a:p>
        </p:txBody>
      </p:sp>
      <p:pic>
        <p:nvPicPr>
          <p:cNvPr id="10" name="Picture 2" descr="Katalog oborů">
            <a:extLst>
              <a:ext uri="{FF2B5EF4-FFF2-40B4-BE49-F238E27FC236}">
                <a16:creationId xmlns:a16="http://schemas.microsoft.com/office/drawing/2014/main" id="{C5AA0174-B5D2-4D65-991B-9FD10657D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" y="0"/>
            <a:ext cx="1874616" cy="18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08994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550</TotalTime>
  <Words>732</Words>
  <Application>Microsoft Office PowerPoint</Application>
  <PresentationFormat>Širokoúhlá obrazovka</PresentationFormat>
  <Paragraphs>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Trebuchet MS</vt:lpstr>
      <vt:lpstr>Wingdings 3</vt:lpstr>
      <vt:lpstr>Fazeta</vt:lpstr>
      <vt:lpstr>Cévní mozková příhoda v přednemocniční péči   </vt:lpstr>
      <vt:lpstr>Důvod výběru tématu</vt:lpstr>
      <vt:lpstr>Cíle bakalářské práce</vt:lpstr>
      <vt:lpstr>Cíle bakalářské práce</vt:lpstr>
      <vt:lpstr>Specifika PNP u pacientů s podezřením na CMP</vt:lpstr>
      <vt:lpstr>Standartní pracovní postup Zdravotnické záchranné služby JmK</vt:lpstr>
      <vt:lpstr>Korekce hypertenze</vt:lpstr>
      <vt:lpstr> Kritéria pro primární konzultaci v KCC ze spádové oblasti IC</vt:lpstr>
      <vt:lpstr>Strukturovaný hovor</vt:lpstr>
      <vt:lpstr>Kazuistika č. 1</vt:lpstr>
      <vt:lpstr>Kazuistika č. 2</vt:lpstr>
      <vt:lpstr>Kazuistika č. 3</vt:lpstr>
      <vt:lpstr>Děkuji Vám za pozornost</vt:lpstr>
      <vt:lpstr>Seznam použité literatury a zdrojů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Cévní mozková příhoda v přednemocniční péči  Vojtěch Outlý, DiS.</dc:title>
  <dc:creator>Vojtěch Outlý</dc:creator>
  <cp:lastModifiedBy>Vojtěch Outlý</cp:lastModifiedBy>
  <cp:revision>2</cp:revision>
  <dcterms:created xsi:type="dcterms:W3CDTF">2021-04-08T19:57:08Z</dcterms:created>
  <dcterms:modified xsi:type="dcterms:W3CDTF">2021-06-06T13:14:24Z</dcterms:modified>
</cp:coreProperties>
</file>