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4" r:id="rId6"/>
    <p:sldId id="261" r:id="rId7"/>
    <p:sldId id="265" r:id="rId8"/>
    <p:sldId id="258" r:id="rId9"/>
    <p:sldId id="267" r:id="rId10"/>
    <p:sldId id="259" r:id="rId11"/>
    <p:sldId id="268" r:id="rId12"/>
    <p:sldId id="262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46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46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4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66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27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03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9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75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33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07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54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C1258-BC9D-42E8-BB1D-CE52503BCDF8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29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Literatura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Výzkum </a:t>
            </a:r>
          </a:p>
        </p:txBody>
      </p:sp>
    </p:spTree>
    <p:extLst>
      <p:ext uri="{BB962C8B-B14F-4D97-AF65-F5344CB8AC3E}">
        <p14:creationId xmlns:p14="http://schemas.microsoft.com/office/powerpoint/2010/main" val="7457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914400"/>
            <a:ext cx="3524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8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131C900-A917-4B6C-81F4-610A396F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A3CD6CC-8FB8-4936-96CC-A20713924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MUNZAROVÁ, Marta. </a:t>
            </a:r>
            <a:r>
              <a:rPr lang="cs-CZ" i="1" dirty="0"/>
              <a:t>Lékařský výzkum a etika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2005. ISBN 80-247-0924-4.</a:t>
            </a:r>
          </a:p>
        </p:txBody>
      </p:sp>
    </p:spTree>
    <p:extLst>
      <p:ext uri="{BB962C8B-B14F-4D97-AF65-F5344CB8AC3E}">
        <p14:creationId xmlns:p14="http://schemas.microsoft.com/office/powerpoint/2010/main" val="49892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1676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dat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00250"/>
            <a:ext cx="1990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0063D30-F5C0-4231-A519-333A40BE1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415" y="321297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HENDL, Jan. </a:t>
            </a:r>
            <a:r>
              <a:rPr lang="cs-CZ" i="1" dirty="0"/>
              <a:t>Přehled statistických metod: Analýza a </a:t>
            </a:r>
            <a:r>
              <a:rPr lang="cs-CZ" i="1" dirty="0" err="1"/>
              <a:t>metaanalýza</a:t>
            </a:r>
            <a:r>
              <a:rPr lang="cs-CZ" i="1" dirty="0"/>
              <a:t> dat. </a:t>
            </a:r>
            <a:r>
              <a:rPr lang="cs-CZ" dirty="0"/>
              <a:t>Vyd. 1. Praha: Portál, 2015, 332 s. Psyché (</a:t>
            </a:r>
            <a:r>
              <a:rPr lang="cs-CZ" dirty="0" err="1"/>
              <a:t>Grada</a:t>
            </a:r>
            <a:r>
              <a:rPr lang="cs-CZ" dirty="0"/>
              <a:t>). ISBN 978-80-262-0981-2.</a:t>
            </a:r>
          </a:p>
          <a:p>
            <a:r>
              <a:rPr lang="cs-CZ" dirty="0"/>
              <a:t>CHRÁSKA, M. </a:t>
            </a:r>
            <a:r>
              <a:rPr lang="cs-CZ" i="1" dirty="0"/>
              <a:t>Metody pedagogického výzkumu. Základy kvantitativního výzkumu. </a:t>
            </a:r>
            <a:r>
              <a:rPr lang="cs-CZ" dirty="0"/>
              <a:t>2. </a:t>
            </a:r>
            <a:r>
              <a:rPr lang="cs-CZ" dirty="0" err="1"/>
              <a:t>aktualiz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2016. s. 256. ISBN 978-80-247-5326-3.</a:t>
            </a:r>
          </a:p>
          <a:p>
            <a:r>
              <a:rPr lang="cs-CZ" dirty="0"/>
              <a:t>MOŠNA, František. </a:t>
            </a:r>
            <a:r>
              <a:rPr lang="cs-CZ" i="1" dirty="0"/>
              <a:t>Základní statistické metody</a:t>
            </a:r>
            <a:r>
              <a:rPr lang="cs-CZ" dirty="0"/>
              <a:t>. V Praze: Univerzita Karlova v Praze - Pedagogická fakulta, 2017. ISBN 978-80-7290-972-8.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08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6163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85" y="2132856"/>
            <a:ext cx="2095500" cy="3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1524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5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DISMAN, Miroslav. </a:t>
            </a:r>
            <a:r>
              <a:rPr lang="cs-CZ" i="1" dirty="0"/>
              <a:t>Jak se vyrábí sociologická znalost: příručka pro uživatele</a:t>
            </a:r>
            <a:r>
              <a:rPr lang="cs-CZ" dirty="0"/>
              <a:t>. 4., </a:t>
            </a:r>
            <a:r>
              <a:rPr lang="cs-CZ" dirty="0" err="1"/>
              <a:t>nezměn</a:t>
            </a:r>
            <a:r>
              <a:rPr lang="cs-CZ" dirty="0"/>
              <a:t>. vyd. Praha: Karolinum, 2011. ISBN 978-80-246-1966-8.</a:t>
            </a:r>
          </a:p>
          <a:p>
            <a:r>
              <a:rPr lang="cs-CZ" dirty="0"/>
              <a:t>KUTNOHORSKÁ, Jana. </a:t>
            </a:r>
            <a:r>
              <a:rPr lang="cs-CZ" i="1" dirty="0"/>
              <a:t>Výzkum v ošetřovatelství.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2009. ISBN 978-80-247-2713-4.</a:t>
            </a:r>
          </a:p>
          <a:p>
            <a:r>
              <a:rPr lang="cs-CZ" dirty="0"/>
              <a:t>REICHEL, Jiří. </a:t>
            </a:r>
            <a:r>
              <a:rPr lang="cs-CZ" i="1" dirty="0"/>
              <a:t>Kapitoly metodologie sociálních výzkumů. </a:t>
            </a:r>
            <a:r>
              <a:rPr lang="cs-CZ" dirty="0"/>
              <a:t>Vyd. 1. Praha: </a:t>
            </a:r>
            <a:r>
              <a:rPr lang="cs-CZ" dirty="0" err="1"/>
              <a:t>Grada</a:t>
            </a:r>
            <a:r>
              <a:rPr lang="cs-CZ" dirty="0"/>
              <a:t>, 2009, 184 s. Sociologie (</a:t>
            </a:r>
            <a:r>
              <a:rPr lang="cs-CZ" dirty="0" err="1"/>
              <a:t>Grada</a:t>
            </a:r>
            <a:r>
              <a:rPr lang="cs-CZ" dirty="0"/>
              <a:t>). ISBN 978-80-247-3006-6.</a:t>
            </a:r>
          </a:p>
        </p:txBody>
      </p:sp>
    </p:spTree>
    <p:extLst>
      <p:ext uri="{BB962C8B-B14F-4D97-AF65-F5344CB8AC3E}">
        <p14:creationId xmlns:p14="http://schemas.microsoft.com/office/powerpoint/2010/main" val="172866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55002"/>
            <a:ext cx="1524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výzkum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69322"/>
            <a:ext cx="1990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1D2D2C8-FCF8-40F0-8262-1CA2AADE1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55" y="1969322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CHRÁSKA, Miroslav. </a:t>
            </a:r>
            <a:r>
              <a:rPr lang="cs-CZ" i="1" dirty="0"/>
              <a:t>Metody pedagogického výzkumu: základy kvantitativního výzkumu. </a:t>
            </a:r>
            <a:r>
              <a:rPr lang="cs-CZ" dirty="0"/>
              <a:t>2. </a:t>
            </a:r>
            <a:r>
              <a:rPr lang="cs-CZ" dirty="0" err="1"/>
              <a:t>aktual</a:t>
            </a:r>
            <a:r>
              <a:rPr lang="cs-CZ" dirty="0"/>
              <a:t>. vyd.</a:t>
            </a:r>
            <a:r>
              <a:rPr lang="cs-CZ" i="1" dirty="0"/>
              <a:t>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2016. Pedagogika (</a:t>
            </a:r>
            <a:r>
              <a:rPr lang="cs-CZ" dirty="0" err="1"/>
              <a:t>Grada</a:t>
            </a:r>
            <a:r>
              <a:rPr lang="cs-CZ" dirty="0"/>
              <a:t>). ISBN: 978-80-247-5326-3.</a:t>
            </a:r>
          </a:p>
          <a:p>
            <a:r>
              <a:rPr lang="cs-CZ" dirty="0"/>
              <a:t>PUNCH, </a:t>
            </a:r>
            <a:r>
              <a:rPr lang="cs-CZ" dirty="0" err="1"/>
              <a:t>Keith</a:t>
            </a:r>
            <a:r>
              <a:rPr lang="cs-CZ" dirty="0"/>
              <a:t>. </a:t>
            </a:r>
            <a:r>
              <a:rPr lang="cs-CZ" i="1" dirty="0"/>
              <a:t>Základy kvantitativního šetření. </a:t>
            </a:r>
            <a:r>
              <a:rPr lang="cs-CZ" dirty="0"/>
              <a:t>Vyd. 1. Praha: Portál, 2008. 150 s. Sociologie (</a:t>
            </a:r>
            <a:r>
              <a:rPr lang="cs-CZ" dirty="0" err="1"/>
              <a:t>Grada</a:t>
            </a:r>
            <a:r>
              <a:rPr lang="cs-CZ" dirty="0"/>
              <a:t>). ISBN 978-80-7367-381-9.</a:t>
            </a:r>
          </a:p>
          <a:p>
            <a:r>
              <a:rPr lang="cs-CZ" dirty="0"/>
              <a:t>PUNCH, </a:t>
            </a:r>
            <a:r>
              <a:rPr lang="cs-CZ" dirty="0" err="1"/>
              <a:t>Keith</a:t>
            </a:r>
            <a:r>
              <a:rPr lang="cs-CZ" dirty="0"/>
              <a:t>. </a:t>
            </a:r>
            <a:r>
              <a:rPr lang="cs-CZ" i="1" dirty="0"/>
              <a:t>Úspěšný návrh výzkumu</a:t>
            </a:r>
            <a:r>
              <a:rPr lang="cs-CZ" dirty="0"/>
              <a:t>. Vydání druhé. Přeložil Jan HENDL. Praha: Portál, 2015. ISBN 978-80-262-0980-5.</a:t>
            </a:r>
          </a:p>
        </p:txBody>
      </p:sp>
    </p:spTree>
    <p:extLst>
      <p:ext uri="{BB962C8B-B14F-4D97-AF65-F5344CB8AC3E}">
        <p14:creationId xmlns:p14="http://schemas.microsoft.com/office/powerpoint/2010/main" val="367271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047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9509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609A66C-7362-43DA-A2B3-B1F70DBBF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212976"/>
            <a:ext cx="1438275" cy="20002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E4A451E-5B30-4418-8C2D-6AD2A1E0E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772" y="1847395"/>
            <a:ext cx="1906233" cy="27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4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HENDL, Jan. </a:t>
            </a:r>
            <a:r>
              <a:rPr lang="cs-CZ" i="1" dirty="0"/>
              <a:t>Kvalitativní výzkum: základní teorie, metody a aplikace</a:t>
            </a:r>
            <a:r>
              <a:rPr lang="cs-CZ" dirty="0"/>
              <a:t>. Čtvrté, přepracované a rozšířené vydání. Praha: Portál, 2016. ISBN 978-80-262-0982-9.</a:t>
            </a:r>
          </a:p>
          <a:p>
            <a:r>
              <a:rPr lang="cs-CZ" dirty="0"/>
              <a:t>MIOVSKÝ, Michal. </a:t>
            </a:r>
            <a:r>
              <a:rPr lang="cs-CZ" i="1" dirty="0"/>
              <a:t>Kvalitativní přístup a metody v psychologickém výzkumu.</a:t>
            </a:r>
            <a:r>
              <a:rPr lang="cs-CZ" dirty="0"/>
              <a:t> Vyd. 1. Praha: </a:t>
            </a:r>
            <a:r>
              <a:rPr lang="cs-CZ" dirty="0" err="1"/>
              <a:t>Grada</a:t>
            </a:r>
            <a:r>
              <a:rPr lang="cs-CZ" dirty="0"/>
              <a:t>, 2006, 332 s. Psyché (</a:t>
            </a:r>
            <a:r>
              <a:rPr lang="cs-CZ" dirty="0" err="1"/>
              <a:t>Grada</a:t>
            </a:r>
            <a:r>
              <a:rPr lang="cs-CZ" dirty="0"/>
              <a:t>). ISBN 80-247-1362-4.</a:t>
            </a:r>
          </a:p>
          <a:p>
            <a:r>
              <a:rPr lang="cs-CZ" dirty="0"/>
              <a:t>MIŠOVIČ, Ján. </a:t>
            </a:r>
            <a:r>
              <a:rPr lang="cs-CZ" i="1" dirty="0"/>
              <a:t>Kvalitativní výzkum se zaměřením na </a:t>
            </a:r>
            <a:r>
              <a:rPr lang="cs-CZ" i="1" dirty="0" err="1"/>
              <a:t>polostrukturovaný</a:t>
            </a:r>
            <a:r>
              <a:rPr lang="cs-CZ" i="1" dirty="0"/>
              <a:t> rozhovor</a:t>
            </a:r>
            <a:r>
              <a:rPr lang="cs-CZ" dirty="0"/>
              <a:t>. Praha: Slon, 2019. Studijní texty (Sociologické nakladatelství). ISBN 978-80-7419-285-2.</a:t>
            </a:r>
          </a:p>
          <a:p>
            <a:r>
              <a:rPr lang="cs-CZ" dirty="0"/>
              <a:t>ŠVAŘÍČEK, Roman a Klára ŠEĎOVÁ. </a:t>
            </a:r>
            <a:r>
              <a:rPr lang="cs-CZ" i="1" dirty="0"/>
              <a:t>Kvalitativní výzkum v pedagogických vědách</a:t>
            </a:r>
            <a:r>
              <a:rPr lang="cs-CZ" dirty="0"/>
              <a:t>. Vyd. 2. Praha: Portál, 2014. ISBN 978-80-262-0644-6.</a:t>
            </a:r>
          </a:p>
        </p:txBody>
      </p:sp>
    </p:spTree>
    <p:extLst>
      <p:ext uri="{BB962C8B-B14F-4D97-AF65-F5344CB8AC3E}">
        <p14:creationId xmlns:p14="http://schemas.microsoft.com/office/powerpoint/2010/main" val="129214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809625"/>
            <a:ext cx="36290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25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BB7DD-AA93-4A58-9828-D1FE0419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Pramen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94AC84-CA2F-4879-BE9C-CC5F976CA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GURKOVÁ, E. </a:t>
            </a:r>
            <a:r>
              <a:rPr lang="cs-CZ" i="1" dirty="0"/>
              <a:t>Hodnocení kvality života. Pro klinickou praxi a ošetřovatelský výzkum.</a:t>
            </a:r>
            <a:r>
              <a:rPr lang="cs-CZ" dirty="0"/>
              <a:t> Praha: </a:t>
            </a:r>
            <a:r>
              <a:rPr lang="cs-CZ" dirty="0" err="1"/>
              <a:t>Grada</a:t>
            </a:r>
            <a:r>
              <a:rPr lang="cs-CZ" dirty="0"/>
              <a:t>, 2011. ISBN 978-80-247-3625-9.</a:t>
            </a:r>
          </a:p>
        </p:txBody>
      </p:sp>
    </p:spTree>
    <p:extLst>
      <p:ext uri="{BB962C8B-B14F-4D97-AF65-F5344CB8AC3E}">
        <p14:creationId xmlns:p14="http://schemas.microsoft.com/office/powerpoint/2010/main" val="1712647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418</Words>
  <Application>Microsoft Office PowerPoint</Application>
  <PresentationFormat>Předvádění na obrazovce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systému Office</vt:lpstr>
      <vt:lpstr>Literatura </vt:lpstr>
      <vt:lpstr>Výzkum </vt:lpstr>
      <vt:lpstr>Prameny  </vt:lpstr>
      <vt:lpstr>Kvantitativní výzkum</vt:lpstr>
      <vt:lpstr>Prezentace aplikace PowerPoint</vt:lpstr>
      <vt:lpstr>Kvalitativní výzkum</vt:lpstr>
      <vt:lpstr>Pramen </vt:lpstr>
      <vt:lpstr>Prezentace aplikace PowerPoint</vt:lpstr>
      <vt:lpstr>Pramen </vt:lpstr>
      <vt:lpstr>Prezentace aplikace PowerPoint</vt:lpstr>
      <vt:lpstr>Prameny </vt:lpstr>
      <vt:lpstr>Zpracování dat</vt:lpstr>
      <vt:lpstr>Prameny </vt:lpstr>
    </vt:vector>
  </TitlesOfParts>
  <Company>Vysoka skola zdravotnicka, Praha 5, Duskova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</dc:title>
  <dc:creator>Marková Eva</dc:creator>
  <cp:lastModifiedBy>Marková Eva</cp:lastModifiedBy>
  <cp:revision>8</cp:revision>
  <dcterms:created xsi:type="dcterms:W3CDTF">2015-03-05T08:17:20Z</dcterms:created>
  <dcterms:modified xsi:type="dcterms:W3CDTF">2020-02-11T12:29:26Z</dcterms:modified>
</cp:coreProperties>
</file>