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6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EBF30-4FE9-4227-A31F-8C7F8AD53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66AE1D-6900-4B23-AEE1-D3B2E7818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853A50-79E6-4BB7-BE85-305355FA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C5BA34-C968-4B7D-A13A-ED6EDCA03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554AED-AF05-41C1-8893-C59583FC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47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4DC44-59E6-4230-A8B3-9B592E501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E5803D-86BB-417D-B901-884DBC329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869AFA-643A-4DA3-8CB7-8F57B671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5DE51C-BBA6-43BE-BB90-714140483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4738A9-E1AB-413E-BD7D-D101CC183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00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C40195-4CEC-4F5D-99FB-2D734E285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3B2BFAB-0F03-4386-9352-7B1C198EC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2B9EA5-0F7A-4D3B-A43E-B381EF0E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B038FB-4D89-4162-9AC8-F77E4578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007B56-19C3-433A-83D8-9682C4B9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2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75A363-0968-44A5-8900-F25192026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E64397-89E4-44B0-80A4-1E691E848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0E8C9B-EE7E-49CD-93C1-1C9B71B9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44D5E8-2BBB-4E34-B97A-A021BAA22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E7AAEF-E9BA-4E98-83AF-18384689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0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367CE-7AED-4B1D-B6BF-C23686EC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A9D3515-BF5C-4942-A7EF-0AC8F31F5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F0A068-2CFF-4F16-9F57-36DD33C4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D77BC-3BE8-4CF7-A802-215339E1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8F5CA-5095-4D3C-AB63-E2B6C936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82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503FA-BA15-47A7-81CD-460A3ACB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F1F817-EB57-4C21-9789-B144502AD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966D0B-949B-4D86-B978-8E795EABF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699558-90FF-4031-8894-7025926EF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61A075-7454-4BE5-BB84-157B451AD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103F87-36BC-4113-8BFC-5558386A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37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1D09F-9FC3-43B9-A1BF-3BA7B615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C05F78-9063-4724-9C8E-F68F4D0AC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FB2BF3D-EABA-4118-A0FC-75E496DAC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751D358-F816-4CE7-96F6-2B39DB1D7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AEAE81E-241B-4C15-B280-62B8E75D7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F84F7-D16C-4BE1-B232-A90DAB3A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E9A3A7-FE2C-46D6-B217-35FB2B0D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2FB584-1DC6-42EA-A5E8-DFA0F99A5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35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71556-D682-4563-AD08-3114519BD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5885F3-6805-4B8F-AC8C-920D7E21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0D49AD-06BB-49BF-A233-0AFF1F528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04E381-6FE9-4E59-8058-6C8E90F15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2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2869E4-54F3-4BAD-880F-F7F95212B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09CE22-24D2-4FB3-806E-E0DDC01E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9C3013-794E-497C-AE79-AE89EF2AC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0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7997B-F2BF-47D0-AC3F-D9EB547E2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BB5091-A5F9-4D15-AE45-00E7F287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2EB6552-D2F8-49ED-A73F-CC7CCE07A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BE37F7-DD0F-4C79-8DB1-B9F69986B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07510A-839C-4320-95CA-7E1293D1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94FA09-6DE1-4025-8FD9-AB8180FB4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25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80734-4701-411C-85F2-B1825C94F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8586842-2FA4-4F16-9B97-FF6615E86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A44BC6-15CC-4CF2-AFDB-E4DECB37D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DD9C6A-CE76-43B3-948E-6FF320F5C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7CB49E-A84C-4CA5-BD77-6B56A0B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66C3A9-D0AE-4670-B98E-E7A9C5672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54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E72350-2D1D-4A6F-9053-AEAA81F5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303408-FE0E-4236-9064-8AF4085F4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8E5CB9-8B9C-4A96-952B-9CF67A6EB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D9BEC-F536-462C-8850-715F85F3B2FB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9A0EA-B85D-443D-B59B-0FE414746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8C4503-2994-49BF-86EC-CD67352C9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28CCF-61F4-4648-AA6E-6539DC053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szdrav.cz/cz/vszdrav/studium/bakalarske-prac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E8BE3-E789-4C13-9F99-466AF99C0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72 000 znaků (úvod – závěr)</a:t>
            </a:r>
            <a:br>
              <a:rPr lang="cs-CZ" dirty="0"/>
            </a:br>
            <a:r>
              <a:rPr lang="cs-CZ" dirty="0"/>
              <a:t>20 literárních zdrojů</a:t>
            </a:r>
            <a:br>
              <a:rPr lang="cs-CZ" dirty="0"/>
            </a:br>
            <a:r>
              <a:rPr lang="cs-CZ" dirty="0"/>
              <a:t>originalita nesmí překročit 20 %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5B66C2-2CBA-4588-A9F0-F85454C330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1 zahraniční</a:t>
            </a:r>
            <a:br>
              <a:rPr lang="cs-CZ" dirty="0"/>
            </a:br>
            <a:r>
              <a:rPr lang="cs-CZ" dirty="0"/>
              <a:t>60 % z absolventské práce</a:t>
            </a:r>
          </a:p>
          <a:p>
            <a:r>
              <a:rPr lang="cs-CZ" dirty="0"/>
              <a:t>Literatura starší 2011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614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59C37-F402-431F-90DF-11F723BAE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73004A-0683-4422-A55F-060749B47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</a:t>
            </a:r>
          </a:p>
          <a:p>
            <a:r>
              <a:rPr lang="cs-CZ" dirty="0"/>
              <a:t>Potřeba srovnat statistickým testem – </a:t>
            </a:r>
            <a:r>
              <a:rPr lang="cs-CZ" dirty="0" err="1"/>
              <a:t>chi</a:t>
            </a:r>
            <a:r>
              <a:rPr lang="cs-CZ" dirty="0"/>
              <a:t> kvadrát</a:t>
            </a:r>
          </a:p>
          <a:p>
            <a:r>
              <a:rPr lang="cs-CZ" dirty="0"/>
              <a:t>Minimálně 50 dotazníků </a:t>
            </a:r>
          </a:p>
          <a:p>
            <a:r>
              <a:rPr lang="cs-CZ" dirty="0"/>
              <a:t>Schválení: </a:t>
            </a:r>
            <a:r>
              <a:rPr lang="cs-CZ" dirty="0">
                <a:hlinkClick r:id="rId2"/>
              </a:rPr>
              <a:t>http://www.vszdrav.cz/cz/vszdrav/studium/bakalarske-prace/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81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68753-5B47-41DE-94DD-FDF33CD1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339055-9F8B-4CA3-BD04-F57F7CF0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Nejméně 6 (8)</a:t>
            </a:r>
          </a:p>
          <a:p>
            <a:r>
              <a:rPr lang="cs-CZ" dirty="0"/>
              <a:t>Kódování – zakotvená teorie</a:t>
            </a:r>
          </a:p>
          <a:p>
            <a:r>
              <a:rPr lang="cs-CZ" dirty="0"/>
              <a:t>Stanovení průzkumné otázky </a:t>
            </a:r>
          </a:p>
        </p:txBody>
      </p:sp>
    </p:spTree>
    <p:extLst>
      <p:ext uri="{BB962C8B-B14F-4D97-AF65-F5344CB8AC3E}">
        <p14:creationId xmlns:p14="http://schemas.microsoft.com/office/powerpoint/2010/main" val="359709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DD910-9262-49D8-8DF1-A5B1ABEB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67E7F0-492D-46F0-A2DC-5C82CB86C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Oše</a:t>
            </a:r>
            <a:r>
              <a:rPr lang="cs-CZ" dirty="0"/>
              <a:t>. proces</a:t>
            </a:r>
          </a:p>
          <a:p>
            <a:r>
              <a:rPr lang="cs-CZ" dirty="0" err="1"/>
              <a:t>Kazustiky</a:t>
            </a:r>
            <a:r>
              <a:rPr lang="cs-CZ" dirty="0"/>
              <a:t> dle metodiky</a:t>
            </a:r>
          </a:p>
        </p:txBody>
      </p:sp>
    </p:spTree>
    <p:extLst>
      <p:ext uri="{BB962C8B-B14F-4D97-AF65-F5344CB8AC3E}">
        <p14:creationId xmlns:p14="http://schemas.microsoft.com/office/powerpoint/2010/main" val="285892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75E37-D13B-400C-B9E8-8841AFAB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práce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6A5C96-B403-4A11-8420-ACE11F28F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40 stran minimálně</a:t>
            </a:r>
          </a:p>
          <a:p>
            <a:r>
              <a:rPr lang="cs-CZ" dirty="0"/>
              <a:t>Historie minimálně 10 stran </a:t>
            </a:r>
          </a:p>
          <a:p>
            <a:r>
              <a:rPr lang="cs-CZ" dirty="0"/>
              <a:t>Velká diskuze (8 stran)</a:t>
            </a:r>
          </a:p>
        </p:txBody>
      </p:sp>
    </p:spTree>
    <p:extLst>
      <p:ext uri="{BB962C8B-B14F-4D97-AF65-F5344CB8AC3E}">
        <p14:creationId xmlns:p14="http://schemas.microsoft.com/office/powerpoint/2010/main" val="2387311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95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72 000 znaků (úvod – závěr) 20 literárních zdrojů originalita nesmí překročit 20 %</vt:lpstr>
      <vt:lpstr>Průzkum</vt:lpstr>
      <vt:lpstr>Rozhovory</vt:lpstr>
      <vt:lpstr>Kazuistika</vt:lpstr>
      <vt:lpstr>Teoretické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Pekara, Jaroslav</dc:creator>
  <cp:lastModifiedBy>Jaroslav</cp:lastModifiedBy>
  <cp:revision>6</cp:revision>
  <dcterms:created xsi:type="dcterms:W3CDTF">2021-10-22T07:15:39Z</dcterms:created>
  <dcterms:modified xsi:type="dcterms:W3CDTF">2024-03-18T12:20:18Z</dcterms:modified>
</cp:coreProperties>
</file>