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faf6ae95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faf6ae95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faf6ae95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faf6ae95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faf6ae95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faf6ae95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faf6ae95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2faf6ae95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faf6ae95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faf6ae95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faf6ae95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faf6ae95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faf6ae95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faf6ae95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faf6ae95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faf6ae95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faf6ae95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faf6ae95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faf6ae9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faf6ae9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faf6ae95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faf6ae95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faf6ae95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faf6ae95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faf6ae95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faf6ae95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faf6ae95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faf6ae95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faf6ae95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faf6ae95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faf6ae95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faf6ae95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faf6ae95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faf6ae95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Klasifikace rizikového a patologického novorozence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Klasifikace patologického novorozence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Patologie respiračního systému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</a:t>
            </a:r>
            <a:r>
              <a:rPr lang="cs"/>
              <a:t>yndrom respirační tísně (RDS) je častý u předčasně narozených novorozenců kvůli nezralosti plic a nedostatku surfaktantu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pneumonie a aspirace mekonia mohou vést k vážným respiračním problémům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Patologie kardiovaskulárního systému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</a:t>
            </a:r>
            <a:r>
              <a:rPr lang="cs"/>
              <a:t>ardiorespirační insuficience může být přítomna u novorozenců s vrozenými srdečními vadami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patentní ductus arteriosus (PDA) nebo jiné vrozené vady, které mohou způsobit zhoršení cirkulace a srdečního selhání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6306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Patologie neurologického systému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992525"/>
            <a:ext cx="5868300" cy="3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</a:t>
            </a:r>
            <a:r>
              <a:rPr lang="cs"/>
              <a:t>ntrakraniální krvácení - může vzniknout u předčasně narozených novorozenců, kteří jsou náchylní k poruchám cév v mozku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hypoxicko-ischemické poškození mozku - způsobeno nedostatkem kyslíku při porodu (asfyxie)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vrozené vývojové vady - např. hydrocefalus, anencefalie, nebo spina bifida</a:t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6625" y="445025"/>
            <a:ext cx="2937375" cy="432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Patologie trávicího systému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</a:t>
            </a:r>
            <a:r>
              <a:rPr lang="cs"/>
              <a:t>rozené poruchy jako atresie jícnu nebo malrotace střev mohou být příčinou chirurgických zákroků v novorozeneckém období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pankreatická insuficience nebo neonatální žloutenka mohou být známkou problémů s metabolismem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Patologie hematologického systému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</a:t>
            </a:r>
            <a:r>
              <a:rPr lang="cs"/>
              <a:t>emolytická nemoc novorozence (např. způsobená inkompatibilitou Rh faktoru nebo AB0 skupin) může vést k anémii a žloutence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vrozené trombocytopatie nebo poruchy srážlivosti mohou způsobit riziko krvácení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Patologie imunitního systému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</a:t>
            </a:r>
            <a:r>
              <a:rPr lang="cs"/>
              <a:t>munitní nedostatečnost u  novorozenců s genetickými nebo metabolickými poruchami, které mohou ovlivnit funkci imunitního systému (např. imunodeficience)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sepse nebo jiné závažné infekce mohou vést k sepsi a multiorgánovému selhání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Včasná diagnostika a péče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2257050" y="378400"/>
            <a:ext cx="7018500" cy="1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566400"/>
            <a:ext cx="8520600" cy="43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Screeningové testy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různé novorozenecké screeningy (např. testy na vrozené metabolické poruchy, sluchový screening) pomáhají včas identifikovat patologické stavy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Monitorování vitálních funkcí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pokročilé sledování srdečního rytmu, dechové frekvence a dalších parametrů je zásadní pro diagnostiku rizikového nebo patologického stavu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Multidisciplinární přístup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péče o patologické novorozence často vyžaduje spolupráci neonatologů, pediatrů, chirurgů, neurologů a dalších specialistů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Rizikový novorozenec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</a:t>
            </a:r>
            <a:r>
              <a:rPr lang="cs"/>
              <a:t>iziko pro zdraví novorozence může být přítomno kvůli různým faktorům během těhotenství, porodu nebo po něm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dítě, které vykazuje určité známky zvýšené zranitelnosti, ale ne nutně přítomnost vážné patologické změny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Rizikové faktory zahrnují: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předčasný porod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nízká porodní hmotnost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vystavení infekcím nebo toxickým látkám v prenatálním období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genetické predispozice k některým onemocněním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Patologický novorozenec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vykazuje přítomnost klinických abnormalit nebo poruch, které vyžadují specializovanou lékařskou péči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termín označuje novorozence, kteří mají zjevné zdravotní problémy, ať už vrozené nebo získané během těhotenství či porodu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patologické stavy mohou zahrnovat vrozené vady, závažné infekce, respirační nebo kardiovaskulární problémy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Klasifikace rizikového novorozence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 spojené s předčasným porodem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45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Předčasně narozený novorozenec (narozený před 37. týdnem těhotenství) je vystaven vyššímu riziku zdravotních problémů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Faktory rizika: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nezralost orgánů (zejména dýchacího a trávicího systému)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náchylnost k infekcím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potíže s regulací tělesné teploty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625" y="2975425"/>
            <a:ext cx="3576302" cy="201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 spojené s nízkou porodní hmotností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480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Novorozenec s nízkou porodní hmotností (pod 2500 g) může mít zvýšené riziko komplikací, jako jsou: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hypoglykemie (nízká hladina cukru v krvi)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problémy s termoregulací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dýchací potíže (např. syndrom respirační tísně)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vývojové zpoždění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700" y="2571738"/>
            <a:ext cx="3673824" cy="215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 z porodních komplikací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Porodní trauma: poškození při porodu, jako jsou fraktury, krvácení do mozku nebo poranění nervů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Asfyxie: nedostatek kyslíku při porodu, který může vést k poškození mozku a orgánů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250" y="2432900"/>
            <a:ext cx="4327656" cy="27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 infekcí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77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mohou mít závažné následky, zejména u předčasně narozených dětí nebo novorozenců s nízkou porodní hmotností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jít o septikémii, pneumonii nebo infekce močových cest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 genetických a metabolických poruch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5316900" cy="3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</a:t>
            </a:r>
            <a:r>
              <a:rPr lang="cs"/>
              <a:t>enetické abnormality, jako jsou chromozomální vady (Downův syndrom, Turnerův syndrom)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vrozené metabolické poruchy (fenylketonurie, cystická fibróza) mohou zvyšovat riziko komplikací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925" y="1068425"/>
            <a:ext cx="3031378" cy="377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