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2EBF30-4FE9-4227-A31F-8C7F8AD53B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D66AE1D-6900-4B23-AEE1-D3B2E7818A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D853A50-79E6-4BB7-BE85-305355FAB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D9BEC-F536-462C-8850-715F85F3B2FB}" type="datetimeFigureOut">
              <a:rPr lang="cs-CZ" smtClean="0"/>
              <a:t>22.10.2021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BC5BA34-C968-4B7D-A13A-ED6EDCA03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B554AED-AF05-41C1-8893-C59583FCC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8CCF-61F4-4648-AA6E-6539DC0533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9477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84DC44-59E6-4230-A8B3-9B592E501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1E5803D-86BB-417D-B901-884DBC329B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8869AFA-643A-4DA3-8CB7-8F57B671E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D9BEC-F536-462C-8850-715F85F3B2FB}" type="datetimeFigureOut">
              <a:rPr lang="cs-CZ" smtClean="0"/>
              <a:t>22.10.2021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75DE51C-BBA6-43BE-BB90-714140483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64738A9-E1AB-413E-BD7D-D101CC183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8CCF-61F4-4648-AA6E-6539DC0533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0006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E3C40195-4CEC-4F5D-99FB-2D734E285A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3B2BFAB-0F03-4386-9352-7B1C198EC0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52B9EA5-0F7A-4D3B-A43E-B381EF0EF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D9BEC-F536-462C-8850-715F85F3B2FB}" type="datetimeFigureOut">
              <a:rPr lang="cs-CZ" smtClean="0"/>
              <a:t>22.10.2021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8B038FB-4D89-4162-9AC8-F77E45786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A007B56-19C3-433A-83D8-9682C4B92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8CCF-61F4-4648-AA6E-6539DC0533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0927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75A363-0968-44A5-8900-F25192026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2E64397-89E4-44B0-80A4-1E691E8484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90E8C9B-EE7E-49CD-93C1-1C9B71B91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D9BEC-F536-462C-8850-715F85F3B2FB}" type="datetimeFigureOut">
              <a:rPr lang="cs-CZ" smtClean="0"/>
              <a:t>22.10.2021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444D5E8-2BBB-4E34-B97A-A021BAA22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8E7AAEF-E9BA-4E98-83AF-183846893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8CCF-61F4-4648-AA6E-6539DC0533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309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5367CE-7AED-4B1D-B6BF-C23686EC7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A9D3515-BF5C-4942-A7EF-0AC8F31F51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CF0A068-2CFF-4F16-9F57-36DD33C4E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D9BEC-F536-462C-8850-715F85F3B2FB}" type="datetimeFigureOut">
              <a:rPr lang="cs-CZ" smtClean="0"/>
              <a:t>22.10.2021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BCD77BC-3BE8-4CF7-A802-215339E19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E78F5CA-5095-4D3C-AB63-E2B6C9364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8CCF-61F4-4648-AA6E-6539DC0533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6829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A503FA-BA15-47A7-81CD-460A3ACBC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5F1F817-EB57-4C21-9789-B144502ADE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AF966D0B-949B-4D86-B978-8E795EABF5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2699558-90FF-4031-8894-7025926EF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D9BEC-F536-462C-8850-715F85F3B2FB}" type="datetimeFigureOut">
              <a:rPr lang="cs-CZ" smtClean="0"/>
              <a:t>22.10.2021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B61A075-7454-4BE5-BB84-157B451AD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8103F87-36BC-4113-8BFC-5558386A4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8CCF-61F4-4648-AA6E-6539DC0533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2370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F1D09F-9FC3-43B9-A1BF-3BA7B6153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B4C05F78-9063-4724-9C8E-F68F4D0ACE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BFB2BF3D-EABA-4118-A0FC-75E496DAC9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751D358-F816-4CE7-96F6-2B39DB1D75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7AEAE81E-241B-4C15-B280-62B8E75D7B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924F84F7-D16C-4BE1-B232-A90DAB3AE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D9BEC-F536-462C-8850-715F85F3B2FB}" type="datetimeFigureOut">
              <a:rPr lang="cs-CZ" smtClean="0"/>
              <a:t>22.10.2021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1BE9A3A7-FE2C-46D6-B217-35FB2B0DF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102FB584-1DC6-42EA-A5E8-DFA0F99A5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8CCF-61F4-4648-AA6E-6539DC0533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2354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871556-D682-4563-AD08-3114519BD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B75885F3-6805-4B8F-AC8C-920D7E211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D9BEC-F536-462C-8850-715F85F3B2FB}" type="datetimeFigureOut">
              <a:rPr lang="cs-CZ" smtClean="0"/>
              <a:t>22.10.2021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10D49AD-06BB-49BF-A233-0AFF1F528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004E381-6FE9-4E59-8058-6C8E90F15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8CCF-61F4-4648-AA6E-6539DC0533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2720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1E2869E4-54F3-4BAD-880F-F7F95212B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D9BEC-F536-462C-8850-715F85F3B2FB}" type="datetimeFigureOut">
              <a:rPr lang="cs-CZ" smtClean="0"/>
              <a:t>22.10.2021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B109CE22-24D2-4FB3-806E-E0DDC01EB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09C3013-794E-497C-AE79-AE89EF2AC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8CCF-61F4-4648-AA6E-6539DC0533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600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E7997B-F2BF-47D0-AC3F-D9EB547E2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1BB5091-A5F9-4D15-AE45-00E7F287F6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82EB6552-D2F8-49ED-A73F-CC7CCE07AE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6BE37F7-DD0F-4C79-8DB1-B9F69986B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D9BEC-F536-462C-8850-715F85F3B2FB}" type="datetimeFigureOut">
              <a:rPr lang="cs-CZ" smtClean="0"/>
              <a:t>22.10.2021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307510A-839C-4320-95CA-7E1293D12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094FA09-6DE1-4025-8FD9-AB8180FB4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8CCF-61F4-4648-AA6E-6539DC0533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4258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980734-4701-411C-85F2-B1825C94F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A8586842-2FA4-4F16-9B97-FF6615E861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EEA44BC6-15CC-4CF2-AFDB-E4DECB37D9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5DD9C6A-CE76-43B3-948E-6FF320F5C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D9BEC-F536-462C-8850-715F85F3B2FB}" type="datetimeFigureOut">
              <a:rPr lang="cs-CZ" smtClean="0"/>
              <a:t>22.10.2021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C7CB49E-A84C-4CA5-BD77-6B56A0B7E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166C3A9-D0AE-4670-B98E-E7A9C5672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8CCF-61F4-4648-AA6E-6539DC0533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7547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CFE72350-2D1D-4A6F-9053-AEAA81F58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EF303408-FE0E-4236-9064-8AF4085F42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28E5CB9-8B9C-4A96-952B-9CF67A6EBF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D9BEC-F536-462C-8850-715F85F3B2FB}" type="datetimeFigureOut">
              <a:rPr lang="cs-CZ" smtClean="0"/>
              <a:t>22.10.2021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E09A0EA-B85D-443D-B59B-0FE4147469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48C4503-2994-49BF-86EC-CD67352C90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28CCF-61F4-4648-AA6E-6539DC0533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332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szdrav.cz/cz/vszdrav/studium/bakalarske-prace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0E8BE3-E789-4C13-9F99-466AF99C04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40 stran textu (úvod – závěr)</a:t>
            </a:r>
            <a:br>
              <a:rPr lang="cs-CZ" dirty="0"/>
            </a:br>
            <a:r>
              <a:rPr lang="cs-CZ" dirty="0"/>
              <a:t>20 literárních zdrojů</a:t>
            </a:r>
            <a:br>
              <a:rPr lang="cs-CZ" dirty="0"/>
            </a:br>
            <a:r>
              <a:rPr lang="cs-CZ" dirty="0"/>
              <a:t>originalita nesmí překročit 20 %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B5B66C2-2CBA-4588-A9F0-F85454C3306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cs-CZ" dirty="0"/>
          </a:p>
          <a:p>
            <a:r>
              <a:rPr lang="cs-CZ" dirty="0"/>
              <a:t>1 zahraniční</a:t>
            </a:r>
            <a:br>
              <a:rPr lang="cs-CZ" dirty="0"/>
            </a:br>
            <a:r>
              <a:rPr lang="cs-CZ" dirty="0"/>
              <a:t>60 % z absolventské práce</a:t>
            </a:r>
          </a:p>
          <a:p>
            <a:r>
              <a:rPr lang="cs-CZ" dirty="0"/>
              <a:t>Literatura starší 2011</a:t>
            </a:r>
          </a:p>
          <a:p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46144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B659C37-F402-431F-90DF-11F723BAE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Průzkum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573004A-0683-4422-A55F-060749B476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Kvalitativní</a:t>
            </a:r>
          </a:p>
          <a:p>
            <a:r>
              <a:rPr lang="cs-CZ" dirty="0"/>
              <a:t>Potřeba srovnat statistickým testem – </a:t>
            </a:r>
            <a:r>
              <a:rPr lang="cs-CZ" dirty="0" err="1"/>
              <a:t>chi</a:t>
            </a:r>
            <a:r>
              <a:rPr lang="cs-CZ" dirty="0"/>
              <a:t> kvadrát</a:t>
            </a:r>
          </a:p>
          <a:p>
            <a:r>
              <a:rPr lang="cs-CZ" dirty="0"/>
              <a:t>Minimálně 50 dotazníků </a:t>
            </a:r>
          </a:p>
          <a:p>
            <a:r>
              <a:rPr lang="cs-CZ" dirty="0"/>
              <a:t>Schválení: </a:t>
            </a:r>
            <a:r>
              <a:rPr lang="cs-CZ" dirty="0">
                <a:hlinkClick r:id="rId2"/>
              </a:rPr>
              <a:t>http://www.vszdrav.cz/cz/vszdrav/studium/bakalarske-prace/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33814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D68753-5B47-41DE-94DD-FDF33CD13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Rozhovory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2339055-9F8B-4CA3-BD04-F57F7CF0D0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Nejméně 6 (8)</a:t>
            </a:r>
          </a:p>
          <a:p>
            <a:r>
              <a:rPr lang="cs-CZ" dirty="0"/>
              <a:t>Kódování – zakotvená teorie</a:t>
            </a:r>
          </a:p>
          <a:p>
            <a:r>
              <a:rPr lang="cs-CZ" dirty="0"/>
              <a:t>Stanovení průzkumné otázky </a:t>
            </a:r>
          </a:p>
        </p:txBody>
      </p:sp>
    </p:spTree>
    <p:extLst>
      <p:ext uri="{BB962C8B-B14F-4D97-AF65-F5344CB8AC3E}">
        <p14:creationId xmlns:p14="http://schemas.microsoft.com/office/powerpoint/2010/main" val="3597096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2DD910-9262-49D8-8DF1-A5B1ABEB4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Kazuistika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367E7F0-492D-46F0-A2DC-5C82CB86C3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Oše</a:t>
            </a:r>
            <a:r>
              <a:rPr lang="cs-CZ" dirty="0"/>
              <a:t>. proces</a:t>
            </a:r>
          </a:p>
          <a:p>
            <a:r>
              <a:rPr lang="cs-CZ" dirty="0" err="1"/>
              <a:t>Kazustiky</a:t>
            </a:r>
            <a:r>
              <a:rPr lang="cs-CZ" dirty="0"/>
              <a:t> dle metodiky</a:t>
            </a:r>
          </a:p>
        </p:txBody>
      </p:sp>
    </p:spTree>
    <p:extLst>
      <p:ext uri="{BB962C8B-B14F-4D97-AF65-F5344CB8AC3E}">
        <p14:creationId xmlns:p14="http://schemas.microsoft.com/office/powerpoint/2010/main" val="2858923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175E37-D13B-400C-B9E8-8841AFABD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Teoretické práce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B6A5C96-B403-4A11-8420-ACE11F28FC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40 stran minimálně</a:t>
            </a:r>
          </a:p>
          <a:p>
            <a:r>
              <a:rPr lang="cs-CZ" dirty="0"/>
              <a:t>Historie minimálně 10 stran </a:t>
            </a:r>
          </a:p>
          <a:p>
            <a:r>
              <a:rPr lang="cs-CZ" dirty="0"/>
              <a:t>Velká diskuze (8 stran)</a:t>
            </a:r>
          </a:p>
        </p:txBody>
      </p:sp>
    </p:spTree>
    <p:extLst>
      <p:ext uri="{BB962C8B-B14F-4D97-AF65-F5344CB8AC3E}">
        <p14:creationId xmlns:p14="http://schemas.microsoft.com/office/powerpoint/2010/main" val="238731186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95</Words>
  <Application>Microsoft Office PowerPoint</Application>
  <PresentationFormat>Širokoúhlá obrazovka</PresentationFormat>
  <Paragraphs>21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Motiv Office</vt:lpstr>
      <vt:lpstr>40 stran textu (úvod – závěr) 20 literárních zdrojů originalita nesmí překročit 20 %</vt:lpstr>
      <vt:lpstr>Průzkum</vt:lpstr>
      <vt:lpstr>Rozhovory</vt:lpstr>
      <vt:lpstr>Kazuistika</vt:lpstr>
      <vt:lpstr>Teoretické práce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Pekara, Jaroslav</dc:creator>
  <cp:lastModifiedBy>Pekara, Jaroslav</cp:lastModifiedBy>
  <cp:revision>5</cp:revision>
  <dcterms:created xsi:type="dcterms:W3CDTF">2021-10-22T07:15:39Z</dcterms:created>
  <dcterms:modified xsi:type="dcterms:W3CDTF">2021-10-22T08:33:11Z</dcterms:modified>
</cp:coreProperties>
</file>