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70" r:id="rId8"/>
    <p:sldId id="271" r:id="rId9"/>
    <p:sldId id="272" r:id="rId10"/>
    <p:sldId id="273" r:id="rId11"/>
    <p:sldId id="260" r:id="rId12"/>
    <p:sldId id="274" r:id="rId13"/>
    <p:sldId id="275" r:id="rId14"/>
    <p:sldId id="276" r:id="rId15"/>
    <p:sldId id="261" r:id="rId16"/>
    <p:sldId id="277" r:id="rId17"/>
    <p:sldId id="278" r:id="rId18"/>
    <p:sldId id="279" r:id="rId19"/>
    <p:sldId id="262" r:id="rId20"/>
    <p:sldId id="263" r:id="rId21"/>
    <p:sldId id="280" r:id="rId22"/>
    <p:sldId id="281" r:id="rId23"/>
    <p:sldId id="282" r:id="rId24"/>
    <p:sldId id="264" r:id="rId25"/>
    <p:sldId id="283" r:id="rId26"/>
    <p:sldId id="284" r:id="rId27"/>
    <p:sldId id="265" r:id="rId28"/>
    <p:sldId id="285" r:id="rId29"/>
    <p:sldId id="286" r:id="rId30"/>
    <p:sldId id="287" r:id="rId31"/>
    <p:sldId id="266" r:id="rId32"/>
    <p:sldId id="288" r:id="rId33"/>
    <p:sldId id="289" r:id="rId34"/>
    <p:sldId id="290" r:id="rId35"/>
    <p:sldId id="291" r:id="rId36"/>
    <p:sldId id="292" r:id="rId37"/>
    <p:sldId id="267" r:id="rId38"/>
    <p:sldId id="293" r:id="rId39"/>
    <p:sldId id="294" r:id="rId40"/>
    <p:sldId id="295" r:id="rId4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6D8C8-E707-15BE-FAA5-47BE32AE0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D0011AF-E014-2300-B0A0-70ABF2A598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4ADBD9-1EB2-92CA-9103-6CC9D6DED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5649D5-27E9-1CE6-D100-5A80BBE41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0FBC28C-9B8A-7983-BE19-D9977AA74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416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F7C858-5175-A1EF-904A-F93959976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D4B3521-9EFB-0E2D-67E6-96E85621A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E5E92A-D5DC-1AB5-E4BF-E09D9080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058B7FD-18B1-82E2-5B1A-DABE15D40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AC5C3A-ECEC-E3C6-83C3-54E8F0ED0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6062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EDB3107-DC65-2DB6-5256-8F4A20CB1A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0D8D535-A71E-C40B-4FB1-BE992AEF5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152F41-27F2-A191-AE65-5201D9790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5394D9-DBE8-B0D2-2E58-7596302EB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E2F536-EB6C-E439-1F46-81E1AF7FA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652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1D9AC9-01A5-4B09-A0E1-87EB741FF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9FD32E-FDC7-C8EE-08BF-A9679ADB4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EAA20A-EBED-E2B1-37D4-24E192B69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247D20-FB73-C93E-5297-424D7EBE3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8AC90A-A4E5-6F14-2B29-47967DC4E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32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38E143-F9C2-1B47-AB7F-E5F7DB79B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05E3634-9971-15C0-2CEF-75BFC7A87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2C67DD-1670-058D-121C-AF548EB4E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0C0249C-6C16-FBEB-7D0B-A3A258C6D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65D9C8-B550-F7C5-C695-EBF303A6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6120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735D61-3D38-CD41-AE66-BAD2C574F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CBC23C-C0E8-196D-5DA1-1B271815F3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4FC2949-074E-C37A-98BB-63795571D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779226-1208-C68C-A516-6A62381DB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26A54D-74A8-C115-7BAB-99823D841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2EE9600-765D-5361-D9F0-B168F1934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543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92ECE1-D2CB-2A17-1BEA-29BD7C619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A3B4773-FF36-8D3D-FDF3-F86AD9C71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A709460-05BA-9595-9137-8C04B7D139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04E2535-BC5C-C531-912E-E0B135E904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9861B6F-FD05-6291-DF3D-AF614539C6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92AAFAD-AD1C-DB7B-350F-6C41859C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4E78407-9646-5E80-6AF3-793D7DCB4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0D4CC82-FB4E-A2C9-6488-0C77D244A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361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AC9668-F68F-C6CA-2495-48310E50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F67BC0A-A54A-3BB6-7101-659D9DF2E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47B142A-DB62-C0CE-766D-2E804D687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AAA6D27-6C94-66CA-D27C-BD4467BD1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6209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6FB5281-1010-1D02-D40E-4048EE79C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9E15B07-64B5-159B-CC8E-CFD29861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979BFC0-8885-BC8C-514E-1882133FD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87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D1D10C-2F45-F7B6-4CE2-045B0E247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15D9BF-DE6B-668E-1088-3F24F4F2F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8940325-81AE-BB3A-0460-C514EF988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0176A3D-A132-ACEF-22F4-8EDE6ADB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5643668-D2DB-2A59-BA78-2172E096D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89FBCC6-B64E-00ED-8A48-64C8AD3AE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1623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E829F4-3842-AB17-2CE9-8C96CF23C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01A8797-A3BF-A587-A4E6-CFA3E2C6C3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B29A076-45F1-7B9D-BC40-1A9B8DCFE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C8D16DC-D3AD-9B4C-4E04-49118CFD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E6A8D52-04D4-AE28-65D3-7DD156A8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EEB8DF9-B5AE-3B62-3D5B-CFA68725C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399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3333CC">
                <a:alpha val="24000"/>
              </a:srgb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E599BB-892B-5F9B-A07D-0EC712D70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5CBFE1-7657-BF61-BFA2-B8A2E5A45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607D62-D7D2-AF54-CB25-ADA314A0F7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4D4E33-E273-473D-9794-4F4C00AFDCD5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12A794-D27A-9605-0B02-94EAB9DF85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2F13188-C512-C5FA-93C2-1D15F61685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4F56E9-A6A0-4962-BAE3-57A2793475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2815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27FB6C1-6160-815E-D997-2F9ED5E8C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1F212A70-5E93-4B0E-4E2E-DD63615CF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Dětské lékařství 7</a:t>
            </a:r>
            <a:br>
              <a:rPr lang="cs-CZ" dirty="0"/>
            </a:br>
            <a:r>
              <a:rPr lang="cs-CZ" dirty="0"/>
              <a:t>obor Všeobecná sestra</a:t>
            </a:r>
          </a:p>
        </p:txBody>
      </p:sp>
    </p:spTree>
    <p:extLst>
      <p:ext uri="{BB962C8B-B14F-4D97-AF65-F5344CB8AC3E}">
        <p14:creationId xmlns:p14="http://schemas.microsoft.com/office/powerpoint/2010/main" val="439687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88EC67-8FB6-41A7-AEAF-B9F1E0422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Respirační selhání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A5F4BB-5918-448A-A3FB-740716FF89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58C2033-6B3E-4DFF-982F-3E67DB5E98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994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3A537F-D2C5-4F0C-BD8C-8C29B63CB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Febrilní stavy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3ABB78D-D8C5-4C1B-9989-2DBC93E8C6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horečka u kojence a dítěte </a:t>
            </a:r>
          </a:p>
          <a:p>
            <a:r>
              <a:rPr lang="cs-CZ" dirty="0"/>
              <a:t>febrilní křeče </a:t>
            </a:r>
          </a:p>
          <a:p>
            <a:r>
              <a:rPr lang="cs-CZ" dirty="0"/>
              <a:t>dehydratace při horečkách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E0F8B1B-4906-43CC-A202-4EE6CD99F9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042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139A8-0433-4ED0-8948-29A9BF1A9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9A2917-64ED-4D73-B315-2BA313FD26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17B89A0-F5F7-4674-B479-E80F251B0F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6257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D121E9-C156-4C3B-8E97-A088907DC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B1531E-9F44-4981-A127-75313597B8F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1B4289E-572F-4AAB-8A94-F7336F12008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362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CE4771-D74D-45FC-B767-66EDDDEE7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F5E2CE-1211-4211-8EBF-772C53952A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5EDF704-0ED0-4578-9857-B2E8C1E0F9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247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CF8FC3-6923-4B2B-AFD9-40A3F0104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Neurologické akutní stavy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3BCDB4-0ED4-4337-AACC-FBD54E89D90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epileptický záchvat </a:t>
            </a:r>
          </a:p>
          <a:p>
            <a:r>
              <a:rPr lang="cs-CZ" dirty="0"/>
              <a:t>porucha vědomí </a:t>
            </a:r>
          </a:p>
          <a:p>
            <a:r>
              <a:rPr lang="cs-CZ" dirty="0"/>
              <a:t>meningitida </a:t>
            </a:r>
          </a:p>
          <a:p>
            <a:r>
              <a:rPr lang="cs-CZ" dirty="0"/>
              <a:t>zvýšený nitrolební tlak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50206A2-C61E-476E-ADF4-56ABAC7E6E9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846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AA7AA6-932E-44FF-9B3C-98DF1D96F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BDC8D5-D5F7-41E0-A027-EF9478EC08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5682DCD-5088-4FE4-BF7F-68FEF6FEB3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2429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60EF65-60AA-4B04-97C9-FD2A65A62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6436C7-9351-4488-94C5-6A3D334B7CA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9C2444D-6B21-4D1B-A81D-F024EB5150F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785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8C2DE3-267F-4043-BCF7-E34501650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9BAC22-C4CF-4959-AA96-2760227799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ABA5E6C-B65A-47F3-89D5-DE138714EBB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097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304447-1AB5-4446-8B58-445FAE24F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Kardiovaskulární a oběhové stavy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E598D97-9305-45A3-BAA1-5FAB34C5702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šokové stavy </a:t>
            </a:r>
          </a:p>
          <a:p>
            <a:pPr lvl="1"/>
            <a:r>
              <a:rPr lang="cs-CZ" dirty="0" err="1"/>
              <a:t>hypovolemický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septický </a:t>
            </a:r>
          </a:p>
          <a:p>
            <a:pPr lvl="1"/>
            <a:r>
              <a:rPr lang="cs-CZ" dirty="0"/>
              <a:t>anafylaktický </a:t>
            </a:r>
          </a:p>
          <a:p>
            <a:r>
              <a:rPr lang="cs-CZ" dirty="0"/>
              <a:t>zástava oběhu </a:t>
            </a:r>
          </a:p>
          <a:p>
            <a:r>
              <a:rPr lang="cs-CZ" dirty="0"/>
              <a:t>základní a rozšířená KPR dítěte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967EA54-52F0-4669-B8E8-93FBB10970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4252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2058E-5E8A-AD42-6347-B0E2C8E6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AKUTNÍ STAVY V PEDIATRII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E20B96-C892-9AD7-08EE-D8AA43203A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Dětské lékařství</a:t>
            </a:r>
          </a:p>
          <a:p>
            <a:r>
              <a:rPr lang="cs-CZ" dirty="0"/>
              <a:t>Akutní stavy v pediatrii</a:t>
            </a:r>
          </a:p>
          <a:p>
            <a:r>
              <a:rPr lang="cs-CZ" dirty="0"/>
              <a:t>Obor: Všeobecná sestra</a:t>
            </a:r>
          </a:p>
          <a:p>
            <a:r>
              <a:rPr lang="cs-CZ" dirty="0"/>
              <a:t>MUDr. Marie Nejedlá</a:t>
            </a:r>
          </a:p>
          <a:p>
            <a:r>
              <a:rPr lang="cs-CZ" dirty="0"/>
              <a:t>Akademický rok 2025/26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0D968D-1668-4F9F-2C2B-2A66E8540F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9618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306BC-4D9F-487C-9624-285E75A49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Gastrointestinální akutní stavy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F40F4BE-6EAF-4BF4-ABED-19F3D23DFA0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akutní gastroenteritida </a:t>
            </a:r>
          </a:p>
          <a:p>
            <a:r>
              <a:rPr lang="cs-CZ" dirty="0"/>
              <a:t>těžká dehydratace </a:t>
            </a:r>
          </a:p>
          <a:p>
            <a:r>
              <a:rPr lang="cs-CZ" dirty="0"/>
              <a:t>akutní bolesti břicha </a:t>
            </a:r>
          </a:p>
          <a:p>
            <a:r>
              <a:rPr lang="cs-CZ" dirty="0"/>
              <a:t>invaginace </a:t>
            </a:r>
          </a:p>
          <a:p>
            <a:r>
              <a:rPr lang="cs-CZ" dirty="0"/>
              <a:t>apendicitida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69C19EB-CE39-4C92-B10D-282D3081A6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56339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F9B35B-D4AD-4299-AB04-A5D3333BB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CC0CE2-07AD-4DD6-9F2B-89FF7BAD2A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42FAC74-4568-4892-8C48-6C6A56A0B1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0489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E943AD-5B32-4939-B3B7-F37303214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5F8594-E9EB-4C1F-9016-312424513B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770192E-0F1E-4DC3-B111-2137E5099C6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10032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C05A76-15F7-4F3E-BF07-AA4595351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756436-0240-4795-9C57-FD6788381F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B2CA031-48D3-4ECE-BA5A-8622FDD0BA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9058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3750F7-42B0-4CC2-86BB-530921945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Endokrinologické akutní stavy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EFCC82-BB4D-4108-8B7C-169C1D6548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hypoglykemie </a:t>
            </a:r>
          </a:p>
          <a:p>
            <a:r>
              <a:rPr lang="cs-CZ" dirty="0"/>
              <a:t>diabetická </a:t>
            </a:r>
            <a:r>
              <a:rPr lang="cs-CZ" dirty="0" err="1"/>
              <a:t>ketoacidóza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27C7ED3-4BBF-49EE-B33A-060714B40A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629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6E95AA-D99F-4365-8779-7B5851086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73BD4B-1764-412C-AC34-AAA8D4B3C4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BC9CD36-3E07-4C96-A00C-35ADC49285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65419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F527E3-C019-4E39-8157-C79CB5649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6553-33A3-407E-B2E4-B33FF57D493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0BC2034-EAD5-47F5-B365-04359EC30F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45642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9A60B8-C8FF-4324-AE94-A177470E6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Alergické a imunologické stavy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0B69603-9A39-41EF-A2D2-B4C48D7BA82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anafylaxe </a:t>
            </a:r>
          </a:p>
          <a:p>
            <a:r>
              <a:rPr lang="cs-CZ" dirty="0"/>
              <a:t>akutní alergická reakce </a:t>
            </a:r>
          </a:p>
          <a:p>
            <a:r>
              <a:rPr lang="cs-CZ" dirty="0" err="1"/>
              <a:t>angioedém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EBAF2D0-B31E-4F2D-A658-1D42C3F40F6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3872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E0C4CF-1FCE-435F-930A-29DEA5066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C46309-31BD-4DD9-85ED-C029BAB8C2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94F072C-3FC6-4957-B32C-FCAF8D64974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8166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73FD74-74A8-4E2C-8063-410EE99B3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730042-4563-442F-8A72-C3DE1659902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BAD486C-368C-4597-867B-524271CE6CF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8026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50D071-3386-AB68-361E-D9C17C2B1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VÝUKY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6CD6C5-9608-7F98-73CB-74748CD560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825625"/>
            <a:ext cx="60198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Student umí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altLang="cs-CZ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zhodnotit vitální funkce dítěte,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rozpoznat zhoršení stavu,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pracovat  s pediatrickým skórováním (např. PEWS),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 err="1">
                <a:latin typeface="Arial" panose="020B0604020202020204" pitchFamily="34" charset="0"/>
              </a:rPr>
              <a:t>oxygenoterapii</a:t>
            </a:r>
            <a:r>
              <a:rPr lang="cs-CZ" altLang="cs-CZ" dirty="0">
                <a:latin typeface="Arial" panose="020B0604020202020204" pitchFamily="34" charset="0"/>
              </a:rPr>
              <a:t>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odsávání,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inhalace,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měření glykemie,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zajištění žilního vstupu,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podání akutní medikace,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KPR dítěte dle věkových kategorií,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komunikovat s rodiči v akutní situaci. 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DF2B17-ED01-049F-562C-B54A486F5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30188"/>
            <a:ext cx="6172200" cy="66278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30987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760222-AF64-4889-9959-49E24136C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80965F-C9CF-4C69-B12C-118AB57F182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8FD76CC-3323-4E39-A9F5-9F2E9094FB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2820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B103EB-CE93-470B-88D3-031C863DE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Traumatologie a úrazy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442387C-3F8C-4AA3-80EC-23ADB47A361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err="1"/>
              <a:t>polytrauma</a:t>
            </a:r>
            <a:r>
              <a:rPr lang="cs-CZ" dirty="0"/>
              <a:t> dítěte </a:t>
            </a:r>
          </a:p>
          <a:p>
            <a:r>
              <a:rPr lang="cs-CZ" dirty="0" err="1"/>
              <a:t>kraniotrauma</a:t>
            </a:r>
            <a:r>
              <a:rPr lang="cs-CZ" dirty="0"/>
              <a:t> </a:t>
            </a:r>
          </a:p>
          <a:p>
            <a:r>
              <a:rPr lang="cs-CZ" dirty="0"/>
              <a:t>popáleniny </a:t>
            </a:r>
          </a:p>
          <a:p>
            <a:r>
              <a:rPr lang="cs-CZ" dirty="0"/>
              <a:t>intoxikace </a:t>
            </a:r>
          </a:p>
          <a:p>
            <a:r>
              <a:rPr lang="cs-CZ" dirty="0"/>
              <a:t>tonutí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97917AE-6A95-47BE-99F2-4E3971007F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33938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DBD9C8-E758-46A4-B397-D235897D2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68F783-3D9D-4E6F-B63C-9244AC654F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CE3C9D0-56EA-47B2-8B87-262624ED1AE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28078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2E1AD5-7ECB-40D3-847C-9E74C3C0B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9B43D6-C66A-49E5-B359-4BE5338236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BEF3C4C-9A8D-43C8-9C55-10879952DE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76334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9585D8-B425-428B-9169-1E7E230F1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C1361E-E4BB-4E10-B663-AAE116F576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D0C564D-9BEB-422B-80A1-AEEDD5BA35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8807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F9118D-3EFA-4609-9494-1187946AC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D8E06D-F2F8-4B55-BA2E-248290140CC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899BB94-8C94-4262-994D-5712C978E8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16171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6BA854-A96B-4CA0-A21C-3E9827EF9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6A22DE-E828-4141-B5C6-2650D33B09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697D247-CB11-41C2-951E-4015A5BA13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3658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30C5EC-679B-4A91-9493-006940179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Infekční akutní stavy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61F157-CD4F-4709-B723-588DE32D77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sepse </a:t>
            </a:r>
          </a:p>
          <a:p>
            <a:r>
              <a:rPr lang="cs-CZ" dirty="0"/>
              <a:t>meningokoková infekce </a:t>
            </a:r>
          </a:p>
          <a:p>
            <a:r>
              <a:rPr lang="cs-CZ" dirty="0"/>
              <a:t>akutní respirační infekce se zhoršením stavu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204156F-B749-4283-A972-AAA76EF954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92862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F58BBC-3B94-4D18-A28B-4A1631297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71986A-5583-4159-A5D4-26134FF770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A723D23-122B-4631-B96F-6647C3029E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0363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AEE166-D7E0-4FFD-AF9E-54C8B7B3A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EDA0ED-E517-4810-9DE7-AED139FE836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AD8896F-718F-4872-AA63-25F1F22D22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1514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782B5D-0368-4B42-ACBD-CCA9862A8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Respirační akutní stavy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4D8B4F3-15D4-43A6-B6DD-5B33DBAE88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akutní dušnost </a:t>
            </a:r>
          </a:p>
          <a:p>
            <a:r>
              <a:rPr lang="cs-CZ" dirty="0"/>
              <a:t>laryngitida </a:t>
            </a:r>
          </a:p>
          <a:p>
            <a:r>
              <a:rPr lang="cs-CZ" dirty="0"/>
              <a:t>astmatický záchvat </a:t>
            </a:r>
          </a:p>
          <a:p>
            <a:r>
              <a:rPr lang="cs-CZ" dirty="0"/>
              <a:t>bronchiolitida </a:t>
            </a:r>
          </a:p>
          <a:p>
            <a:r>
              <a:rPr lang="cs-CZ" dirty="0"/>
              <a:t>aspirace cizího tělesa </a:t>
            </a:r>
          </a:p>
          <a:p>
            <a:r>
              <a:rPr lang="cs-CZ" dirty="0"/>
              <a:t>respirační selhání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25FB87F-C3F5-4C06-B9AF-1AC00792662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7855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C08A00-56FC-4C4F-95BF-3587DF726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DF0A13-7A47-47C1-A2E6-4E66CFEC5FB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2454BED-8164-4F06-B188-0573470E3C4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18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4987A5-934C-464D-BF63-2B5E19015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Akutní dušnost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990051-71CE-48F3-A83C-ED5A6692384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Etiologie</a:t>
            </a:r>
          </a:p>
          <a:p>
            <a:r>
              <a:rPr lang="cs-CZ" dirty="0"/>
              <a:t>Symptomatologie</a:t>
            </a:r>
          </a:p>
          <a:p>
            <a:r>
              <a:rPr lang="cs-CZ" dirty="0"/>
              <a:t>První pomoc</a:t>
            </a:r>
          </a:p>
          <a:p>
            <a:r>
              <a:rPr lang="cs-CZ" dirty="0"/>
              <a:t>Terapie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E0407BF-6775-4873-845D-6C9CBC24BA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563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46C970-8579-4FFE-9C11-748F55D31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Laryngitida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8EB46F-FF08-46B1-BFE5-DAC3F60FE8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E502D99-07BD-45E7-AF10-78D45D90A1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938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4AF02E-3466-4366-9172-1F6C71B20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Astmatický záchvat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774DDB-A695-4FBF-B926-938D313BBD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4FB496C-6585-46EF-BB51-54469A8BAD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2047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000B9A-32EB-4217-A4AC-0F2C0686E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Bronchiolitida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E37A3E-C994-412A-BE5D-833A6891242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C68F607-743D-4D29-AA5F-7D77C288B2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79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583486-66A8-4890-8F94-3DCF18A21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Aspirace cizího tělesa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9693F4-E9F6-41D4-BD56-563564453B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D6597FD-2B83-4C40-AB18-D23E4BDC6F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34448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206</Words>
  <Application>Microsoft Office PowerPoint</Application>
  <PresentationFormat>Širokoúhlá obrazovka</PresentationFormat>
  <Paragraphs>77</Paragraphs>
  <Slides>40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40</vt:i4>
      </vt:variant>
    </vt:vector>
  </HeadingPairs>
  <TitlesOfParts>
    <vt:vector size="44" baseType="lpstr">
      <vt:lpstr>Aptos</vt:lpstr>
      <vt:lpstr>Aptos Display</vt:lpstr>
      <vt:lpstr>Arial</vt:lpstr>
      <vt:lpstr>Motiv Office</vt:lpstr>
      <vt:lpstr>Dětské lékařství 7 obor Všeobecná sestra</vt:lpstr>
      <vt:lpstr>AKUTNÍ STAVY V PEDIATRII</vt:lpstr>
      <vt:lpstr>CÍLE VÝUKY</vt:lpstr>
      <vt:lpstr>Respirační akutní stavy </vt:lpstr>
      <vt:lpstr>Akutní dušnost</vt:lpstr>
      <vt:lpstr>Laryngitida</vt:lpstr>
      <vt:lpstr>Astmatický záchvat</vt:lpstr>
      <vt:lpstr>Bronchiolitida</vt:lpstr>
      <vt:lpstr>Aspirace cizího tělesa</vt:lpstr>
      <vt:lpstr>Respirační selhání</vt:lpstr>
      <vt:lpstr>Febrilní stavy </vt:lpstr>
      <vt:lpstr>Prezentace aplikace PowerPoint</vt:lpstr>
      <vt:lpstr>Prezentace aplikace PowerPoint</vt:lpstr>
      <vt:lpstr>Prezentace aplikace PowerPoint</vt:lpstr>
      <vt:lpstr>Neurologické akutní stavy </vt:lpstr>
      <vt:lpstr>Prezentace aplikace PowerPoint</vt:lpstr>
      <vt:lpstr>Prezentace aplikace PowerPoint</vt:lpstr>
      <vt:lpstr>Prezentace aplikace PowerPoint</vt:lpstr>
      <vt:lpstr>Kardiovaskulární a oběhové stavy </vt:lpstr>
      <vt:lpstr>Gastrointestinální akutní stavy </vt:lpstr>
      <vt:lpstr>Prezentace aplikace PowerPoint</vt:lpstr>
      <vt:lpstr>Prezentace aplikace PowerPoint</vt:lpstr>
      <vt:lpstr>Prezentace aplikace PowerPoint</vt:lpstr>
      <vt:lpstr>Endokrinologické akutní stavy </vt:lpstr>
      <vt:lpstr>Prezentace aplikace PowerPoint</vt:lpstr>
      <vt:lpstr>Prezentace aplikace PowerPoint</vt:lpstr>
      <vt:lpstr>Alergické a imunologické stavy </vt:lpstr>
      <vt:lpstr>Prezentace aplikace PowerPoint</vt:lpstr>
      <vt:lpstr>Prezentace aplikace PowerPoint</vt:lpstr>
      <vt:lpstr>Prezentace aplikace PowerPoint</vt:lpstr>
      <vt:lpstr>Traumatologie a úrazy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Infekční akutní stavy </vt:lpstr>
      <vt:lpstr>Prezentace aplikace PowerPoint</vt:lpstr>
      <vt:lpstr>Prezentace aplikace PowerPoint</vt:lpstr>
      <vt:lpstr>Prezentace aplikace PowerPoint</vt:lpstr>
    </vt:vector>
  </TitlesOfParts>
  <Company>Vysoka skola zdravotnicka, o.p.s.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Dětské lékařství 7 obor Všeobecná sestra</dc:title>
  <dc:creator>Nejedlá Marie</dc:creator>
  <cp:lastModifiedBy>ucitel</cp:lastModifiedBy>
  <cp:revision>4</cp:revision>
  <dcterms:created xsi:type="dcterms:W3CDTF">2026-05-17T19:09:40Z</dcterms:created>
  <dcterms:modified xsi:type="dcterms:W3CDTF">2026-05-20T11:53:56Z</dcterms:modified>
</cp:coreProperties>
</file>