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aleway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Raleway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bold.fntdata"/><Relationship Id="rId6" Type="http://schemas.openxmlformats.org/officeDocument/2006/relationships/slide" Target="slides/slide1.xml"/><Relationship Id="rId18" Type="http://schemas.openxmlformats.org/officeDocument/2006/relationships/font" Target="fonts/Raleway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c7fbe675f1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c7fbe675f1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c7fbe675f1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c7fbe675f1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c7fbe675f1_1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c7fbe675f1_1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c7fbe675f1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c7fbe675f1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c7fbe675f1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c7fbe675f1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c7fbe675f1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c7fbe675f1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c7fbe675f1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c7fbe675f1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c7fbe675f1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c7fbe675f1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c7fbe675f1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c7fbe675f1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c7fbe675f1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c7fbe675f1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c7fbe675f1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c7fbe675f1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Herní aktivity dětí v nemocnici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Rodina a hry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h</a:t>
            </a:r>
            <a:r>
              <a:rPr lang="cs"/>
              <a:t>ra je přirozenou součástí dětství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pro všechny děti je důležitým faktorem jejich vývoje a rozvoje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přináší jim radost, uspokojení a přináší zkušenosti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pomáhá jim vyjádřit a odžít si svoje strachy, obavy, trápení související s pobytem v nemocnici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hru je možné využít jako prostředek k tomu, aby děti pochopily dění kolem, vyrovnaly se svou nemocí a smířily se s nutností nemocniční péče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společné hry jsou vhodnou příležitostí, jak se seznámit s ošetřující sestrou, lékařem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děti prostřednictvím hry více komunikují a jsou uvolněnější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nemocné děti si většinou spontánně nehrají, pečující profesionálové jim proto musí aktivně nabízet příležitosti ke hrám co nejčastěji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Herní aktivity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hra jako součást přípravy/edukace dítěte na hospitalizaci, na zákrok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herní prvky začleněné do ošetřovatelské péče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hra, která vyplňuje volný čas dětí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terapeutická hra, která řeší konkrétní situace např. strach z odběru krve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Herní specialista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českých nemocnicích zatím není zcela běžný a jeho postavení dosud není legislativně ukotveno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 řadě zemí členem ošetřujícího týmu a společně s ostatními pracovníky hledá účinné cesty, jak eliminovat negativní dopad hospitalizace na dítě a jeho blízké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hlavním pracovním nástrojem je široce pojatá hra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využívá se nejen pro naplňování volného času hospitalizovaných dětí, ale také k detekci signálů případné úzkosti, stresu či nejistoty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hra má velký význam v přípravě dětí na vyšetření a zákroky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působení odborně vyškolených herních specialistů prokazatelně zkracuje dobu hospitalizace, urychluje uzdravování, snižuje používání tlumící medikace, usnadňuje léčbu a přispívá k dobré a otevřené komunikaci mezi dítětem, jeho doprovodem a nemocničním personálem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Aktivity s kojenci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</a:t>
            </a:r>
            <a:r>
              <a:rPr lang="cs"/>
              <a:t>yužíváme škádlivky, manipulaci s předměty a vždy herní aktivity doprovázíme písněmi, říkánkami, povídáním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využíváme při každém kontaktu s dítětem (koupání, přebalování, krmení …)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baby masáž, hlazení dítěte, doprovázíme povídáním, písničkou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škádlivky – schovávání obličeje do dlaní, za plenku, po odkrytí „kuk,baf“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nabízíme dítěti hračku a chceme, aby po ní sáhlo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stavíme kostky na sebe, pohybujeme hračkou nad dítětem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ptáme se „ukaž“, kde má např. panenka oči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mluvíme na dítě prostřednictvím maňáska apod.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Aktivity s batolaty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8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</a:t>
            </a:r>
            <a:r>
              <a:rPr lang="cs"/>
              <a:t>ominantní činností je manipulace s předměty, dítě procvičuje jemnou motoriku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využíváme napodobivou hru, dítěte se ptáme „jak dělá“ pes, kočička apod.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volíme i pohybové hry v rámci postýlky a vzhledem k onemocnění – dítě leze za nabízenou hračkou, přetáčí se, pohybuje se podle hudby, zpěvu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pokud může být dítě mimo postýlku, umožníme tzv. špinavou hru, dítě pracuje s pískem, vodou, těstem, barvou - dítě užívá příjemné pocity z kontaktu s materiálem (boří do něj ruce, patlá, hněte, válí, kreslí do něj prstem)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hra s materiálem pomůže dětem uvolnit energii a ventilovat nashromážděné negativní emoce, při této hře neriskují prohru ani neúspěch, nehrozí jim, že se něco nepovede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 vhodná pro děti každého věku i pro rodiče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při dodržení všech hygienických zásad ji lze využít i u dětí na lůžku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Aktivity pro předškoláky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</a:t>
            </a:r>
            <a:r>
              <a:rPr lang="cs"/>
              <a:t>minantní činností je hra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dítě si hraje individuálně (samo, vedle druhého dítěte), v kolektivu dětí (asi od 5 let)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hry úlohové (na obchod, na lékaře, na maminku a tatínka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konstruktivní hry (stavebnice)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pohybové hry, hádanky, didaktické hry, výtvarné činnosti, špinavou hru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vždy přizpůsobeno prostředí a zdravotnímu stavu dítěte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Aktivity pro děti mladšího školního věku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na</a:t>
            </a:r>
            <a:r>
              <a:rPr lang="cs"/>
              <a:t>vazují na hry pro předcházející věkové skupiny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nejvhodnější jsou stolní(stolní fotbal, kulečník)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počítačové hry, společenské hry a karty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čtení časopisů a knih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stavebnice, hlavolamy, ruční práce (drhání, vyšívání, korálky)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výtvarné činnosti, špinavá hra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Aktivity pro starší školáky a adolescenty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</a:t>
            </a:r>
            <a:r>
              <a:rPr lang="cs"/>
              <a:t>lavně společenské a kolektivní hry (společně dívky a chlapci, složitá pravidla)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soutěže, olympiády (šipky, piškvorky, stolní fotbal)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hlavolamy, křížovky, sudoku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počítačové hry, hudební nástroje, knihy, filmy, hudba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 psaní povídek, deníku, fotografování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pořádání večírků na oddělení (pro sebe, personál, menší děti)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výtvarné činnosti (batikování triček, keramika, modelování, koláže)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špinavá hra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Provoz herny - zásady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</a:t>
            </a:r>
            <a:r>
              <a:rPr lang="cs"/>
              <a:t>dravotnický personál ručí za bezpečnost všech dětí v herně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všechny činnosti a hry s nemocnými dětmi musí brát v úvahu jejich zdravotní stav i věk a nesmí bránit chodu oddělení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herna se musí denně uklízet, rodiče i děti se mohou na úklidu dobrovolně podílet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všechny hračky musí být čisté a bezpečné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 si mohou vybrat, zda chtějí vizitu absolvovat v herně nebo na pokoji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herně má být dítě v bezpečí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duchu zachování bezpečí se nesmějí provádět v herně žádné bolestivé výkony!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93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Hra s těžce nemocnými nebo dlouhodobě nemocnými dětmi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381025"/>
            <a:ext cx="8520600" cy="318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</a:t>
            </a:r>
            <a:r>
              <a:rPr lang="cs"/>
              <a:t>ěkteré děti tráví mnoho času na pooperačním oddělení, na jednotkách intenzivní péče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vzhledem ke zdravotnímu stavu a typu léčby nemají sílu ani náladu na dlouhodobější aktivity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vhodné je volit chvilkové, nenáročné hry a činnosti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často jde především o to děti potěšit a nabídnout jim příjemné zážitky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např. číst jednoduché příběhy, dělat bubliny bublifukem, jednoduché masáže, relaxační hudba,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aktivity stimulující smysly (hmat – sahat do uzavřeného pytlíku, čich – pytlíčky s kořením a oblíbenými vůněmi, sluch – nahrávky známých zvuků a hlasů, hudební nástroje, zrak – na strop zavěsit různé hračky, lesklé předměty a měnit je)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vrátit se s dítětem vývojově zpět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nabízet aktivity ne podle věku, ale také podle momentálních možností a schopností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důležité je povzbuzovat a učit vše rodiče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Rodina a hra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</a:t>
            </a:r>
            <a:r>
              <a:rPr lang="cs"/>
              <a:t>estry často v roli koordinátorek – půjčují dětem a rodičům hračky, pomůcky, společně s rodiči vymýšlejí vhodné herní aktivity přizpůsobené zdravotnímu stavu dítěte, podle možností se podílejí na hře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s rodiči je v tomto směru někdy obtížnější spolupráce - nemají zájem, nechtějí se zapojit do tvořivé hry, raději dětem pustí televizi 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je dobré zjistit, co samotné rodiče baví a co by byli ochotni s dítětem dělat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osvědčená metoda je začít s dítětem nějakou hru či aktivitu a po chvíli požádat rodiče, aby s dítětem aktivitu dokončili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někdy může nespolupráce rodiny souviset se strachem, rodiče se bojí, aby dítě nepřetížili, a proto podporují jeho pasivitu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