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4" r:id="rId19"/>
    <p:sldId id="275" r:id="rId20"/>
    <p:sldId id="278" r:id="rId21"/>
    <p:sldId id="277" r:id="rId22"/>
    <p:sldId id="276" r:id="rId23"/>
    <p:sldId id="279" r:id="rId24"/>
    <p:sldId id="280" r:id="rId25"/>
    <p:sldId id="281" r:id="rId26"/>
    <p:sldId id="282" r:id="rId27"/>
    <p:sldId id="273" r:id="rId28"/>
    <p:sldId id="283" r:id="rId29"/>
    <p:sldId id="284" r:id="rId30"/>
    <p:sldId id="285" r:id="rId31"/>
    <p:sldId id="286" r:id="rId32"/>
    <p:sldId id="287" r:id="rId33"/>
    <p:sldId id="288" r:id="rId34"/>
    <p:sldId id="289" r:id="rId35"/>
    <p:sldId id="290" r:id="rId36"/>
    <p:sldId id="291" r:id="rId37"/>
    <p:sldId id="294" r:id="rId38"/>
    <p:sldId id="292" r:id="rId39"/>
    <p:sldId id="293" r:id="rId40"/>
    <p:sldId id="295" r:id="rId41"/>
    <p:sldId id="296" r:id="rId42"/>
    <p:sldId id="297" r:id="rId43"/>
    <p:sldId id="298" r:id="rId44"/>
    <p:sldId id="299" r:id="rId45"/>
    <p:sldId id="301" r:id="rId46"/>
    <p:sldId id="302" r:id="rId47"/>
    <p:sldId id="300" r:id="rId48"/>
  </p:sldIdLst>
  <p:sldSz cx="9144000" cy="6858000" type="screen4x3"/>
  <p:notesSz cx="6858000" cy="9144000"/>
  <p:defaultTextStyle>
    <a:defPPr>
      <a:defRPr lang="cs-CZ"/>
    </a:defPPr>
    <a:lvl1pPr algn="ctr" rtl="0" fontAlgn="base">
      <a:spcBef>
        <a:spcPct val="0"/>
      </a:spcBef>
      <a:spcAft>
        <a:spcPct val="0"/>
      </a:spcAft>
      <a:defRPr b="1" kern="1200">
        <a:solidFill>
          <a:schemeClr val="tx1"/>
        </a:solidFill>
        <a:latin typeface="Verdana" panose="020B0604030504040204" pitchFamily="34" charset="0"/>
        <a:ea typeface="+mn-ea"/>
        <a:cs typeface="+mn-cs"/>
      </a:defRPr>
    </a:lvl1pPr>
    <a:lvl2pPr marL="457200" algn="ctr" rtl="0" fontAlgn="base">
      <a:spcBef>
        <a:spcPct val="0"/>
      </a:spcBef>
      <a:spcAft>
        <a:spcPct val="0"/>
      </a:spcAft>
      <a:defRPr b="1" kern="1200">
        <a:solidFill>
          <a:schemeClr val="tx1"/>
        </a:solidFill>
        <a:latin typeface="Verdana" panose="020B0604030504040204" pitchFamily="34" charset="0"/>
        <a:ea typeface="+mn-ea"/>
        <a:cs typeface="+mn-cs"/>
      </a:defRPr>
    </a:lvl2pPr>
    <a:lvl3pPr marL="914400" algn="ctr" rtl="0" fontAlgn="base">
      <a:spcBef>
        <a:spcPct val="0"/>
      </a:spcBef>
      <a:spcAft>
        <a:spcPct val="0"/>
      </a:spcAft>
      <a:defRPr b="1" kern="1200">
        <a:solidFill>
          <a:schemeClr val="tx1"/>
        </a:solidFill>
        <a:latin typeface="Verdana" panose="020B0604030504040204" pitchFamily="34" charset="0"/>
        <a:ea typeface="+mn-ea"/>
        <a:cs typeface="+mn-cs"/>
      </a:defRPr>
    </a:lvl3pPr>
    <a:lvl4pPr marL="1371600" algn="ctr" rtl="0" fontAlgn="base">
      <a:spcBef>
        <a:spcPct val="0"/>
      </a:spcBef>
      <a:spcAft>
        <a:spcPct val="0"/>
      </a:spcAft>
      <a:defRPr b="1" kern="1200">
        <a:solidFill>
          <a:schemeClr val="tx1"/>
        </a:solidFill>
        <a:latin typeface="Verdana" panose="020B0604030504040204" pitchFamily="34" charset="0"/>
        <a:ea typeface="+mn-ea"/>
        <a:cs typeface="+mn-cs"/>
      </a:defRPr>
    </a:lvl4pPr>
    <a:lvl5pPr marL="1828800" algn="ctr" rtl="0" fontAlgn="base">
      <a:spcBef>
        <a:spcPct val="0"/>
      </a:spcBef>
      <a:spcAft>
        <a:spcPct val="0"/>
      </a:spcAft>
      <a:defRPr b="1" kern="1200">
        <a:solidFill>
          <a:schemeClr val="tx1"/>
        </a:solidFill>
        <a:latin typeface="Verdana" panose="020B0604030504040204" pitchFamily="34" charset="0"/>
        <a:ea typeface="+mn-ea"/>
        <a:cs typeface="+mn-cs"/>
      </a:defRPr>
    </a:lvl5pPr>
    <a:lvl6pPr marL="2286000" algn="l" defTabSz="914400" rtl="0" eaLnBrk="1" latinLnBrk="0" hangingPunct="1">
      <a:defRPr b="1" kern="1200">
        <a:solidFill>
          <a:schemeClr val="tx1"/>
        </a:solidFill>
        <a:latin typeface="Verdana" panose="020B0604030504040204" pitchFamily="34" charset="0"/>
        <a:ea typeface="+mn-ea"/>
        <a:cs typeface="+mn-cs"/>
      </a:defRPr>
    </a:lvl6pPr>
    <a:lvl7pPr marL="2743200" algn="l" defTabSz="914400" rtl="0" eaLnBrk="1" latinLnBrk="0" hangingPunct="1">
      <a:defRPr b="1" kern="1200">
        <a:solidFill>
          <a:schemeClr val="tx1"/>
        </a:solidFill>
        <a:latin typeface="Verdana" panose="020B0604030504040204" pitchFamily="34" charset="0"/>
        <a:ea typeface="+mn-ea"/>
        <a:cs typeface="+mn-cs"/>
      </a:defRPr>
    </a:lvl7pPr>
    <a:lvl8pPr marL="3200400" algn="l" defTabSz="914400" rtl="0" eaLnBrk="1" latinLnBrk="0" hangingPunct="1">
      <a:defRPr b="1" kern="1200">
        <a:solidFill>
          <a:schemeClr val="tx1"/>
        </a:solidFill>
        <a:latin typeface="Verdana" panose="020B0604030504040204" pitchFamily="34" charset="0"/>
        <a:ea typeface="+mn-ea"/>
        <a:cs typeface="+mn-cs"/>
      </a:defRPr>
    </a:lvl8pPr>
    <a:lvl9pPr marL="3657600" algn="l" defTabSz="914400" rtl="0" eaLnBrk="1" latinLnBrk="0" hangingPunct="1">
      <a:defRPr b="1" kern="1200">
        <a:solidFill>
          <a:schemeClr val="tx1"/>
        </a:solidFill>
        <a:latin typeface="Verdan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5" d="100"/>
          <a:sy n="45" d="100"/>
        </p:scale>
        <p:origin x="1068"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grpSp>
        <p:nvGrpSpPr>
          <p:cNvPr id="5122" name="Group 2"/>
          <p:cNvGrpSpPr>
            <a:grpSpLocks/>
          </p:cNvGrpSpPr>
          <p:nvPr/>
        </p:nvGrpSpPr>
        <p:grpSpPr bwMode="auto">
          <a:xfrm>
            <a:off x="0" y="0"/>
            <a:ext cx="9148763" cy="6851650"/>
            <a:chOff x="1" y="0"/>
            <a:chExt cx="5763" cy="4316"/>
          </a:xfrm>
        </p:grpSpPr>
        <p:sp>
          <p:nvSpPr>
            <p:cNvPr id="5123" name="Freeform 3"/>
            <p:cNvSpPr>
              <a:spLocks/>
            </p:cNvSpPr>
            <p:nvPr/>
          </p:nvSpPr>
          <p:spPr bwMode="hidden">
            <a:xfrm>
              <a:off x="5045" y="2626"/>
              <a:ext cx="719" cy="1690"/>
            </a:xfrm>
            <a:custGeom>
              <a:avLst/>
              <a:gdLst>
                <a:gd name="T0" fmla="*/ 717 w 717"/>
                <a:gd name="T1" fmla="*/ 72 h 1690"/>
                <a:gd name="T2" fmla="*/ 717 w 717"/>
                <a:gd name="T3" fmla="*/ 0 h 1690"/>
                <a:gd name="T4" fmla="*/ 699 w 717"/>
                <a:gd name="T5" fmla="*/ 101 h 1690"/>
                <a:gd name="T6" fmla="*/ 675 w 717"/>
                <a:gd name="T7" fmla="*/ 209 h 1690"/>
                <a:gd name="T8" fmla="*/ 627 w 717"/>
                <a:gd name="T9" fmla="*/ 389 h 1690"/>
                <a:gd name="T10" fmla="*/ 574 w 717"/>
                <a:gd name="T11" fmla="*/ 569 h 1690"/>
                <a:gd name="T12" fmla="*/ 502 w 717"/>
                <a:gd name="T13" fmla="*/ 749 h 1690"/>
                <a:gd name="T14" fmla="*/ 424 w 717"/>
                <a:gd name="T15" fmla="*/ 935 h 1690"/>
                <a:gd name="T16" fmla="*/ 334 w 717"/>
                <a:gd name="T17" fmla="*/ 1121 h 1690"/>
                <a:gd name="T18" fmla="*/ 233 w 717"/>
                <a:gd name="T19" fmla="*/ 1312 h 1690"/>
                <a:gd name="T20" fmla="*/ 125 w 717"/>
                <a:gd name="T21" fmla="*/ 1498 h 1690"/>
                <a:gd name="T22" fmla="*/ 0 w 717"/>
                <a:gd name="T23" fmla="*/ 1690 h 1690"/>
                <a:gd name="T24" fmla="*/ 11 w 717"/>
                <a:gd name="T25" fmla="*/ 1690 h 1690"/>
                <a:gd name="T26" fmla="*/ 137 w 717"/>
                <a:gd name="T27" fmla="*/ 1498 h 1690"/>
                <a:gd name="T28" fmla="*/ 245 w 717"/>
                <a:gd name="T29" fmla="*/ 1312 h 1690"/>
                <a:gd name="T30" fmla="*/ 346 w 717"/>
                <a:gd name="T31" fmla="*/ 1121 h 1690"/>
                <a:gd name="T32" fmla="*/ 436 w 717"/>
                <a:gd name="T33" fmla="*/ 935 h 1690"/>
                <a:gd name="T34" fmla="*/ 514 w 717"/>
                <a:gd name="T35" fmla="*/ 749 h 1690"/>
                <a:gd name="T36" fmla="*/ 585 w 717"/>
                <a:gd name="T37" fmla="*/ 569 h 1690"/>
                <a:gd name="T38" fmla="*/ 639 w 717"/>
                <a:gd name="T39" fmla="*/ 389 h 1690"/>
                <a:gd name="T40" fmla="*/ 687 w 717"/>
                <a:gd name="T41" fmla="*/ 209 h 1690"/>
                <a:gd name="T42" fmla="*/ 705 w 717"/>
                <a:gd name="T43" fmla="*/ 143 h 1690"/>
                <a:gd name="T44" fmla="*/ 717 w 717"/>
                <a:gd name="T45" fmla="*/ 72 h 1690"/>
                <a:gd name="T46" fmla="*/ 717 w 717"/>
                <a:gd name="T47" fmla="*/ 72 h 1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5124" name="Freeform 4"/>
            <p:cNvSpPr>
              <a:spLocks/>
            </p:cNvSpPr>
            <p:nvPr/>
          </p:nvSpPr>
          <p:spPr bwMode="hidden">
            <a:xfrm>
              <a:off x="5386" y="3794"/>
              <a:ext cx="378" cy="522"/>
            </a:xfrm>
            <a:custGeom>
              <a:avLst/>
              <a:gdLst>
                <a:gd name="T0" fmla="*/ 377 w 377"/>
                <a:gd name="T1" fmla="*/ 0 h 522"/>
                <a:gd name="T2" fmla="*/ 293 w 377"/>
                <a:gd name="T3" fmla="*/ 132 h 522"/>
                <a:gd name="T4" fmla="*/ 204 w 377"/>
                <a:gd name="T5" fmla="*/ 264 h 522"/>
                <a:gd name="T6" fmla="*/ 102 w 377"/>
                <a:gd name="T7" fmla="*/ 396 h 522"/>
                <a:gd name="T8" fmla="*/ 0 w 377"/>
                <a:gd name="T9" fmla="*/ 522 h 522"/>
                <a:gd name="T10" fmla="*/ 12 w 377"/>
                <a:gd name="T11" fmla="*/ 522 h 522"/>
                <a:gd name="T12" fmla="*/ 114 w 377"/>
                <a:gd name="T13" fmla="*/ 402 h 522"/>
                <a:gd name="T14" fmla="*/ 204 w 377"/>
                <a:gd name="T15" fmla="*/ 282 h 522"/>
                <a:gd name="T16" fmla="*/ 377 w 377"/>
                <a:gd name="T17" fmla="*/ 24 h 522"/>
                <a:gd name="T18" fmla="*/ 377 w 377"/>
                <a:gd name="T19" fmla="*/ 0 h 522"/>
                <a:gd name="T20" fmla="*/ 377 w 377"/>
                <a:gd name="T21" fmla="*/ 0 h 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5125" name="Freeform 5"/>
            <p:cNvSpPr>
              <a:spLocks/>
            </p:cNvSpPr>
            <p:nvPr/>
          </p:nvSpPr>
          <p:spPr bwMode="hidden">
            <a:xfrm>
              <a:off x="5680" y="4214"/>
              <a:ext cx="84" cy="102"/>
            </a:xfrm>
            <a:custGeom>
              <a:avLst/>
              <a:gdLst>
                <a:gd name="T0" fmla="*/ 0 w 84"/>
                <a:gd name="T1" fmla="*/ 102 h 102"/>
                <a:gd name="T2" fmla="*/ 18 w 84"/>
                <a:gd name="T3" fmla="*/ 102 h 102"/>
                <a:gd name="T4" fmla="*/ 48 w 84"/>
                <a:gd name="T5" fmla="*/ 60 h 102"/>
                <a:gd name="T6" fmla="*/ 84 w 84"/>
                <a:gd name="T7" fmla="*/ 24 h 102"/>
                <a:gd name="T8" fmla="*/ 84 w 84"/>
                <a:gd name="T9" fmla="*/ 0 h 102"/>
                <a:gd name="T10" fmla="*/ 42 w 84"/>
                <a:gd name="T11" fmla="*/ 54 h 102"/>
                <a:gd name="T12" fmla="*/ 0 w 84"/>
                <a:gd name="T13" fmla="*/ 102 h 102"/>
                <a:gd name="T14" fmla="*/ 0 w 84"/>
                <a:gd name="T15" fmla="*/ 102 h 10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grpSp>
          <p:nvGrpSpPr>
            <p:cNvPr id="5126" name="Group 6"/>
            <p:cNvGrpSpPr>
              <a:grpSpLocks/>
            </p:cNvGrpSpPr>
            <p:nvPr/>
          </p:nvGrpSpPr>
          <p:grpSpPr bwMode="auto">
            <a:xfrm>
              <a:off x="288" y="0"/>
              <a:ext cx="5098" cy="4316"/>
              <a:chOff x="288" y="0"/>
              <a:chExt cx="5098" cy="4316"/>
            </a:xfrm>
          </p:grpSpPr>
          <p:sp>
            <p:nvSpPr>
              <p:cNvPr id="5127" name="Freeform 7"/>
              <p:cNvSpPr>
                <a:spLocks/>
              </p:cNvSpPr>
              <p:nvPr userDrawn="1"/>
            </p:nvSpPr>
            <p:spPr bwMode="hidden">
              <a:xfrm>
                <a:off x="2789" y="0"/>
                <a:ext cx="72" cy="4316"/>
              </a:xfrm>
              <a:custGeom>
                <a:avLst/>
                <a:gdLst>
                  <a:gd name="T0" fmla="*/ 0 w 72"/>
                  <a:gd name="T1" fmla="*/ 0 h 4316"/>
                  <a:gd name="T2" fmla="*/ 60 w 72"/>
                  <a:gd name="T3" fmla="*/ 4316 h 4316"/>
                  <a:gd name="T4" fmla="*/ 72 w 72"/>
                  <a:gd name="T5" fmla="*/ 4316 h 4316"/>
                  <a:gd name="T6" fmla="*/ 12 w 72"/>
                  <a:gd name="T7" fmla="*/ 0 h 4316"/>
                  <a:gd name="T8" fmla="*/ 0 w 72"/>
                  <a:gd name="T9" fmla="*/ 0 h 4316"/>
                  <a:gd name="T10" fmla="*/ 0 w 72"/>
                  <a:gd name="T11" fmla="*/ 0 h 4316"/>
                </a:gdLst>
                <a:ahLst/>
                <a:cxnLst>
                  <a:cxn ang="0">
                    <a:pos x="T0" y="T1"/>
                  </a:cxn>
                  <a:cxn ang="0">
                    <a:pos x="T2" y="T3"/>
                  </a:cxn>
                  <a:cxn ang="0">
                    <a:pos x="T4" y="T5"/>
                  </a:cxn>
                  <a:cxn ang="0">
                    <a:pos x="T6" y="T7"/>
                  </a:cxn>
                  <a:cxn ang="0">
                    <a:pos x="T8" y="T9"/>
                  </a:cxn>
                  <a:cxn ang="0">
                    <a:pos x="T10" y="T11"/>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5128" name="Freeform 8"/>
              <p:cNvSpPr>
                <a:spLocks/>
              </p:cNvSpPr>
              <p:nvPr userDrawn="1"/>
            </p:nvSpPr>
            <p:spPr bwMode="hidden">
              <a:xfrm>
                <a:off x="3089" y="0"/>
                <a:ext cx="174" cy="4316"/>
              </a:xfrm>
              <a:custGeom>
                <a:avLst/>
                <a:gdLst>
                  <a:gd name="T0" fmla="*/ 24 w 174"/>
                  <a:gd name="T1" fmla="*/ 0 h 4316"/>
                  <a:gd name="T2" fmla="*/ 12 w 174"/>
                  <a:gd name="T3" fmla="*/ 0 h 4316"/>
                  <a:gd name="T4" fmla="*/ 42 w 174"/>
                  <a:gd name="T5" fmla="*/ 216 h 4316"/>
                  <a:gd name="T6" fmla="*/ 72 w 174"/>
                  <a:gd name="T7" fmla="*/ 444 h 4316"/>
                  <a:gd name="T8" fmla="*/ 96 w 174"/>
                  <a:gd name="T9" fmla="*/ 689 h 4316"/>
                  <a:gd name="T10" fmla="*/ 120 w 174"/>
                  <a:gd name="T11" fmla="*/ 947 h 4316"/>
                  <a:gd name="T12" fmla="*/ 132 w 174"/>
                  <a:gd name="T13" fmla="*/ 1211 h 4316"/>
                  <a:gd name="T14" fmla="*/ 150 w 174"/>
                  <a:gd name="T15" fmla="*/ 1487 h 4316"/>
                  <a:gd name="T16" fmla="*/ 156 w 174"/>
                  <a:gd name="T17" fmla="*/ 1768 h 4316"/>
                  <a:gd name="T18" fmla="*/ 162 w 174"/>
                  <a:gd name="T19" fmla="*/ 2062 h 4316"/>
                  <a:gd name="T20" fmla="*/ 156 w 174"/>
                  <a:gd name="T21" fmla="*/ 2644 h 4316"/>
                  <a:gd name="T22" fmla="*/ 126 w 174"/>
                  <a:gd name="T23" fmla="*/ 3225 h 4316"/>
                  <a:gd name="T24" fmla="*/ 108 w 174"/>
                  <a:gd name="T25" fmla="*/ 3507 h 4316"/>
                  <a:gd name="T26" fmla="*/ 78 w 174"/>
                  <a:gd name="T27" fmla="*/ 3788 h 4316"/>
                  <a:gd name="T28" fmla="*/ 42 w 174"/>
                  <a:gd name="T29" fmla="*/ 4058 h 4316"/>
                  <a:gd name="T30" fmla="*/ 0 w 174"/>
                  <a:gd name="T31" fmla="*/ 4316 h 4316"/>
                  <a:gd name="T32" fmla="*/ 12 w 174"/>
                  <a:gd name="T33" fmla="*/ 4316 h 4316"/>
                  <a:gd name="T34" fmla="*/ 54 w 174"/>
                  <a:gd name="T35" fmla="*/ 4058 h 4316"/>
                  <a:gd name="T36" fmla="*/ 90 w 174"/>
                  <a:gd name="T37" fmla="*/ 3782 h 4316"/>
                  <a:gd name="T38" fmla="*/ 120 w 174"/>
                  <a:gd name="T39" fmla="*/ 3507 h 4316"/>
                  <a:gd name="T40" fmla="*/ 138 w 174"/>
                  <a:gd name="T41" fmla="*/ 3219 h 4316"/>
                  <a:gd name="T42" fmla="*/ 168 w 174"/>
                  <a:gd name="T43" fmla="*/ 2638 h 4316"/>
                  <a:gd name="T44" fmla="*/ 174 w 174"/>
                  <a:gd name="T45" fmla="*/ 2056 h 4316"/>
                  <a:gd name="T46" fmla="*/ 168 w 174"/>
                  <a:gd name="T47" fmla="*/ 1768 h 4316"/>
                  <a:gd name="T48" fmla="*/ 162 w 174"/>
                  <a:gd name="T49" fmla="*/ 1487 h 4316"/>
                  <a:gd name="T50" fmla="*/ 144 w 174"/>
                  <a:gd name="T51" fmla="*/ 1211 h 4316"/>
                  <a:gd name="T52" fmla="*/ 132 w 174"/>
                  <a:gd name="T53" fmla="*/ 941 h 4316"/>
                  <a:gd name="T54" fmla="*/ 108 w 174"/>
                  <a:gd name="T55" fmla="*/ 689 h 4316"/>
                  <a:gd name="T56" fmla="*/ 84 w 174"/>
                  <a:gd name="T57" fmla="*/ 444 h 4316"/>
                  <a:gd name="T58" fmla="*/ 54 w 174"/>
                  <a:gd name="T59" fmla="*/ 216 h 4316"/>
                  <a:gd name="T60" fmla="*/ 24 w 174"/>
                  <a:gd name="T61" fmla="*/ 0 h 4316"/>
                  <a:gd name="T62" fmla="*/ 24 w 174"/>
                  <a:gd name="T63"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5129" name="Freeform 9"/>
              <p:cNvSpPr>
                <a:spLocks/>
              </p:cNvSpPr>
              <p:nvPr userDrawn="1"/>
            </p:nvSpPr>
            <p:spPr bwMode="hidden">
              <a:xfrm>
                <a:off x="3358" y="0"/>
                <a:ext cx="337" cy="4316"/>
              </a:xfrm>
              <a:custGeom>
                <a:avLst/>
                <a:gdLst>
                  <a:gd name="T0" fmla="*/ 329 w 335"/>
                  <a:gd name="T1" fmla="*/ 2014 h 4316"/>
                  <a:gd name="T2" fmla="*/ 317 w 335"/>
                  <a:gd name="T3" fmla="*/ 1726 h 4316"/>
                  <a:gd name="T4" fmla="*/ 293 w 335"/>
                  <a:gd name="T5" fmla="*/ 1445 h 4316"/>
                  <a:gd name="T6" fmla="*/ 263 w 335"/>
                  <a:gd name="T7" fmla="*/ 1175 h 4316"/>
                  <a:gd name="T8" fmla="*/ 228 w 335"/>
                  <a:gd name="T9" fmla="*/ 917 h 4316"/>
                  <a:gd name="T10" fmla="*/ 186 w 335"/>
                  <a:gd name="T11" fmla="*/ 665 h 4316"/>
                  <a:gd name="T12" fmla="*/ 132 w 335"/>
                  <a:gd name="T13" fmla="*/ 432 h 4316"/>
                  <a:gd name="T14" fmla="*/ 78 w 335"/>
                  <a:gd name="T15" fmla="*/ 204 h 4316"/>
                  <a:gd name="T16" fmla="*/ 12 w 335"/>
                  <a:gd name="T17" fmla="*/ 0 h 4316"/>
                  <a:gd name="T18" fmla="*/ 0 w 335"/>
                  <a:gd name="T19" fmla="*/ 0 h 4316"/>
                  <a:gd name="T20" fmla="*/ 66 w 335"/>
                  <a:gd name="T21" fmla="*/ 204 h 4316"/>
                  <a:gd name="T22" fmla="*/ 120 w 335"/>
                  <a:gd name="T23" fmla="*/ 432 h 4316"/>
                  <a:gd name="T24" fmla="*/ 174 w 335"/>
                  <a:gd name="T25" fmla="*/ 665 h 4316"/>
                  <a:gd name="T26" fmla="*/ 216 w 335"/>
                  <a:gd name="T27" fmla="*/ 917 h 4316"/>
                  <a:gd name="T28" fmla="*/ 251 w 335"/>
                  <a:gd name="T29" fmla="*/ 1175 h 4316"/>
                  <a:gd name="T30" fmla="*/ 281 w 335"/>
                  <a:gd name="T31" fmla="*/ 1445 h 4316"/>
                  <a:gd name="T32" fmla="*/ 305 w 335"/>
                  <a:gd name="T33" fmla="*/ 1726 h 4316"/>
                  <a:gd name="T34" fmla="*/ 317 w 335"/>
                  <a:gd name="T35" fmla="*/ 2014 h 4316"/>
                  <a:gd name="T36" fmla="*/ 323 w 335"/>
                  <a:gd name="T37" fmla="*/ 2314 h 4316"/>
                  <a:gd name="T38" fmla="*/ 317 w 335"/>
                  <a:gd name="T39" fmla="*/ 2608 h 4316"/>
                  <a:gd name="T40" fmla="*/ 305 w 335"/>
                  <a:gd name="T41" fmla="*/ 2907 h 4316"/>
                  <a:gd name="T42" fmla="*/ 281 w 335"/>
                  <a:gd name="T43" fmla="*/ 3201 h 4316"/>
                  <a:gd name="T44" fmla="*/ 257 w 335"/>
                  <a:gd name="T45" fmla="*/ 3489 h 4316"/>
                  <a:gd name="T46" fmla="*/ 216 w 335"/>
                  <a:gd name="T47" fmla="*/ 3777 h 4316"/>
                  <a:gd name="T48" fmla="*/ 174 w 335"/>
                  <a:gd name="T49" fmla="*/ 4052 h 4316"/>
                  <a:gd name="T50" fmla="*/ 120 w 335"/>
                  <a:gd name="T51" fmla="*/ 4316 h 4316"/>
                  <a:gd name="T52" fmla="*/ 132 w 335"/>
                  <a:gd name="T53" fmla="*/ 4316 h 4316"/>
                  <a:gd name="T54" fmla="*/ 186 w 335"/>
                  <a:gd name="T55" fmla="*/ 4052 h 4316"/>
                  <a:gd name="T56" fmla="*/ 228 w 335"/>
                  <a:gd name="T57" fmla="*/ 3777 h 4316"/>
                  <a:gd name="T58" fmla="*/ 269 w 335"/>
                  <a:gd name="T59" fmla="*/ 3489 h 4316"/>
                  <a:gd name="T60" fmla="*/ 293 w 335"/>
                  <a:gd name="T61" fmla="*/ 3201 h 4316"/>
                  <a:gd name="T62" fmla="*/ 317 w 335"/>
                  <a:gd name="T63" fmla="*/ 2907 h 4316"/>
                  <a:gd name="T64" fmla="*/ 329 w 335"/>
                  <a:gd name="T65" fmla="*/ 2608 h 4316"/>
                  <a:gd name="T66" fmla="*/ 335 w 335"/>
                  <a:gd name="T67" fmla="*/ 2314 h 4316"/>
                  <a:gd name="T68" fmla="*/ 329 w 335"/>
                  <a:gd name="T69" fmla="*/ 2014 h 4316"/>
                  <a:gd name="T70" fmla="*/ 329 w 335"/>
                  <a:gd name="T71" fmla="*/ 201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5130" name="Freeform 10"/>
              <p:cNvSpPr>
                <a:spLocks/>
              </p:cNvSpPr>
              <p:nvPr userDrawn="1"/>
            </p:nvSpPr>
            <p:spPr bwMode="hidden">
              <a:xfrm>
                <a:off x="3676" y="0"/>
                <a:ext cx="427" cy="4316"/>
              </a:xfrm>
              <a:custGeom>
                <a:avLst/>
                <a:gdLst>
                  <a:gd name="T0" fmla="*/ 413 w 425"/>
                  <a:gd name="T1" fmla="*/ 1924 h 4316"/>
                  <a:gd name="T2" fmla="*/ 395 w 425"/>
                  <a:gd name="T3" fmla="*/ 1690 h 4316"/>
                  <a:gd name="T4" fmla="*/ 365 w 425"/>
                  <a:gd name="T5" fmla="*/ 1457 h 4316"/>
                  <a:gd name="T6" fmla="*/ 329 w 425"/>
                  <a:gd name="T7" fmla="*/ 1229 h 4316"/>
                  <a:gd name="T8" fmla="*/ 281 w 425"/>
                  <a:gd name="T9" fmla="*/ 1001 h 4316"/>
                  <a:gd name="T10" fmla="*/ 227 w 425"/>
                  <a:gd name="T11" fmla="*/ 761 h 4316"/>
                  <a:gd name="T12" fmla="*/ 162 w 425"/>
                  <a:gd name="T13" fmla="*/ 522 h 4316"/>
                  <a:gd name="T14" fmla="*/ 90 w 425"/>
                  <a:gd name="T15" fmla="*/ 270 h 4316"/>
                  <a:gd name="T16" fmla="*/ 12 w 425"/>
                  <a:gd name="T17" fmla="*/ 0 h 4316"/>
                  <a:gd name="T18" fmla="*/ 0 w 425"/>
                  <a:gd name="T19" fmla="*/ 0 h 4316"/>
                  <a:gd name="T20" fmla="*/ 84 w 425"/>
                  <a:gd name="T21" fmla="*/ 270 h 4316"/>
                  <a:gd name="T22" fmla="*/ 156 w 425"/>
                  <a:gd name="T23" fmla="*/ 522 h 4316"/>
                  <a:gd name="T24" fmla="*/ 216 w 425"/>
                  <a:gd name="T25" fmla="*/ 767 h 4316"/>
                  <a:gd name="T26" fmla="*/ 275 w 425"/>
                  <a:gd name="T27" fmla="*/ 1001 h 4316"/>
                  <a:gd name="T28" fmla="*/ 317 w 425"/>
                  <a:gd name="T29" fmla="*/ 1235 h 4316"/>
                  <a:gd name="T30" fmla="*/ 353 w 425"/>
                  <a:gd name="T31" fmla="*/ 1463 h 4316"/>
                  <a:gd name="T32" fmla="*/ 383 w 425"/>
                  <a:gd name="T33" fmla="*/ 1690 h 4316"/>
                  <a:gd name="T34" fmla="*/ 401 w 425"/>
                  <a:gd name="T35" fmla="*/ 1924 h 4316"/>
                  <a:gd name="T36" fmla="*/ 413 w 425"/>
                  <a:gd name="T37" fmla="*/ 2188 h 4316"/>
                  <a:gd name="T38" fmla="*/ 407 w 425"/>
                  <a:gd name="T39" fmla="*/ 2458 h 4316"/>
                  <a:gd name="T40" fmla="*/ 395 w 425"/>
                  <a:gd name="T41" fmla="*/ 2733 h 4316"/>
                  <a:gd name="T42" fmla="*/ 365 w 425"/>
                  <a:gd name="T43" fmla="*/ 3021 h 4316"/>
                  <a:gd name="T44" fmla="*/ 329 w 425"/>
                  <a:gd name="T45" fmla="*/ 3321 h 4316"/>
                  <a:gd name="T46" fmla="*/ 275 w 425"/>
                  <a:gd name="T47" fmla="*/ 3639 h 4316"/>
                  <a:gd name="T48" fmla="*/ 204 w 425"/>
                  <a:gd name="T49" fmla="*/ 3968 h 4316"/>
                  <a:gd name="T50" fmla="*/ 126 w 425"/>
                  <a:gd name="T51" fmla="*/ 4316 h 4316"/>
                  <a:gd name="T52" fmla="*/ 138 w 425"/>
                  <a:gd name="T53" fmla="*/ 4316 h 4316"/>
                  <a:gd name="T54" fmla="*/ 216 w 425"/>
                  <a:gd name="T55" fmla="*/ 3968 h 4316"/>
                  <a:gd name="T56" fmla="*/ 287 w 425"/>
                  <a:gd name="T57" fmla="*/ 3639 h 4316"/>
                  <a:gd name="T58" fmla="*/ 341 w 425"/>
                  <a:gd name="T59" fmla="*/ 3321 h 4316"/>
                  <a:gd name="T60" fmla="*/ 377 w 425"/>
                  <a:gd name="T61" fmla="*/ 3021 h 4316"/>
                  <a:gd name="T62" fmla="*/ 407 w 425"/>
                  <a:gd name="T63" fmla="*/ 2733 h 4316"/>
                  <a:gd name="T64" fmla="*/ 419 w 425"/>
                  <a:gd name="T65" fmla="*/ 2458 h 4316"/>
                  <a:gd name="T66" fmla="*/ 425 w 425"/>
                  <a:gd name="T67" fmla="*/ 2188 h 4316"/>
                  <a:gd name="T68" fmla="*/ 413 w 425"/>
                  <a:gd name="T69" fmla="*/ 1924 h 4316"/>
                  <a:gd name="T70" fmla="*/ 413 w 425"/>
                  <a:gd name="T71" fmla="*/ 192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5131" name="Freeform 11"/>
              <p:cNvSpPr>
                <a:spLocks/>
              </p:cNvSpPr>
              <p:nvPr userDrawn="1"/>
            </p:nvSpPr>
            <p:spPr bwMode="hidden">
              <a:xfrm>
                <a:off x="3946" y="0"/>
                <a:ext cx="558" cy="4316"/>
              </a:xfrm>
              <a:custGeom>
                <a:avLst/>
                <a:gdLst>
                  <a:gd name="T0" fmla="*/ 556 w 556"/>
                  <a:gd name="T1" fmla="*/ 2020 h 4316"/>
                  <a:gd name="T2" fmla="*/ 538 w 556"/>
                  <a:gd name="T3" fmla="*/ 1732 h 4316"/>
                  <a:gd name="T4" fmla="*/ 503 w 556"/>
                  <a:gd name="T5" fmla="*/ 1445 h 4316"/>
                  <a:gd name="T6" fmla="*/ 455 w 556"/>
                  <a:gd name="T7" fmla="*/ 1175 h 4316"/>
                  <a:gd name="T8" fmla="*/ 395 w 556"/>
                  <a:gd name="T9" fmla="*/ 911 h 4316"/>
                  <a:gd name="T10" fmla="*/ 317 w 556"/>
                  <a:gd name="T11" fmla="*/ 659 h 4316"/>
                  <a:gd name="T12" fmla="*/ 228 w 556"/>
                  <a:gd name="T13" fmla="*/ 426 h 4316"/>
                  <a:gd name="T14" fmla="*/ 126 w 556"/>
                  <a:gd name="T15" fmla="*/ 204 h 4316"/>
                  <a:gd name="T16" fmla="*/ 12 w 556"/>
                  <a:gd name="T17" fmla="*/ 0 h 4316"/>
                  <a:gd name="T18" fmla="*/ 0 w 556"/>
                  <a:gd name="T19" fmla="*/ 0 h 4316"/>
                  <a:gd name="T20" fmla="*/ 114 w 556"/>
                  <a:gd name="T21" fmla="*/ 204 h 4316"/>
                  <a:gd name="T22" fmla="*/ 216 w 556"/>
                  <a:gd name="T23" fmla="*/ 426 h 4316"/>
                  <a:gd name="T24" fmla="*/ 305 w 556"/>
                  <a:gd name="T25" fmla="*/ 659 h 4316"/>
                  <a:gd name="T26" fmla="*/ 383 w 556"/>
                  <a:gd name="T27" fmla="*/ 911 h 4316"/>
                  <a:gd name="T28" fmla="*/ 443 w 556"/>
                  <a:gd name="T29" fmla="*/ 1175 h 4316"/>
                  <a:gd name="T30" fmla="*/ 491 w 556"/>
                  <a:gd name="T31" fmla="*/ 1445 h 4316"/>
                  <a:gd name="T32" fmla="*/ 526 w 556"/>
                  <a:gd name="T33" fmla="*/ 1732 h 4316"/>
                  <a:gd name="T34" fmla="*/ 544 w 556"/>
                  <a:gd name="T35" fmla="*/ 2020 h 4316"/>
                  <a:gd name="T36" fmla="*/ 544 w 556"/>
                  <a:gd name="T37" fmla="*/ 2326 h 4316"/>
                  <a:gd name="T38" fmla="*/ 532 w 556"/>
                  <a:gd name="T39" fmla="*/ 2632 h 4316"/>
                  <a:gd name="T40" fmla="*/ 503 w 556"/>
                  <a:gd name="T41" fmla="*/ 2931 h 4316"/>
                  <a:gd name="T42" fmla="*/ 455 w 556"/>
                  <a:gd name="T43" fmla="*/ 3225 h 4316"/>
                  <a:gd name="T44" fmla="*/ 389 w 556"/>
                  <a:gd name="T45" fmla="*/ 3513 h 4316"/>
                  <a:gd name="T46" fmla="*/ 311 w 556"/>
                  <a:gd name="T47" fmla="*/ 3788 h 4316"/>
                  <a:gd name="T48" fmla="*/ 216 w 556"/>
                  <a:gd name="T49" fmla="*/ 4058 h 4316"/>
                  <a:gd name="T50" fmla="*/ 102 w 556"/>
                  <a:gd name="T51" fmla="*/ 4316 h 4316"/>
                  <a:gd name="T52" fmla="*/ 114 w 556"/>
                  <a:gd name="T53" fmla="*/ 4316 h 4316"/>
                  <a:gd name="T54" fmla="*/ 228 w 556"/>
                  <a:gd name="T55" fmla="*/ 4058 h 4316"/>
                  <a:gd name="T56" fmla="*/ 323 w 556"/>
                  <a:gd name="T57" fmla="*/ 3788 h 4316"/>
                  <a:gd name="T58" fmla="*/ 401 w 556"/>
                  <a:gd name="T59" fmla="*/ 3513 h 4316"/>
                  <a:gd name="T60" fmla="*/ 467 w 556"/>
                  <a:gd name="T61" fmla="*/ 3225 h 4316"/>
                  <a:gd name="T62" fmla="*/ 515 w 556"/>
                  <a:gd name="T63" fmla="*/ 2931 h 4316"/>
                  <a:gd name="T64" fmla="*/ 544 w 556"/>
                  <a:gd name="T65" fmla="*/ 2632 h 4316"/>
                  <a:gd name="T66" fmla="*/ 556 w 556"/>
                  <a:gd name="T67" fmla="*/ 2326 h 4316"/>
                  <a:gd name="T68" fmla="*/ 556 w 556"/>
                  <a:gd name="T69" fmla="*/ 2020 h 4316"/>
                  <a:gd name="T70" fmla="*/ 556 w 556"/>
                  <a:gd name="T71" fmla="*/ 202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5132" name="Freeform 12"/>
              <p:cNvSpPr>
                <a:spLocks/>
              </p:cNvSpPr>
              <p:nvPr userDrawn="1"/>
            </p:nvSpPr>
            <p:spPr bwMode="hidden">
              <a:xfrm>
                <a:off x="4246" y="0"/>
                <a:ext cx="690" cy="4316"/>
              </a:xfrm>
              <a:custGeom>
                <a:avLst/>
                <a:gdLst>
                  <a:gd name="T0" fmla="*/ 688 w 688"/>
                  <a:gd name="T1" fmla="*/ 2086 h 4316"/>
                  <a:gd name="T2" fmla="*/ 670 w 688"/>
                  <a:gd name="T3" fmla="*/ 1810 h 4316"/>
                  <a:gd name="T4" fmla="*/ 634 w 688"/>
                  <a:gd name="T5" fmla="*/ 1541 h 4316"/>
                  <a:gd name="T6" fmla="*/ 574 w 688"/>
                  <a:gd name="T7" fmla="*/ 1271 h 4316"/>
                  <a:gd name="T8" fmla="*/ 497 w 688"/>
                  <a:gd name="T9" fmla="*/ 1007 h 4316"/>
                  <a:gd name="T10" fmla="*/ 401 w 688"/>
                  <a:gd name="T11" fmla="*/ 749 h 4316"/>
                  <a:gd name="T12" fmla="*/ 293 w 688"/>
                  <a:gd name="T13" fmla="*/ 492 h 4316"/>
                  <a:gd name="T14" fmla="*/ 162 w 688"/>
                  <a:gd name="T15" fmla="*/ 240 h 4316"/>
                  <a:gd name="T16" fmla="*/ 12 w 688"/>
                  <a:gd name="T17" fmla="*/ 0 h 4316"/>
                  <a:gd name="T18" fmla="*/ 0 w 688"/>
                  <a:gd name="T19" fmla="*/ 0 h 4316"/>
                  <a:gd name="T20" fmla="*/ 150 w 688"/>
                  <a:gd name="T21" fmla="*/ 240 h 4316"/>
                  <a:gd name="T22" fmla="*/ 281 w 688"/>
                  <a:gd name="T23" fmla="*/ 492 h 4316"/>
                  <a:gd name="T24" fmla="*/ 389 w 688"/>
                  <a:gd name="T25" fmla="*/ 749 h 4316"/>
                  <a:gd name="T26" fmla="*/ 485 w 688"/>
                  <a:gd name="T27" fmla="*/ 1007 h 4316"/>
                  <a:gd name="T28" fmla="*/ 562 w 688"/>
                  <a:gd name="T29" fmla="*/ 1271 h 4316"/>
                  <a:gd name="T30" fmla="*/ 622 w 688"/>
                  <a:gd name="T31" fmla="*/ 1541 h 4316"/>
                  <a:gd name="T32" fmla="*/ 658 w 688"/>
                  <a:gd name="T33" fmla="*/ 1810 h 4316"/>
                  <a:gd name="T34" fmla="*/ 676 w 688"/>
                  <a:gd name="T35" fmla="*/ 2086 h 4316"/>
                  <a:gd name="T36" fmla="*/ 676 w 688"/>
                  <a:gd name="T37" fmla="*/ 2368 h 4316"/>
                  <a:gd name="T38" fmla="*/ 658 w 688"/>
                  <a:gd name="T39" fmla="*/ 2650 h 4316"/>
                  <a:gd name="T40" fmla="*/ 616 w 688"/>
                  <a:gd name="T41" fmla="*/ 2931 h 4316"/>
                  <a:gd name="T42" fmla="*/ 556 w 688"/>
                  <a:gd name="T43" fmla="*/ 3213 h 4316"/>
                  <a:gd name="T44" fmla="*/ 473 w 688"/>
                  <a:gd name="T45" fmla="*/ 3495 h 4316"/>
                  <a:gd name="T46" fmla="*/ 371 w 688"/>
                  <a:gd name="T47" fmla="*/ 3777 h 4316"/>
                  <a:gd name="T48" fmla="*/ 251 w 688"/>
                  <a:gd name="T49" fmla="*/ 4046 h 4316"/>
                  <a:gd name="T50" fmla="*/ 114 w 688"/>
                  <a:gd name="T51" fmla="*/ 4316 h 4316"/>
                  <a:gd name="T52" fmla="*/ 126 w 688"/>
                  <a:gd name="T53" fmla="*/ 4316 h 4316"/>
                  <a:gd name="T54" fmla="*/ 263 w 688"/>
                  <a:gd name="T55" fmla="*/ 4046 h 4316"/>
                  <a:gd name="T56" fmla="*/ 383 w 688"/>
                  <a:gd name="T57" fmla="*/ 3777 h 4316"/>
                  <a:gd name="T58" fmla="*/ 485 w 688"/>
                  <a:gd name="T59" fmla="*/ 3495 h 4316"/>
                  <a:gd name="T60" fmla="*/ 568 w 688"/>
                  <a:gd name="T61" fmla="*/ 3219 h 4316"/>
                  <a:gd name="T62" fmla="*/ 628 w 688"/>
                  <a:gd name="T63" fmla="*/ 2937 h 4316"/>
                  <a:gd name="T64" fmla="*/ 670 w 688"/>
                  <a:gd name="T65" fmla="*/ 2656 h 4316"/>
                  <a:gd name="T66" fmla="*/ 688 w 688"/>
                  <a:gd name="T67" fmla="*/ 2368 h 4316"/>
                  <a:gd name="T68" fmla="*/ 688 w 688"/>
                  <a:gd name="T69" fmla="*/ 2086 h 4316"/>
                  <a:gd name="T70" fmla="*/ 688 w 688"/>
                  <a:gd name="T71" fmla="*/ 208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5133" name="Freeform 13"/>
              <p:cNvSpPr>
                <a:spLocks/>
              </p:cNvSpPr>
              <p:nvPr userDrawn="1"/>
            </p:nvSpPr>
            <p:spPr bwMode="hidden">
              <a:xfrm>
                <a:off x="4522" y="0"/>
                <a:ext cx="864" cy="4316"/>
              </a:xfrm>
              <a:custGeom>
                <a:avLst/>
                <a:gdLst>
                  <a:gd name="T0" fmla="*/ 855 w 861"/>
                  <a:gd name="T1" fmla="*/ 2128 h 4316"/>
                  <a:gd name="T2" fmla="*/ 831 w 861"/>
                  <a:gd name="T3" fmla="*/ 1834 h 4316"/>
                  <a:gd name="T4" fmla="*/ 808 w 861"/>
                  <a:gd name="T5" fmla="*/ 1684 h 4316"/>
                  <a:gd name="T6" fmla="*/ 784 w 861"/>
                  <a:gd name="T7" fmla="*/ 1541 h 4316"/>
                  <a:gd name="T8" fmla="*/ 748 w 861"/>
                  <a:gd name="T9" fmla="*/ 1397 h 4316"/>
                  <a:gd name="T10" fmla="*/ 712 w 861"/>
                  <a:gd name="T11" fmla="*/ 1253 h 4316"/>
                  <a:gd name="T12" fmla="*/ 664 w 861"/>
                  <a:gd name="T13" fmla="*/ 1115 h 4316"/>
                  <a:gd name="T14" fmla="*/ 610 w 861"/>
                  <a:gd name="T15" fmla="*/ 977 h 4316"/>
                  <a:gd name="T16" fmla="*/ 491 w 861"/>
                  <a:gd name="T17" fmla="*/ 719 h 4316"/>
                  <a:gd name="T18" fmla="*/ 353 w 861"/>
                  <a:gd name="T19" fmla="*/ 468 h 4316"/>
                  <a:gd name="T20" fmla="*/ 192 w 861"/>
                  <a:gd name="T21" fmla="*/ 228 h 4316"/>
                  <a:gd name="T22" fmla="*/ 12 w 861"/>
                  <a:gd name="T23" fmla="*/ 0 h 4316"/>
                  <a:gd name="T24" fmla="*/ 0 w 861"/>
                  <a:gd name="T25" fmla="*/ 0 h 4316"/>
                  <a:gd name="T26" fmla="*/ 180 w 861"/>
                  <a:gd name="T27" fmla="*/ 228 h 4316"/>
                  <a:gd name="T28" fmla="*/ 341 w 861"/>
                  <a:gd name="T29" fmla="*/ 468 h 4316"/>
                  <a:gd name="T30" fmla="*/ 479 w 861"/>
                  <a:gd name="T31" fmla="*/ 719 h 4316"/>
                  <a:gd name="T32" fmla="*/ 598 w 861"/>
                  <a:gd name="T33" fmla="*/ 983 h 4316"/>
                  <a:gd name="T34" fmla="*/ 652 w 861"/>
                  <a:gd name="T35" fmla="*/ 1121 h 4316"/>
                  <a:gd name="T36" fmla="*/ 700 w 861"/>
                  <a:gd name="T37" fmla="*/ 1259 h 4316"/>
                  <a:gd name="T38" fmla="*/ 736 w 861"/>
                  <a:gd name="T39" fmla="*/ 1403 h 4316"/>
                  <a:gd name="T40" fmla="*/ 772 w 861"/>
                  <a:gd name="T41" fmla="*/ 1547 h 4316"/>
                  <a:gd name="T42" fmla="*/ 802 w 861"/>
                  <a:gd name="T43" fmla="*/ 1690 h 4316"/>
                  <a:gd name="T44" fmla="*/ 819 w 861"/>
                  <a:gd name="T45" fmla="*/ 1834 h 4316"/>
                  <a:gd name="T46" fmla="*/ 837 w 861"/>
                  <a:gd name="T47" fmla="*/ 1984 h 4316"/>
                  <a:gd name="T48" fmla="*/ 843 w 861"/>
                  <a:gd name="T49" fmla="*/ 2128 h 4316"/>
                  <a:gd name="T50" fmla="*/ 849 w 861"/>
                  <a:gd name="T51" fmla="*/ 2278 h 4316"/>
                  <a:gd name="T52" fmla="*/ 843 w 861"/>
                  <a:gd name="T53" fmla="*/ 2428 h 4316"/>
                  <a:gd name="T54" fmla="*/ 831 w 861"/>
                  <a:gd name="T55" fmla="*/ 2572 h 4316"/>
                  <a:gd name="T56" fmla="*/ 819 w 861"/>
                  <a:gd name="T57" fmla="*/ 2721 h 4316"/>
                  <a:gd name="T58" fmla="*/ 796 w 861"/>
                  <a:gd name="T59" fmla="*/ 2865 h 4316"/>
                  <a:gd name="T60" fmla="*/ 766 w 861"/>
                  <a:gd name="T61" fmla="*/ 3015 h 4316"/>
                  <a:gd name="T62" fmla="*/ 724 w 861"/>
                  <a:gd name="T63" fmla="*/ 3159 h 4316"/>
                  <a:gd name="T64" fmla="*/ 682 w 861"/>
                  <a:gd name="T65" fmla="*/ 3303 h 4316"/>
                  <a:gd name="T66" fmla="*/ 586 w 861"/>
                  <a:gd name="T67" fmla="*/ 3567 h 4316"/>
                  <a:gd name="T68" fmla="*/ 473 w 861"/>
                  <a:gd name="T69" fmla="*/ 3824 h 4316"/>
                  <a:gd name="T70" fmla="*/ 335 w 861"/>
                  <a:gd name="T71" fmla="*/ 4076 h 4316"/>
                  <a:gd name="T72" fmla="*/ 180 w 861"/>
                  <a:gd name="T73" fmla="*/ 4316 h 4316"/>
                  <a:gd name="T74" fmla="*/ 192 w 861"/>
                  <a:gd name="T75" fmla="*/ 4316 h 4316"/>
                  <a:gd name="T76" fmla="*/ 347 w 861"/>
                  <a:gd name="T77" fmla="*/ 4076 h 4316"/>
                  <a:gd name="T78" fmla="*/ 485 w 861"/>
                  <a:gd name="T79" fmla="*/ 3824 h 4316"/>
                  <a:gd name="T80" fmla="*/ 598 w 861"/>
                  <a:gd name="T81" fmla="*/ 3573 h 4316"/>
                  <a:gd name="T82" fmla="*/ 694 w 861"/>
                  <a:gd name="T83" fmla="*/ 3309 h 4316"/>
                  <a:gd name="T84" fmla="*/ 736 w 861"/>
                  <a:gd name="T85" fmla="*/ 3165 h 4316"/>
                  <a:gd name="T86" fmla="*/ 778 w 861"/>
                  <a:gd name="T87" fmla="*/ 3021 h 4316"/>
                  <a:gd name="T88" fmla="*/ 808 w 861"/>
                  <a:gd name="T89" fmla="*/ 2871 h 4316"/>
                  <a:gd name="T90" fmla="*/ 831 w 861"/>
                  <a:gd name="T91" fmla="*/ 2727 h 4316"/>
                  <a:gd name="T92" fmla="*/ 843 w 861"/>
                  <a:gd name="T93" fmla="*/ 2578 h 4316"/>
                  <a:gd name="T94" fmla="*/ 855 w 861"/>
                  <a:gd name="T95" fmla="*/ 2428 h 4316"/>
                  <a:gd name="T96" fmla="*/ 861 w 861"/>
                  <a:gd name="T97" fmla="*/ 2278 h 4316"/>
                  <a:gd name="T98" fmla="*/ 855 w 861"/>
                  <a:gd name="T99" fmla="*/ 2128 h 4316"/>
                  <a:gd name="T100" fmla="*/ 855 w 861"/>
                  <a:gd name="T101" fmla="*/ 212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5134" name="Freeform 14"/>
              <p:cNvSpPr>
                <a:spLocks/>
              </p:cNvSpPr>
              <p:nvPr userDrawn="1"/>
            </p:nvSpPr>
            <p:spPr bwMode="hidden">
              <a:xfrm>
                <a:off x="2399" y="0"/>
                <a:ext cx="150" cy="4316"/>
              </a:xfrm>
              <a:custGeom>
                <a:avLst/>
                <a:gdLst>
                  <a:gd name="T0" fmla="*/ 18 w 149"/>
                  <a:gd name="T1" fmla="*/ 1942 h 4316"/>
                  <a:gd name="T2" fmla="*/ 30 w 149"/>
                  <a:gd name="T3" fmla="*/ 1630 h 4316"/>
                  <a:gd name="T4" fmla="*/ 42 w 149"/>
                  <a:gd name="T5" fmla="*/ 1331 h 4316"/>
                  <a:gd name="T6" fmla="*/ 59 w 149"/>
                  <a:gd name="T7" fmla="*/ 1055 h 4316"/>
                  <a:gd name="T8" fmla="*/ 77 w 149"/>
                  <a:gd name="T9" fmla="*/ 791 h 4316"/>
                  <a:gd name="T10" fmla="*/ 83 w 149"/>
                  <a:gd name="T11" fmla="*/ 671 h 4316"/>
                  <a:gd name="T12" fmla="*/ 95 w 149"/>
                  <a:gd name="T13" fmla="*/ 557 h 4316"/>
                  <a:gd name="T14" fmla="*/ 107 w 149"/>
                  <a:gd name="T15" fmla="*/ 444 h 4316"/>
                  <a:gd name="T16" fmla="*/ 113 w 149"/>
                  <a:gd name="T17" fmla="*/ 342 h 4316"/>
                  <a:gd name="T18" fmla="*/ 125 w 149"/>
                  <a:gd name="T19" fmla="*/ 246 h 4316"/>
                  <a:gd name="T20" fmla="*/ 131 w 149"/>
                  <a:gd name="T21" fmla="*/ 156 h 4316"/>
                  <a:gd name="T22" fmla="*/ 143 w 149"/>
                  <a:gd name="T23" fmla="*/ 72 h 4316"/>
                  <a:gd name="T24" fmla="*/ 149 w 149"/>
                  <a:gd name="T25" fmla="*/ 0 h 4316"/>
                  <a:gd name="T26" fmla="*/ 137 w 149"/>
                  <a:gd name="T27" fmla="*/ 0 h 4316"/>
                  <a:gd name="T28" fmla="*/ 131 w 149"/>
                  <a:gd name="T29" fmla="*/ 72 h 4316"/>
                  <a:gd name="T30" fmla="*/ 119 w 149"/>
                  <a:gd name="T31" fmla="*/ 156 h 4316"/>
                  <a:gd name="T32" fmla="*/ 113 w 149"/>
                  <a:gd name="T33" fmla="*/ 246 h 4316"/>
                  <a:gd name="T34" fmla="*/ 101 w 149"/>
                  <a:gd name="T35" fmla="*/ 342 h 4316"/>
                  <a:gd name="T36" fmla="*/ 95 w 149"/>
                  <a:gd name="T37" fmla="*/ 444 h 4316"/>
                  <a:gd name="T38" fmla="*/ 83 w 149"/>
                  <a:gd name="T39" fmla="*/ 557 h 4316"/>
                  <a:gd name="T40" fmla="*/ 71 w 149"/>
                  <a:gd name="T41" fmla="*/ 671 h 4316"/>
                  <a:gd name="T42" fmla="*/ 65 w 149"/>
                  <a:gd name="T43" fmla="*/ 791 h 4316"/>
                  <a:gd name="T44" fmla="*/ 48 w 149"/>
                  <a:gd name="T45" fmla="*/ 1055 h 4316"/>
                  <a:gd name="T46" fmla="*/ 30 w 149"/>
                  <a:gd name="T47" fmla="*/ 1331 h 4316"/>
                  <a:gd name="T48" fmla="*/ 18 w 149"/>
                  <a:gd name="T49" fmla="*/ 1630 h 4316"/>
                  <a:gd name="T50" fmla="*/ 6 w 149"/>
                  <a:gd name="T51" fmla="*/ 1942 h 4316"/>
                  <a:gd name="T52" fmla="*/ 0 w 149"/>
                  <a:gd name="T53" fmla="*/ 2278 h 4316"/>
                  <a:gd name="T54" fmla="*/ 6 w 149"/>
                  <a:gd name="T55" fmla="*/ 2602 h 4316"/>
                  <a:gd name="T56" fmla="*/ 12 w 149"/>
                  <a:gd name="T57" fmla="*/ 2919 h 4316"/>
                  <a:gd name="T58" fmla="*/ 24 w 149"/>
                  <a:gd name="T59" fmla="*/ 3219 h 4316"/>
                  <a:gd name="T60" fmla="*/ 36 w 149"/>
                  <a:gd name="T61" fmla="*/ 3513 h 4316"/>
                  <a:gd name="T62" fmla="*/ 59 w 149"/>
                  <a:gd name="T63" fmla="*/ 3794 h 4316"/>
                  <a:gd name="T64" fmla="*/ 89 w 149"/>
                  <a:gd name="T65" fmla="*/ 4058 h 4316"/>
                  <a:gd name="T66" fmla="*/ 125 w 149"/>
                  <a:gd name="T67" fmla="*/ 4316 h 4316"/>
                  <a:gd name="T68" fmla="*/ 137 w 149"/>
                  <a:gd name="T69" fmla="*/ 4316 h 4316"/>
                  <a:gd name="T70" fmla="*/ 101 w 149"/>
                  <a:gd name="T71" fmla="*/ 4058 h 4316"/>
                  <a:gd name="T72" fmla="*/ 71 w 149"/>
                  <a:gd name="T73" fmla="*/ 3794 h 4316"/>
                  <a:gd name="T74" fmla="*/ 48 w 149"/>
                  <a:gd name="T75" fmla="*/ 3513 h 4316"/>
                  <a:gd name="T76" fmla="*/ 36 w 149"/>
                  <a:gd name="T77" fmla="*/ 3225 h 4316"/>
                  <a:gd name="T78" fmla="*/ 24 w 149"/>
                  <a:gd name="T79" fmla="*/ 2919 h 4316"/>
                  <a:gd name="T80" fmla="*/ 18 w 149"/>
                  <a:gd name="T81" fmla="*/ 2608 h 4316"/>
                  <a:gd name="T82" fmla="*/ 12 w 149"/>
                  <a:gd name="T83" fmla="*/ 2278 h 4316"/>
                  <a:gd name="T84" fmla="*/ 18 w 149"/>
                  <a:gd name="T85" fmla="*/ 1942 h 4316"/>
                  <a:gd name="T86" fmla="*/ 18 w 149"/>
                  <a:gd name="T87" fmla="*/ 194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5135" name="Freeform 15"/>
              <p:cNvSpPr>
                <a:spLocks/>
              </p:cNvSpPr>
              <p:nvPr userDrawn="1"/>
            </p:nvSpPr>
            <p:spPr bwMode="hidden">
              <a:xfrm>
                <a:off x="1967" y="0"/>
                <a:ext cx="300" cy="4316"/>
              </a:xfrm>
              <a:custGeom>
                <a:avLst/>
                <a:gdLst>
                  <a:gd name="T0" fmla="*/ 18 w 299"/>
                  <a:gd name="T1" fmla="*/ 2062 h 4316"/>
                  <a:gd name="T2" fmla="*/ 30 w 299"/>
                  <a:gd name="T3" fmla="*/ 1750 h 4316"/>
                  <a:gd name="T4" fmla="*/ 54 w 299"/>
                  <a:gd name="T5" fmla="*/ 1451 h 4316"/>
                  <a:gd name="T6" fmla="*/ 84 w 299"/>
                  <a:gd name="T7" fmla="*/ 1169 h 4316"/>
                  <a:gd name="T8" fmla="*/ 126 w 299"/>
                  <a:gd name="T9" fmla="*/ 899 h 4316"/>
                  <a:gd name="T10" fmla="*/ 162 w 299"/>
                  <a:gd name="T11" fmla="*/ 641 h 4316"/>
                  <a:gd name="T12" fmla="*/ 209 w 299"/>
                  <a:gd name="T13" fmla="*/ 408 h 4316"/>
                  <a:gd name="T14" fmla="*/ 251 w 299"/>
                  <a:gd name="T15" fmla="*/ 192 h 4316"/>
                  <a:gd name="T16" fmla="*/ 299 w 299"/>
                  <a:gd name="T17" fmla="*/ 0 h 4316"/>
                  <a:gd name="T18" fmla="*/ 287 w 299"/>
                  <a:gd name="T19" fmla="*/ 0 h 4316"/>
                  <a:gd name="T20" fmla="*/ 239 w 299"/>
                  <a:gd name="T21" fmla="*/ 192 h 4316"/>
                  <a:gd name="T22" fmla="*/ 198 w 299"/>
                  <a:gd name="T23" fmla="*/ 408 h 4316"/>
                  <a:gd name="T24" fmla="*/ 156 w 299"/>
                  <a:gd name="T25" fmla="*/ 641 h 4316"/>
                  <a:gd name="T26" fmla="*/ 114 w 299"/>
                  <a:gd name="T27" fmla="*/ 899 h 4316"/>
                  <a:gd name="T28" fmla="*/ 78 w 299"/>
                  <a:gd name="T29" fmla="*/ 1169 h 4316"/>
                  <a:gd name="T30" fmla="*/ 48 w 299"/>
                  <a:gd name="T31" fmla="*/ 1451 h 4316"/>
                  <a:gd name="T32" fmla="*/ 24 w 299"/>
                  <a:gd name="T33" fmla="*/ 1750 h 4316"/>
                  <a:gd name="T34" fmla="*/ 6 w 299"/>
                  <a:gd name="T35" fmla="*/ 2062 h 4316"/>
                  <a:gd name="T36" fmla="*/ 0 w 299"/>
                  <a:gd name="T37" fmla="*/ 2374 h 4316"/>
                  <a:gd name="T38" fmla="*/ 12 w 299"/>
                  <a:gd name="T39" fmla="*/ 2674 h 4316"/>
                  <a:gd name="T40" fmla="*/ 30 w 299"/>
                  <a:gd name="T41" fmla="*/ 2973 h 4316"/>
                  <a:gd name="T42" fmla="*/ 54 w 299"/>
                  <a:gd name="T43" fmla="*/ 3255 h 4316"/>
                  <a:gd name="T44" fmla="*/ 96 w 299"/>
                  <a:gd name="T45" fmla="*/ 3537 h 4316"/>
                  <a:gd name="T46" fmla="*/ 144 w 299"/>
                  <a:gd name="T47" fmla="*/ 3806 h 4316"/>
                  <a:gd name="T48" fmla="*/ 203 w 299"/>
                  <a:gd name="T49" fmla="*/ 4064 h 4316"/>
                  <a:gd name="T50" fmla="*/ 275 w 299"/>
                  <a:gd name="T51" fmla="*/ 4316 h 4316"/>
                  <a:gd name="T52" fmla="*/ 287 w 299"/>
                  <a:gd name="T53" fmla="*/ 4316 h 4316"/>
                  <a:gd name="T54" fmla="*/ 215 w 299"/>
                  <a:gd name="T55" fmla="*/ 4064 h 4316"/>
                  <a:gd name="T56" fmla="*/ 156 w 299"/>
                  <a:gd name="T57" fmla="*/ 3806 h 4316"/>
                  <a:gd name="T58" fmla="*/ 108 w 299"/>
                  <a:gd name="T59" fmla="*/ 3537 h 4316"/>
                  <a:gd name="T60" fmla="*/ 66 w 299"/>
                  <a:gd name="T61" fmla="*/ 3261 h 4316"/>
                  <a:gd name="T62" fmla="*/ 42 w 299"/>
                  <a:gd name="T63" fmla="*/ 2973 h 4316"/>
                  <a:gd name="T64" fmla="*/ 24 w 299"/>
                  <a:gd name="T65" fmla="*/ 2680 h 4316"/>
                  <a:gd name="T66" fmla="*/ 12 w 299"/>
                  <a:gd name="T67" fmla="*/ 2374 h 4316"/>
                  <a:gd name="T68" fmla="*/ 18 w 299"/>
                  <a:gd name="T69" fmla="*/ 2062 h 4316"/>
                  <a:gd name="T70" fmla="*/ 18 w 299"/>
                  <a:gd name="T71" fmla="*/ 206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5136" name="Freeform 16"/>
              <p:cNvSpPr>
                <a:spLocks/>
              </p:cNvSpPr>
              <p:nvPr userDrawn="1"/>
            </p:nvSpPr>
            <p:spPr bwMode="hidden">
              <a:xfrm>
                <a:off x="1566" y="0"/>
                <a:ext cx="425" cy="4316"/>
              </a:xfrm>
              <a:custGeom>
                <a:avLst/>
                <a:gdLst>
                  <a:gd name="T0" fmla="*/ 424 w 424"/>
                  <a:gd name="T1" fmla="*/ 0 h 4316"/>
                  <a:gd name="T2" fmla="*/ 412 w 424"/>
                  <a:gd name="T3" fmla="*/ 0 h 4316"/>
                  <a:gd name="T4" fmla="*/ 316 w 424"/>
                  <a:gd name="T5" fmla="*/ 222 h 4316"/>
                  <a:gd name="T6" fmla="*/ 239 w 424"/>
                  <a:gd name="T7" fmla="*/ 462 h 4316"/>
                  <a:gd name="T8" fmla="*/ 167 w 424"/>
                  <a:gd name="T9" fmla="*/ 707 h 4316"/>
                  <a:gd name="T10" fmla="*/ 107 w 424"/>
                  <a:gd name="T11" fmla="*/ 971 h 4316"/>
                  <a:gd name="T12" fmla="*/ 65 w 424"/>
                  <a:gd name="T13" fmla="*/ 1247 h 4316"/>
                  <a:gd name="T14" fmla="*/ 29 w 424"/>
                  <a:gd name="T15" fmla="*/ 1529 h 4316"/>
                  <a:gd name="T16" fmla="*/ 6 w 424"/>
                  <a:gd name="T17" fmla="*/ 1822 h 4316"/>
                  <a:gd name="T18" fmla="*/ 0 w 424"/>
                  <a:gd name="T19" fmla="*/ 2122 h 4316"/>
                  <a:gd name="T20" fmla="*/ 6 w 424"/>
                  <a:gd name="T21" fmla="*/ 2404 h 4316"/>
                  <a:gd name="T22" fmla="*/ 24 w 424"/>
                  <a:gd name="T23" fmla="*/ 2686 h 4316"/>
                  <a:gd name="T24" fmla="*/ 47 w 424"/>
                  <a:gd name="T25" fmla="*/ 2961 h 4316"/>
                  <a:gd name="T26" fmla="*/ 89 w 424"/>
                  <a:gd name="T27" fmla="*/ 3243 h 4316"/>
                  <a:gd name="T28" fmla="*/ 137 w 424"/>
                  <a:gd name="T29" fmla="*/ 3519 h 4316"/>
                  <a:gd name="T30" fmla="*/ 197 w 424"/>
                  <a:gd name="T31" fmla="*/ 3788 h 4316"/>
                  <a:gd name="T32" fmla="*/ 269 w 424"/>
                  <a:gd name="T33" fmla="*/ 4058 h 4316"/>
                  <a:gd name="T34" fmla="*/ 346 w 424"/>
                  <a:gd name="T35" fmla="*/ 4316 h 4316"/>
                  <a:gd name="T36" fmla="*/ 358 w 424"/>
                  <a:gd name="T37" fmla="*/ 4316 h 4316"/>
                  <a:gd name="T38" fmla="*/ 281 w 424"/>
                  <a:gd name="T39" fmla="*/ 4058 h 4316"/>
                  <a:gd name="T40" fmla="*/ 209 w 424"/>
                  <a:gd name="T41" fmla="*/ 3788 h 4316"/>
                  <a:gd name="T42" fmla="*/ 149 w 424"/>
                  <a:gd name="T43" fmla="*/ 3519 h 4316"/>
                  <a:gd name="T44" fmla="*/ 101 w 424"/>
                  <a:gd name="T45" fmla="*/ 3243 h 4316"/>
                  <a:gd name="T46" fmla="*/ 59 w 424"/>
                  <a:gd name="T47" fmla="*/ 2961 h 4316"/>
                  <a:gd name="T48" fmla="*/ 35 w 424"/>
                  <a:gd name="T49" fmla="*/ 2686 h 4316"/>
                  <a:gd name="T50" fmla="*/ 18 w 424"/>
                  <a:gd name="T51" fmla="*/ 2404 h 4316"/>
                  <a:gd name="T52" fmla="*/ 12 w 424"/>
                  <a:gd name="T53" fmla="*/ 2122 h 4316"/>
                  <a:gd name="T54" fmla="*/ 18 w 424"/>
                  <a:gd name="T55" fmla="*/ 1822 h 4316"/>
                  <a:gd name="T56" fmla="*/ 41 w 424"/>
                  <a:gd name="T57" fmla="*/ 1529 h 4316"/>
                  <a:gd name="T58" fmla="*/ 71 w 424"/>
                  <a:gd name="T59" fmla="*/ 1247 h 4316"/>
                  <a:gd name="T60" fmla="*/ 119 w 424"/>
                  <a:gd name="T61" fmla="*/ 971 h 4316"/>
                  <a:gd name="T62" fmla="*/ 179 w 424"/>
                  <a:gd name="T63" fmla="*/ 707 h 4316"/>
                  <a:gd name="T64" fmla="*/ 245 w 424"/>
                  <a:gd name="T65" fmla="*/ 462 h 4316"/>
                  <a:gd name="T66" fmla="*/ 328 w 424"/>
                  <a:gd name="T67" fmla="*/ 222 h 4316"/>
                  <a:gd name="T68" fmla="*/ 424 w 424"/>
                  <a:gd name="T69" fmla="*/ 0 h 4316"/>
                  <a:gd name="T70" fmla="*/ 424 w 424"/>
                  <a:gd name="T71"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5137" name="Freeform 17"/>
              <p:cNvSpPr>
                <a:spLocks/>
              </p:cNvSpPr>
              <p:nvPr userDrawn="1"/>
            </p:nvSpPr>
            <p:spPr bwMode="hidden">
              <a:xfrm>
                <a:off x="1128" y="0"/>
                <a:ext cx="575" cy="4316"/>
              </a:xfrm>
              <a:custGeom>
                <a:avLst/>
                <a:gdLst>
                  <a:gd name="T0" fmla="*/ 12 w 574"/>
                  <a:gd name="T1" fmla="*/ 2146 h 4316"/>
                  <a:gd name="T2" fmla="*/ 24 w 574"/>
                  <a:gd name="T3" fmla="*/ 1846 h 4316"/>
                  <a:gd name="T4" fmla="*/ 54 w 574"/>
                  <a:gd name="T5" fmla="*/ 1559 h 4316"/>
                  <a:gd name="T6" fmla="*/ 96 w 574"/>
                  <a:gd name="T7" fmla="*/ 1277 h 4316"/>
                  <a:gd name="T8" fmla="*/ 162 w 574"/>
                  <a:gd name="T9" fmla="*/ 1001 h 4316"/>
                  <a:gd name="T10" fmla="*/ 239 w 574"/>
                  <a:gd name="T11" fmla="*/ 731 h 4316"/>
                  <a:gd name="T12" fmla="*/ 335 w 574"/>
                  <a:gd name="T13" fmla="*/ 480 h 4316"/>
                  <a:gd name="T14" fmla="*/ 449 w 574"/>
                  <a:gd name="T15" fmla="*/ 234 h 4316"/>
                  <a:gd name="T16" fmla="*/ 574 w 574"/>
                  <a:gd name="T17" fmla="*/ 0 h 4316"/>
                  <a:gd name="T18" fmla="*/ 562 w 574"/>
                  <a:gd name="T19" fmla="*/ 0 h 4316"/>
                  <a:gd name="T20" fmla="*/ 437 w 574"/>
                  <a:gd name="T21" fmla="*/ 234 h 4316"/>
                  <a:gd name="T22" fmla="*/ 323 w 574"/>
                  <a:gd name="T23" fmla="*/ 480 h 4316"/>
                  <a:gd name="T24" fmla="*/ 227 w 574"/>
                  <a:gd name="T25" fmla="*/ 737 h 4316"/>
                  <a:gd name="T26" fmla="*/ 150 w 574"/>
                  <a:gd name="T27" fmla="*/ 1001 h 4316"/>
                  <a:gd name="T28" fmla="*/ 84 w 574"/>
                  <a:gd name="T29" fmla="*/ 1277 h 4316"/>
                  <a:gd name="T30" fmla="*/ 42 w 574"/>
                  <a:gd name="T31" fmla="*/ 1559 h 4316"/>
                  <a:gd name="T32" fmla="*/ 12 w 574"/>
                  <a:gd name="T33" fmla="*/ 1852 h 4316"/>
                  <a:gd name="T34" fmla="*/ 0 w 574"/>
                  <a:gd name="T35" fmla="*/ 2146 h 4316"/>
                  <a:gd name="T36" fmla="*/ 6 w 574"/>
                  <a:gd name="T37" fmla="*/ 2434 h 4316"/>
                  <a:gd name="T38" fmla="*/ 30 w 574"/>
                  <a:gd name="T39" fmla="*/ 2715 h 4316"/>
                  <a:gd name="T40" fmla="*/ 66 w 574"/>
                  <a:gd name="T41" fmla="*/ 2997 h 4316"/>
                  <a:gd name="T42" fmla="*/ 120 w 574"/>
                  <a:gd name="T43" fmla="*/ 3273 h 4316"/>
                  <a:gd name="T44" fmla="*/ 191 w 574"/>
                  <a:gd name="T45" fmla="*/ 3549 h 4316"/>
                  <a:gd name="T46" fmla="*/ 275 w 574"/>
                  <a:gd name="T47" fmla="*/ 3812 h 4316"/>
                  <a:gd name="T48" fmla="*/ 371 w 574"/>
                  <a:gd name="T49" fmla="*/ 4070 h 4316"/>
                  <a:gd name="T50" fmla="*/ 484 w 574"/>
                  <a:gd name="T51" fmla="*/ 4316 h 4316"/>
                  <a:gd name="T52" fmla="*/ 496 w 574"/>
                  <a:gd name="T53" fmla="*/ 4316 h 4316"/>
                  <a:gd name="T54" fmla="*/ 383 w 574"/>
                  <a:gd name="T55" fmla="*/ 4070 h 4316"/>
                  <a:gd name="T56" fmla="*/ 287 w 574"/>
                  <a:gd name="T57" fmla="*/ 3812 h 4316"/>
                  <a:gd name="T58" fmla="*/ 203 w 574"/>
                  <a:gd name="T59" fmla="*/ 3549 h 4316"/>
                  <a:gd name="T60" fmla="*/ 132 w 574"/>
                  <a:gd name="T61" fmla="*/ 3273 h 4316"/>
                  <a:gd name="T62" fmla="*/ 78 w 574"/>
                  <a:gd name="T63" fmla="*/ 2997 h 4316"/>
                  <a:gd name="T64" fmla="*/ 42 w 574"/>
                  <a:gd name="T65" fmla="*/ 2715 h 4316"/>
                  <a:gd name="T66" fmla="*/ 18 w 574"/>
                  <a:gd name="T67" fmla="*/ 2434 h 4316"/>
                  <a:gd name="T68" fmla="*/ 12 w 574"/>
                  <a:gd name="T69" fmla="*/ 2146 h 4316"/>
                  <a:gd name="T70" fmla="*/ 12 w 574"/>
                  <a:gd name="T71" fmla="*/ 214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5138" name="Freeform 18"/>
              <p:cNvSpPr>
                <a:spLocks/>
              </p:cNvSpPr>
              <p:nvPr userDrawn="1"/>
            </p:nvSpPr>
            <p:spPr bwMode="hidden">
              <a:xfrm>
                <a:off x="702" y="0"/>
                <a:ext cx="737" cy="4316"/>
              </a:xfrm>
              <a:custGeom>
                <a:avLst/>
                <a:gdLst>
                  <a:gd name="T0" fmla="*/ 12 w 735"/>
                  <a:gd name="T1" fmla="*/ 2098 h 4316"/>
                  <a:gd name="T2" fmla="*/ 29 w 735"/>
                  <a:gd name="T3" fmla="*/ 1798 h 4316"/>
                  <a:gd name="T4" fmla="*/ 71 w 735"/>
                  <a:gd name="T5" fmla="*/ 1505 h 4316"/>
                  <a:gd name="T6" fmla="*/ 131 w 735"/>
                  <a:gd name="T7" fmla="*/ 1223 h 4316"/>
                  <a:gd name="T8" fmla="*/ 215 w 735"/>
                  <a:gd name="T9" fmla="*/ 941 h 4316"/>
                  <a:gd name="T10" fmla="*/ 316 w 735"/>
                  <a:gd name="T11" fmla="*/ 689 h 4316"/>
                  <a:gd name="T12" fmla="*/ 442 w 735"/>
                  <a:gd name="T13" fmla="*/ 444 h 4316"/>
                  <a:gd name="T14" fmla="*/ 580 w 735"/>
                  <a:gd name="T15" fmla="*/ 216 h 4316"/>
                  <a:gd name="T16" fmla="*/ 735 w 735"/>
                  <a:gd name="T17" fmla="*/ 0 h 4316"/>
                  <a:gd name="T18" fmla="*/ 723 w 735"/>
                  <a:gd name="T19" fmla="*/ 0 h 4316"/>
                  <a:gd name="T20" fmla="*/ 568 w 735"/>
                  <a:gd name="T21" fmla="*/ 210 h 4316"/>
                  <a:gd name="T22" fmla="*/ 430 w 735"/>
                  <a:gd name="T23" fmla="*/ 438 h 4316"/>
                  <a:gd name="T24" fmla="*/ 311 w 735"/>
                  <a:gd name="T25" fmla="*/ 683 h 4316"/>
                  <a:gd name="T26" fmla="*/ 209 w 735"/>
                  <a:gd name="T27" fmla="*/ 941 h 4316"/>
                  <a:gd name="T28" fmla="*/ 125 w 735"/>
                  <a:gd name="T29" fmla="*/ 1217 h 4316"/>
                  <a:gd name="T30" fmla="*/ 59 w 735"/>
                  <a:gd name="T31" fmla="*/ 1505 h 4316"/>
                  <a:gd name="T32" fmla="*/ 18 w 735"/>
                  <a:gd name="T33" fmla="*/ 1798 h 4316"/>
                  <a:gd name="T34" fmla="*/ 0 w 735"/>
                  <a:gd name="T35" fmla="*/ 2098 h 4316"/>
                  <a:gd name="T36" fmla="*/ 6 w 735"/>
                  <a:gd name="T37" fmla="*/ 2404 h 4316"/>
                  <a:gd name="T38" fmla="*/ 29 w 735"/>
                  <a:gd name="T39" fmla="*/ 2709 h 4316"/>
                  <a:gd name="T40" fmla="*/ 77 w 735"/>
                  <a:gd name="T41" fmla="*/ 3015 h 4316"/>
                  <a:gd name="T42" fmla="*/ 149 w 735"/>
                  <a:gd name="T43" fmla="*/ 3315 h 4316"/>
                  <a:gd name="T44" fmla="*/ 227 w 735"/>
                  <a:gd name="T45" fmla="*/ 3573 h 4316"/>
                  <a:gd name="T46" fmla="*/ 316 w 735"/>
                  <a:gd name="T47" fmla="*/ 3824 h 4316"/>
                  <a:gd name="T48" fmla="*/ 424 w 735"/>
                  <a:gd name="T49" fmla="*/ 4076 h 4316"/>
                  <a:gd name="T50" fmla="*/ 544 w 735"/>
                  <a:gd name="T51" fmla="*/ 4316 h 4316"/>
                  <a:gd name="T52" fmla="*/ 556 w 735"/>
                  <a:gd name="T53" fmla="*/ 4316 h 4316"/>
                  <a:gd name="T54" fmla="*/ 436 w 735"/>
                  <a:gd name="T55" fmla="*/ 4076 h 4316"/>
                  <a:gd name="T56" fmla="*/ 328 w 735"/>
                  <a:gd name="T57" fmla="*/ 3824 h 4316"/>
                  <a:gd name="T58" fmla="*/ 239 w 735"/>
                  <a:gd name="T59" fmla="*/ 3573 h 4316"/>
                  <a:gd name="T60" fmla="*/ 161 w 735"/>
                  <a:gd name="T61" fmla="*/ 3315 h 4316"/>
                  <a:gd name="T62" fmla="*/ 89 w 735"/>
                  <a:gd name="T63" fmla="*/ 3015 h 4316"/>
                  <a:gd name="T64" fmla="*/ 41 w 735"/>
                  <a:gd name="T65" fmla="*/ 2709 h 4316"/>
                  <a:gd name="T66" fmla="*/ 18 w 735"/>
                  <a:gd name="T67" fmla="*/ 2404 h 4316"/>
                  <a:gd name="T68" fmla="*/ 12 w 735"/>
                  <a:gd name="T69" fmla="*/ 2098 h 4316"/>
                  <a:gd name="T70" fmla="*/ 12 w 735"/>
                  <a:gd name="T71" fmla="*/ 209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5139" name="Freeform 19"/>
              <p:cNvSpPr>
                <a:spLocks/>
              </p:cNvSpPr>
              <p:nvPr userDrawn="1"/>
            </p:nvSpPr>
            <p:spPr bwMode="hidden">
              <a:xfrm>
                <a:off x="288" y="0"/>
                <a:ext cx="840" cy="4316"/>
              </a:xfrm>
              <a:custGeom>
                <a:avLst/>
                <a:gdLst>
                  <a:gd name="T0" fmla="*/ 18 w 837"/>
                  <a:gd name="T1" fmla="*/ 1948 h 4316"/>
                  <a:gd name="T2" fmla="*/ 48 w 837"/>
                  <a:gd name="T3" fmla="*/ 1708 h 4316"/>
                  <a:gd name="T4" fmla="*/ 96 w 837"/>
                  <a:gd name="T5" fmla="*/ 1475 h 4316"/>
                  <a:gd name="T6" fmla="*/ 161 w 837"/>
                  <a:gd name="T7" fmla="*/ 1235 h 4316"/>
                  <a:gd name="T8" fmla="*/ 251 w 837"/>
                  <a:gd name="T9" fmla="*/ 995 h 4316"/>
                  <a:gd name="T10" fmla="*/ 365 w 837"/>
                  <a:gd name="T11" fmla="*/ 755 h 4316"/>
                  <a:gd name="T12" fmla="*/ 496 w 837"/>
                  <a:gd name="T13" fmla="*/ 510 h 4316"/>
                  <a:gd name="T14" fmla="*/ 658 w 837"/>
                  <a:gd name="T15" fmla="*/ 258 h 4316"/>
                  <a:gd name="T16" fmla="*/ 741 w 837"/>
                  <a:gd name="T17" fmla="*/ 132 h 4316"/>
                  <a:gd name="T18" fmla="*/ 837 w 837"/>
                  <a:gd name="T19" fmla="*/ 0 h 4316"/>
                  <a:gd name="T20" fmla="*/ 825 w 837"/>
                  <a:gd name="T21" fmla="*/ 0 h 4316"/>
                  <a:gd name="T22" fmla="*/ 729 w 837"/>
                  <a:gd name="T23" fmla="*/ 132 h 4316"/>
                  <a:gd name="T24" fmla="*/ 640 w 837"/>
                  <a:gd name="T25" fmla="*/ 258 h 4316"/>
                  <a:gd name="T26" fmla="*/ 562 w 837"/>
                  <a:gd name="T27" fmla="*/ 384 h 4316"/>
                  <a:gd name="T28" fmla="*/ 484 w 837"/>
                  <a:gd name="T29" fmla="*/ 510 h 4316"/>
                  <a:gd name="T30" fmla="*/ 353 w 837"/>
                  <a:gd name="T31" fmla="*/ 755 h 4316"/>
                  <a:gd name="T32" fmla="*/ 239 w 837"/>
                  <a:gd name="T33" fmla="*/ 995 h 4316"/>
                  <a:gd name="T34" fmla="*/ 150 w 837"/>
                  <a:gd name="T35" fmla="*/ 1235 h 4316"/>
                  <a:gd name="T36" fmla="*/ 84 w 837"/>
                  <a:gd name="T37" fmla="*/ 1469 h 4316"/>
                  <a:gd name="T38" fmla="*/ 36 w 837"/>
                  <a:gd name="T39" fmla="*/ 1702 h 4316"/>
                  <a:gd name="T40" fmla="*/ 6 w 837"/>
                  <a:gd name="T41" fmla="*/ 1942 h 4316"/>
                  <a:gd name="T42" fmla="*/ 0 w 837"/>
                  <a:gd name="T43" fmla="*/ 2200 h 4316"/>
                  <a:gd name="T44" fmla="*/ 12 w 837"/>
                  <a:gd name="T45" fmla="*/ 2470 h 4316"/>
                  <a:gd name="T46" fmla="*/ 48 w 837"/>
                  <a:gd name="T47" fmla="*/ 2739 h 4316"/>
                  <a:gd name="T48" fmla="*/ 114 w 837"/>
                  <a:gd name="T49" fmla="*/ 3027 h 4316"/>
                  <a:gd name="T50" fmla="*/ 150 w 837"/>
                  <a:gd name="T51" fmla="*/ 3171 h 4316"/>
                  <a:gd name="T52" fmla="*/ 197 w 837"/>
                  <a:gd name="T53" fmla="*/ 3321 h 4316"/>
                  <a:gd name="T54" fmla="*/ 245 w 837"/>
                  <a:gd name="T55" fmla="*/ 3477 h 4316"/>
                  <a:gd name="T56" fmla="*/ 305 w 837"/>
                  <a:gd name="T57" fmla="*/ 3639 h 4316"/>
                  <a:gd name="T58" fmla="*/ 365 w 837"/>
                  <a:gd name="T59" fmla="*/ 3800 h 4316"/>
                  <a:gd name="T60" fmla="*/ 437 w 837"/>
                  <a:gd name="T61" fmla="*/ 3968 h 4316"/>
                  <a:gd name="T62" fmla="*/ 508 w 837"/>
                  <a:gd name="T63" fmla="*/ 4136 h 4316"/>
                  <a:gd name="T64" fmla="*/ 592 w 837"/>
                  <a:gd name="T65" fmla="*/ 4316 h 4316"/>
                  <a:gd name="T66" fmla="*/ 604 w 837"/>
                  <a:gd name="T67" fmla="*/ 4316 h 4316"/>
                  <a:gd name="T68" fmla="*/ 520 w 837"/>
                  <a:gd name="T69" fmla="*/ 4136 h 4316"/>
                  <a:gd name="T70" fmla="*/ 448 w 837"/>
                  <a:gd name="T71" fmla="*/ 3968 h 4316"/>
                  <a:gd name="T72" fmla="*/ 377 w 837"/>
                  <a:gd name="T73" fmla="*/ 3800 h 4316"/>
                  <a:gd name="T74" fmla="*/ 317 w 837"/>
                  <a:gd name="T75" fmla="*/ 3639 h 4316"/>
                  <a:gd name="T76" fmla="*/ 257 w 837"/>
                  <a:gd name="T77" fmla="*/ 3477 h 4316"/>
                  <a:gd name="T78" fmla="*/ 209 w 837"/>
                  <a:gd name="T79" fmla="*/ 3327 h 4316"/>
                  <a:gd name="T80" fmla="*/ 161 w 837"/>
                  <a:gd name="T81" fmla="*/ 3171 h 4316"/>
                  <a:gd name="T82" fmla="*/ 126 w 837"/>
                  <a:gd name="T83" fmla="*/ 3027 h 4316"/>
                  <a:gd name="T84" fmla="*/ 60 w 837"/>
                  <a:gd name="T85" fmla="*/ 2739 h 4316"/>
                  <a:gd name="T86" fmla="*/ 24 w 837"/>
                  <a:gd name="T87" fmla="*/ 2470 h 4316"/>
                  <a:gd name="T88" fmla="*/ 12 w 837"/>
                  <a:gd name="T89" fmla="*/ 2206 h 4316"/>
                  <a:gd name="T90" fmla="*/ 18 w 837"/>
                  <a:gd name="T91" fmla="*/ 1948 h 4316"/>
                  <a:gd name="T92" fmla="*/ 18 w 837"/>
                  <a:gd name="T93" fmla="*/ 194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grpSp>
        <p:sp>
          <p:nvSpPr>
            <p:cNvPr id="5140" name="Freeform 20"/>
            <p:cNvSpPr>
              <a:spLocks/>
            </p:cNvSpPr>
            <p:nvPr/>
          </p:nvSpPr>
          <p:spPr bwMode="hidden">
            <a:xfrm>
              <a:off x="6" y="2901"/>
              <a:ext cx="606" cy="1415"/>
            </a:xfrm>
            <a:custGeom>
              <a:avLst/>
              <a:gdLst>
                <a:gd name="T0" fmla="*/ 0 w 604"/>
                <a:gd name="T1" fmla="*/ 54 h 1415"/>
                <a:gd name="T2" fmla="*/ 42 w 604"/>
                <a:gd name="T3" fmla="*/ 228 h 1415"/>
                <a:gd name="T4" fmla="*/ 96 w 604"/>
                <a:gd name="T5" fmla="*/ 402 h 1415"/>
                <a:gd name="T6" fmla="*/ 161 w 604"/>
                <a:gd name="T7" fmla="*/ 576 h 1415"/>
                <a:gd name="T8" fmla="*/ 227 w 604"/>
                <a:gd name="T9" fmla="*/ 744 h 1415"/>
                <a:gd name="T10" fmla="*/ 305 w 604"/>
                <a:gd name="T11" fmla="*/ 917 h 1415"/>
                <a:gd name="T12" fmla="*/ 389 w 604"/>
                <a:gd name="T13" fmla="*/ 1085 h 1415"/>
                <a:gd name="T14" fmla="*/ 484 w 604"/>
                <a:gd name="T15" fmla="*/ 1253 h 1415"/>
                <a:gd name="T16" fmla="*/ 586 w 604"/>
                <a:gd name="T17" fmla="*/ 1415 h 1415"/>
                <a:gd name="T18" fmla="*/ 604 w 604"/>
                <a:gd name="T19" fmla="*/ 1415 h 1415"/>
                <a:gd name="T20" fmla="*/ 496 w 604"/>
                <a:gd name="T21" fmla="*/ 1247 h 1415"/>
                <a:gd name="T22" fmla="*/ 401 w 604"/>
                <a:gd name="T23" fmla="*/ 1073 h 1415"/>
                <a:gd name="T24" fmla="*/ 311 w 604"/>
                <a:gd name="T25" fmla="*/ 899 h 1415"/>
                <a:gd name="T26" fmla="*/ 233 w 604"/>
                <a:gd name="T27" fmla="*/ 720 h 1415"/>
                <a:gd name="T28" fmla="*/ 161 w 604"/>
                <a:gd name="T29" fmla="*/ 546 h 1415"/>
                <a:gd name="T30" fmla="*/ 102 w 604"/>
                <a:gd name="T31" fmla="*/ 366 h 1415"/>
                <a:gd name="T32" fmla="*/ 48 w 604"/>
                <a:gd name="T33" fmla="*/ 180 h 1415"/>
                <a:gd name="T34" fmla="*/ 0 w 604"/>
                <a:gd name="T35" fmla="*/ 0 h 1415"/>
                <a:gd name="T36" fmla="*/ 0 w 604"/>
                <a:gd name="T37" fmla="*/ 54 h 1415"/>
                <a:gd name="T38" fmla="*/ 0 w 604"/>
                <a:gd name="T39" fmla="*/ 54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5141" name="Freeform 21"/>
            <p:cNvSpPr>
              <a:spLocks/>
            </p:cNvSpPr>
            <p:nvPr/>
          </p:nvSpPr>
          <p:spPr bwMode="hidden">
            <a:xfrm>
              <a:off x="6" y="3890"/>
              <a:ext cx="228" cy="426"/>
            </a:xfrm>
            <a:custGeom>
              <a:avLst/>
              <a:gdLst>
                <a:gd name="T0" fmla="*/ 0 w 227"/>
                <a:gd name="T1" fmla="*/ 30 h 426"/>
                <a:gd name="T2" fmla="*/ 108 w 227"/>
                <a:gd name="T3" fmla="*/ 240 h 426"/>
                <a:gd name="T4" fmla="*/ 215 w 227"/>
                <a:gd name="T5" fmla="*/ 426 h 426"/>
                <a:gd name="T6" fmla="*/ 227 w 227"/>
                <a:gd name="T7" fmla="*/ 426 h 426"/>
                <a:gd name="T8" fmla="*/ 167 w 227"/>
                <a:gd name="T9" fmla="*/ 330 h 426"/>
                <a:gd name="T10" fmla="*/ 114 w 227"/>
                <a:gd name="T11" fmla="*/ 222 h 426"/>
                <a:gd name="T12" fmla="*/ 0 w 227"/>
                <a:gd name="T13" fmla="*/ 0 h 426"/>
                <a:gd name="T14" fmla="*/ 0 w 227"/>
                <a:gd name="T15" fmla="*/ 30 h 426"/>
                <a:gd name="T16" fmla="*/ 0 w 227"/>
                <a:gd name="T17" fmla="*/ 30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5142" name="Freeform 22"/>
            <p:cNvSpPr>
              <a:spLocks/>
            </p:cNvSpPr>
            <p:nvPr/>
          </p:nvSpPr>
          <p:spPr bwMode="hidden">
            <a:xfrm>
              <a:off x="4776" y="0"/>
              <a:ext cx="984" cy="1786"/>
            </a:xfrm>
            <a:custGeom>
              <a:avLst/>
              <a:gdLst>
                <a:gd name="T0" fmla="*/ 981 w 981"/>
                <a:gd name="T1" fmla="*/ 1786 h 1786"/>
                <a:gd name="T2" fmla="*/ 981 w 981"/>
                <a:gd name="T3" fmla="*/ 1720 h 1786"/>
                <a:gd name="T4" fmla="*/ 969 w 981"/>
                <a:gd name="T5" fmla="*/ 1666 h 1786"/>
                <a:gd name="T6" fmla="*/ 957 w 981"/>
                <a:gd name="T7" fmla="*/ 1613 h 1786"/>
                <a:gd name="T8" fmla="*/ 921 w 981"/>
                <a:gd name="T9" fmla="*/ 1487 h 1786"/>
                <a:gd name="T10" fmla="*/ 885 w 981"/>
                <a:gd name="T11" fmla="*/ 1361 h 1786"/>
                <a:gd name="T12" fmla="*/ 796 w 981"/>
                <a:gd name="T13" fmla="*/ 1121 h 1786"/>
                <a:gd name="T14" fmla="*/ 682 w 981"/>
                <a:gd name="T15" fmla="*/ 899 h 1786"/>
                <a:gd name="T16" fmla="*/ 562 w 981"/>
                <a:gd name="T17" fmla="*/ 689 h 1786"/>
                <a:gd name="T18" fmla="*/ 431 w 981"/>
                <a:gd name="T19" fmla="*/ 498 h 1786"/>
                <a:gd name="T20" fmla="*/ 293 w 981"/>
                <a:gd name="T21" fmla="*/ 318 h 1786"/>
                <a:gd name="T22" fmla="*/ 150 w 981"/>
                <a:gd name="T23" fmla="*/ 150 h 1786"/>
                <a:gd name="T24" fmla="*/ 12 w 981"/>
                <a:gd name="T25" fmla="*/ 0 h 1786"/>
                <a:gd name="T26" fmla="*/ 0 w 981"/>
                <a:gd name="T27" fmla="*/ 0 h 1786"/>
                <a:gd name="T28" fmla="*/ 138 w 981"/>
                <a:gd name="T29" fmla="*/ 150 h 1786"/>
                <a:gd name="T30" fmla="*/ 275 w 981"/>
                <a:gd name="T31" fmla="*/ 318 h 1786"/>
                <a:gd name="T32" fmla="*/ 413 w 981"/>
                <a:gd name="T33" fmla="*/ 498 h 1786"/>
                <a:gd name="T34" fmla="*/ 545 w 981"/>
                <a:gd name="T35" fmla="*/ 689 h 1786"/>
                <a:gd name="T36" fmla="*/ 670 w 981"/>
                <a:gd name="T37" fmla="*/ 899 h 1786"/>
                <a:gd name="T38" fmla="*/ 778 w 981"/>
                <a:gd name="T39" fmla="*/ 1121 h 1786"/>
                <a:gd name="T40" fmla="*/ 873 w 981"/>
                <a:gd name="T41" fmla="*/ 1361 h 1786"/>
                <a:gd name="T42" fmla="*/ 909 w 981"/>
                <a:gd name="T43" fmla="*/ 1487 h 1786"/>
                <a:gd name="T44" fmla="*/ 945 w 981"/>
                <a:gd name="T45" fmla="*/ 1619 h 1786"/>
                <a:gd name="T46" fmla="*/ 963 w 981"/>
                <a:gd name="T47" fmla="*/ 1702 h 1786"/>
                <a:gd name="T48" fmla="*/ 981 w 981"/>
                <a:gd name="T49" fmla="*/ 1786 h 1786"/>
                <a:gd name="T50" fmla="*/ 981 w 981"/>
                <a:gd name="T51" fmla="*/ 1786 h 17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5143" name="Freeform 23"/>
            <p:cNvSpPr>
              <a:spLocks/>
            </p:cNvSpPr>
            <p:nvPr/>
          </p:nvSpPr>
          <p:spPr bwMode="hidden">
            <a:xfrm>
              <a:off x="5041" y="0"/>
              <a:ext cx="719" cy="845"/>
            </a:xfrm>
            <a:custGeom>
              <a:avLst/>
              <a:gdLst>
                <a:gd name="T0" fmla="*/ 717 w 717"/>
                <a:gd name="T1" fmla="*/ 845 h 845"/>
                <a:gd name="T2" fmla="*/ 717 w 717"/>
                <a:gd name="T3" fmla="*/ 821 h 845"/>
                <a:gd name="T4" fmla="*/ 574 w 717"/>
                <a:gd name="T5" fmla="*/ 605 h 845"/>
                <a:gd name="T6" fmla="*/ 406 w 717"/>
                <a:gd name="T7" fmla="*/ 396 h 845"/>
                <a:gd name="T8" fmla="*/ 221 w 717"/>
                <a:gd name="T9" fmla="*/ 192 h 845"/>
                <a:gd name="T10" fmla="*/ 17 w 717"/>
                <a:gd name="T11" fmla="*/ 0 h 845"/>
                <a:gd name="T12" fmla="*/ 0 w 717"/>
                <a:gd name="T13" fmla="*/ 0 h 845"/>
                <a:gd name="T14" fmla="*/ 209 w 717"/>
                <a:gd name="T15" fmla="*/ 198 h 845"/>
                <a:gd name="T16" fmla="*/ 400 w 717"/>
                <a:gd name="T17" fmla="*/ 408 h 845"/>
                <a:gd name="T18" fmla="*/ 568 w 717"/>
                <a:gd name="T19" fmla="*/ 623 h 845"/>
                <a:gd name="T20" fmla="*/ 717 w 717"/>
                <a:gd name="T21" fmla="*/ 845 h 845"/>
                <a:gd name="T22" fmla="*/ 717 w 717"/>
                <a:gd name="T23" fmla="*/ 845 h 8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5144" name="Freeform 24"/>
            <p:cNvSpPr>
              <a:spLocks/>
            </p:cNvSpPr>
            <p:nvPr/>
          </p:nvSpPr>
          <p:spPr bwMode="hidden">
            <a:xfrm>
              <a:off x="5352" y="0"/>
              <a:ext cx="408" cy="414"/>
            </a:xfrm>
            <a:custGeom>
              <a:avLst/>
              <a:gdLst>
                <a:gd name="T0" fmla="*/ 407 w 407"/>
                <a:gd name="T1" fmla="*/ 414 h 414"/>
                <a:gd name="T2" fmla="*/ 407 w 407"/>
                <a:gd name="T3" fmla="*/ 396 h 414"/>
                <a:gd name="T4" fmla="*/ 222 w 407"/>
                <a:gd name="T5" fmla="*/ 192 h 414"/>
                <a:gd name="T6" fmla="*/ 12 w 407"/>
                <a:gd name="T7" fmla="*/ 0 h 414"/>
                <a:gd name="T8" fmla="*/ 0 w 407"/>
                <a:gd name="T9" fmla="*/ 0 h 414"/>
                <a:gd name="T10" fmla="*/ 108 w 407"/>
                <a:gd name="T11" fmla="*/ 102 h 414"/>
                <a:gd name="T12" fmla="*/ 216 w 407"/>
                <a:gd name="T13" fmla="*/ 204 h 414"/>
                <a:gd name="T14" fmla="*/ 407 w 407"/>
                <a:gd name="T15" fmla="*/ 414 h 414"/>
                <a:gd name="T16" fmla="*/ 407 w 407"/>
                <a:gd name="T17" fmla="*/ 414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5145" name="Freeform 25"/>
            <p:cNvSpPr>
              <a:spLocks/>
            </p:cNvSpPr>
            <p:nvPr/>
          </p:nvSpPr>
          <p:spPr bwMode="hidden">
            <a:xfrm>
              <a:off x="6" y="0"/>
              <a:ext cx="858" cy="1409"/>
            </a:xfrm>
            <a:custGeom>
              <a:avLst/>
              <a:gdLst>
                <a:gd name="T0" fmla="*/ 0 w 855"/>
                <a:gd name="T1" fmla="*/ 1361 h 1409"/>
                <a:gd name="T2" fmla="*/ 0 w 855"/>
                <a:gd name="T3" fmla="*/ 1409 h 1409"/>
                <a:gd name="T4" fmla="*/ 54 w 855"/>
                <a:gd name="T5" fmla="*/ 1211 h 1409"/>
                <a:gd name="T6" fmla="*/ 126 w 855"/>
                <a:gd name="T7" fmla="*/ 1013 h 1409"/>
                <a:gd name="T8" fmla="*/ 215 w 855"/>
                <a:gd name="T9" fmla="*/ 827 h 1409"/>
                <a:gd name="T10" fmla="*/ 311 w 855"/>
                <a:gd name="T11" fmla="*/ 647 h 1409"/>
                <a:gd name="T12" fmla="*/ 431 w 855"/>
                <a:gd name="T13" fmla="*/ 474 h 1409"/>
                <a:gd name="T14" fmla="*/ 556 w 855"/>
                <a:gd name="T15" fmla="*/ 312 h 1409"/>
                <a:gd name="T16" fmla="*/ 700 w 855"/>
                <a:gd name="T17" fmla="*/ 150 h 1409"/>
                <a:gd name="T18" fmla="*/ 855 w 855"/>
                <a:gd name="T19" fmla="*/ 0 h 1409"/>
                <a:gd name="T20" fmla="*/ 837 w 855"/>
                <a:gd name="T21" fmla="*/ 0 h 1409"/>
                <a:gd name="T22" fmla="*/ 688 w 855"/>
                <a:gd name="T23" fmla="*/ 144 h 1409"/>
                <a:gd name="T24" fmla="*/ 550 w 855"/>
                <a:gd name="T25" fmla="*/ 300 h 1409"/>
                <a:gd name="T26" fmla="*/ 425 w 855"/>
                <a:gd name="T27" fmla="*/ 462 h 1409"/>
                <a:gd name="T28" fmla="*/ 311 w 855"/>
                <a:gd name="T29" fmla="*/ 629 h 1409"/>
                <a:gd name="T30" fmla="*/ 215 w 855"/>
                <a:gd name="T31" fmla="*/ 803 h 1409"/>
                <a:gd name="T32" fmla="*/ 132 w 855"/>
                <a:gd name="T33" fmla="*/ 983 h 1409"/>
                <a:gd name="T34" fmla="*/ 60 w 855"/>
                <a:gd name="T35" fmla="*/ 1169 h 1409"/>
                <a:gd name="T36" fmla="*/ 0 w 855"/>
                <a:gd name="T37" fmla="*/ 1361 h 1409"/>
                <a:gd name="T38" fmla="*/ 0 w 855"/>
                <a:gd name="T39" fmla="*/ 1361 h 1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5146" name="Freeform 26"/>
            <p:cNvSpPr>
              <a:spLocks/>
            </p:cNvSpPr>
            <p:nvPr/>
          </p:nvSpPr>
          <p:spPr bwMode="hidden">
            <a:xfrm>
              <a:off x="6" y="0"/>
              <a:ext cx="588" cy="599"/>
            </a:xfrm>
            <a:custGeom>
              <a:avLst/>
              <a:gdLst>
                <a:gd name="T0" fmla="*/ 586 w 586"/>
                <a:gd name="T1" fmla="*/ 0 h 599"/>
                <a:gd name="T2" fmla="*/ 568 w 586"/>
                <a:gd name="T3" fmla="*/ 0 h 599"/>
                <a:gd name="T4" fmla="*/ 407 w 586"/>
                <a:gd name="T5" fmla="*/ 132 h 599"/>
                <a:gd name="T6" fmla="*/ 257 w 586"/>
                <a:gd name="T7" fmla="*/ 270 h 599"/>
                <a:gd name="T8" fmla="*/ 120 w 586"/>
                <a:gd name="T9" fmla="*/ 420 h 599"/>
                <a:gd name="T10" fmla="*/ 0 w 586"/>
                <a:gd name="T11" fmla="*/ 575 h 599"/>
                <a:gd name="T12" fmla="*/ 0 w 586"/>
                <a:gd name="T13" fmla="*/ 599 h 599"/>
                <a:gd name="T14" fmla="*/ 120 w 586"/>
                <a:gd name="T15" fmla="*/ 432 h 599"/>
                <a:gd name="T16" fmla="*/ 257 w 586"/>
                <a:gd name="T17" fmla="*/ 282 h 599"/>
                <a:gd name="T18" fmla="*/ 413 w 586"/>
                <a:gd name="T19" fmla="*/ 138 h 599"/>
                <a:gd name="T20" fmla="*/ 586 w 586"/>
                <a:gd name="T21" fmla="*/ 0 h 599"/>
                <a:gd name="T22" fmla="*/ 586 w 586"/>
                <a:gd name="T23" fmla="*/ 0 h 5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5147" name="Freeform 27"/>
            <p:cNvSpPr>
              <a:spLocks/>
            </p:cNvSpPr>
            <p:nvPr/>
          </p:nvSpPr>
          <p:spPr bwMode="hidden">
            <a:xfrm>
              <a:off x="6" y="0"/>
              <a:ext cx="270" cy="252"/>
            </a:xfrm>
            <a:custGeom>
              <a:avLst/>
              <a:gdLst>
                <a:gd name="T0" fmla="*/ 269 w 269"/>
                <a:gd name="T1" fmla="*/ 0 h 252"/>
                <a:gd name="T2" fmla="*/ 251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69 w 269"/>
                <a:gd name="T15" fmla="*/ 0 h 252"/>
                <a:gd name="T16" fmla="*/ 269 w 269"/>
                <a:gd name="T17" fmla="*/ 0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5148" name="Line 28"/>
            <p:cNvSpPr>
              <a:spLocks noChangeShapeType="1"/>
            </p:cNvSpPr>
            <p:nvPr/>
          </p:nvSpPr>
          <p:spPr bwMode="hidden">
            <a:xfrm>
              <a:off x="1" y="2749"/>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5149" name="Line 29"/>
            <p:cNvSpPr>
              <a:spLocks noChangeShapeType="1"/>
            </p:cNvSpPr>
            <p:nvPr/>
          </p:nvSpPr>
          <p:spPr bwMode="hidden">
            <a:xfrm>
              <a:off x="1" y="2356"/>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5150" name="Line 30"/>
            <p:cNvSpPr>
              <a:spLocks noChangeShapeType="1"/>
            </p:cNvSpPr>
            <p:nvPr/>
          </p:nvSpPr>
          <p:spPr bwMode="hidden">
            <a:xfrm>
              <a:off x="1" y="3142"/>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grpSp>
          <p:nvGrpSpPr>
            <p:cNvPr id="5151" name="Group 31"/>
            <p:cNvGrpSpPr>
              <a:grpSpLocks/>
            </p:cNvGrpSpPr>
            <p:nvPr/>
          </p:nvGrpSpPr>
          <p:grpSpPr bwMode="auto">
            <a:xfrm>
              <a:off x="1" y="392"/>
              <a:ext cx="5758" cy="1571"/>
              <a:chOff x="1" y="392"/>
              <a:chExt cx="5758" cy="1571"/>
            </a:xfrm>
          </p:grpSpPr>
          <p:sp>
            <p:nvSpPr>
              <p:cNvPr id="5152" name="Line 32"/>
              <p:cNvSpPr>
                <a:spLocks noChangeShapeType="1"/>
              </p:cNvSpPr>
              <p:nvPr userDrawn="1"/>
            </p:nvSpPr>
            <p:spPr bwMode="hidden">
              <a:xfrm>
                <a:off x="1" y="784"/>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5153"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5154"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5155"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5156" name="Line 36"/>
              <p:cNvSpPr>
                <a:spLocks noChangeShapeType="1"/>
              </p:cNvSpPr>
              <p:nvPr userDrawn="1"/>
            </p:nvSpPr>
            <p:spPr bwMode="hidden">
              <a:xfrm>
                <a:off x="1" y="392"/>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grpSp>
        <p:sp>
          <p:nvSpPr>
            <p:cNvPr id="5157" name="Line 37"/>
            <p:cNvSpPr>
              <a:spLocks noChangeShapeType="1"/>
            </p:cNvSpPr>
            <p:nvPr/>
          </p:nvSpPr>
          <p:spPr bwMode="hidden">
            <a:xfrm>
              <a:off x="1" y="3928"/>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5158" name="Line 38"/>
            <p:cNvSpPr>
              <a:spLocks noChangeShapeType="1"/>
            </p:cNvSpPr>
            <p:nvPr/>
          </p:nvSpPr>
          <p:spPr bwMode="hidden">
            <a:xfrm>
              <a:off x="1" y="3535"/>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grpSp>
      <p:sp>
        <p:nvSpPr>
          <p:cNvPr id="5159" name="Rectangle 39"/>
          <p:cNvSpPr>
            <a:spLocks noGrp="1" noChangeArrowheads="1"/>
          </p:cNvSpPr>
          <p:nvPr>
            <p:ph type="ctrTitle" sz="quarter"/>
          </p:nvPr>
        </p:nvSpPr>
        <p:spPr>
          <a:xfrm>
            <a:off x="685800" y="1692275"/>
            <a:ext cx="7772400" cy="1736725"/>
          </a:xfrm>
        </p:spPr>
        <p:txBody>
          <a:bodyPr anchor="b"/>
          <a:lstStyle>
            <a:lvl1pPr>
              <a:defRPr sz="5400"/>
            </a:lvl1pPr>
          </a:lstStyle>
          <a:p>
            <a:pPr lvl="0"/>
            <a:r>
              <a:rPr lang="cs-CZ" altLang="cs-CZ" noProof="0" smtClean="0"/>
              <a:t>Klepnutím lze upravit styl předlohy nadpisů.</a:t>
            </a:r>
          </a:p>
        </p:txBody>
      </p:sp>
      <p:sp>
        <p:nvSpPr>
          <p:cNvPr id="5160" name="Rectangle 40"/>
          <p:cNvSpPr>
            <a:spLocks noGrp="1" noChangeArrowheads="1"/>
          </p:cNvSpPr>
          <p:nvPr>
            <p:ph type="subTitle" sz="quarter" idx="1"/>
          </p:nvPr>
        </p:nvSpPr>
        <p:spPr>
          <a:xfrm>
            <a:off x="1371600" y="3886200"/>
            <a:ext cx="6400800" cy="1752600"/>
          </a:xfrm>
        </p:spPr>
        <p:txBody>
          <a:bodyPr/>
          <a:lstStyle>
            <a:lvl1pPr marL="0" indent="0" algn="ctr">
              <a:buFont typeface="Wingdings" panose="05000000000000000000" pitchFamily="2" charset="2"/>
              <a:buNone/>
              <a:defRPr/>
            </a:lvl1pPr>
          </a:lstStyle>
          <a:p>
            <a:pPr lvl="0"/>
            <a:r>
              <a:rPr lang="cs-CZ" altLang="cs-CZ" noProof="0" smtClean="0"/>
              <a:t>Klepnutím lze upravit styl předlohy podnadpisů.</a:t>
            </a:r>
          </a:p>
        </p:txBody>
      </p:sp>
      <p:sp>
        <p:nvSpPr>
          <p:cNvPr id="5161" name="Rectangle 41"/>
          <p:cNvSpPr>
            <a:spLocks noGrp="1" noChangeArrowheads="1"/>
          </p:cNvSpPr>
          <p:nvPr>
            <p:ph type="dt" sz="quarter" idx="2"/>
          </p:nvPr>
        </p:nvSpPr>
        <p:spPr/>
        <p:txBody>
          <a:bodyPr/>
          <a:lstStyle>
            <a:lvl1pPr>
              <a:defRPr/>
            </a:lvl1pPr>
          </a:lstStyle>
          <a:p>
            <a:endParaRPr lang="cs-CZ" altLang="cs-CZ"/>
          </a:p>
        </p:txBody>
      </p:sp>
      <p:sp>
        <p:nvSpPr>
          <p:cNvPr id="5162" name="Rectangle 42"/>
          <p:cNvSpPr>
            <a:spLocks noGrp="1" noChangeArrowheads="1"/>
          </p:cNvSpPr>
          <p:nvPr>
            <p:ph type="ftr" sz="quarter" idx="3"/>
          </p:nvPr>
        </p:nvSpPr>
        <p:spPr/>
        <p:txBody>
          <a:bodyPr/>
          <a:lstStyle>
            <a:lvl1pPr>
              <a:defRPr/>
            </a:lvl1pPr>
          </a:lstStyle>
          <a:p>
            <a:endParaRPr lang="cs-CZ" altLang="cs-CZ"/>
          </a:p>
        </p:txBody>
      </p:sp>
      <p:sp>
        <p:nvSpPr>
          <p:cNvPr id="5163" name="Rectangle 43"/>
          <p:cNvSpPr>
            <a:spLocks noGrp="1" noChangeArrowheads="1"/>
          </p:cNvSpPr>
          <p:nvPr>
            <p:ph type="sldNum" sz="quarter" idx="4"/>
          </p:nvPr>
        </p:nvSpPr>
        <p:spPr/>
        <p:txBody>
          <a:bodyPr/>
          <a:lstStyle>
            <a:lvl1pPr>
              <a:defRPr/>
            </a:lvl1pPr>
          </a:lstStyle>
          <a:p>
            <a:fld id="{814399F0-3066-49D9-9B66-6D58E4B38DE4}" type="slidenum">
              <a:rPr lang="cs-CZ" altLang="cs-CZ"/>
              <a:pPr/>
              <a:t>‹#›</a:t>
            </a:fld>
            <a:endParaRPr lang="cs-CZ" altLang="cs-CZ"/>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endParaRPr lang="cs-CZ" altLang="cs-CZ"/>
          </a:p>
        </p:txBody>
      </p:sp>
      <p:sp>
        <p:nvSpPr>
          <p:cNvPr id="5" name="Zástupný symbol pro zápatí 4"/>
          <p:cNvSpPr>
            <a:spLocks noGrp="1"/>
          </p:cNvSpPr>
          <p:nvPr>
            <p:ph type="ftr" sz="quarter" idx="11"/>
          </p:nvPr>
        </p:nvSpPr>
        <p:spPr/>
        <p:txBody>
          <a:bodyPr/>
          <a:lstStyle>
            <a:lvl1pPr>
              <a:defRPr/>
            </a:lvl1pPr>
          </a:lstStyle>
          <a:p>
            <a:endParaRPr lang="cs-CZ" altLang="cs-CZ"/>
          </a:p>
        </p:txBody>
      </p:sp>
      <p:sp>
        <p:nvSpPr>
          <p:cNvPr id="6" name="Zástupný symbol pro číslo snímku 5"/>
          <p:cNvSpPr>
            <a:spLocks noGrp="1"/>
          </p:cNvSpPr>
          <p:nvPr>
            <p:ph type="sldNum" sz="quarter" idx="12"/>
          </p:nvPr>
        </p:nvSpPr>
        <p:spPr/>
        <p:txBody>
          <a:bodyPr/>
          <a:lstStyle>
            <a:lvl1pPr>
              <a:defRPr/>
            </a:lvl1pPr>
          </a:lstStyle>
          <a:p>
            <a:fld id="{B6C5401B-D6C4-4062-A216-337BB18DD77A}" type="slidenum">
              <a:rPr lang="cs-CZ" altLang="cs-CZ"/>
              <a:pPr/>
              <a:t>‹#›</a:t>
            </a:fld>
            <a:endParaRPr lang="cs-CZ" altLang="cs-CZ"/>
          </a:p>
        </p:txBody>
      </p:sp>
    </p:spTree>
    <p:extLst>
      <p:ext uri="{BB962C8B-B14F-4D97-AF65-F5344CB8AC3E}">
        <p14:creationId xmlns:p14="http://schemas.microsoft.com/office/powerpoint/2010/main" val="35402649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7813"/>
            <a:ext cx="2057400" cy="5853112"/>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7813"/>
            <a:ext cx="6019800" cy="5853112"/>
          </a:xfrm>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endParaRPr lang="cs-CZ" altLang="cs-CZ"/>
          </a:p>
        </p:txBody>
      </p:sp>
      <p:sp>
        <p:nvSpPr>
          <p:cNvPr id="5" name="Zástupný symbol pro zápatí 4"/>
          <p:cNvSpPr>
            <a:spLocks noGrp="1"/>
          </p:cNvSpPr>
          <p:nvPr>
            <p:ph type="ftr" sz="quarter" idx="11"/>
          </p:nvPr>
        </p:nvSpPr>
        <p:spPr/>
        <p:txBody>
          <a:bodyPr/>
          <a:lstStyle>
            <a:lvl1pPr>
              <a:defRPr/>
            </a:lvl1pPr>
          </a:lstStyle>
          <a:p>
            <a:endParaRPr lang="cs-CZ" altLang="cs-CZ"/>
          </a:p>
        </p:txBody>
      </p:sp>
      <p:sp>
        <p:nvSpPr>
          <p:cNvPr id="6" name="Zástupný symbol pro číslo snímku 5"/>
          <p:cNvSpPr>
            <a:spLocks noGrp="1"/>
          </p:cNvSpPr>
          <p:nvPr>
            <p:ph type="sldNum" sz="quarter" idx="12"/>
          </p:nvPr>
        </p:nvSpPr>
        <p:spPr/>
        <p:txBody>
          <a:bodyPr/>
          <a:lstStyle>
            <a:lvl1pPr>
              <a:defRPr/>
            </a:lvl1pPr>
          </a:lstStyle>
          <a:p>
            <a:fld id="{6C276752-1557-42A0-AF92-074DE155972A}" type="slidenum">
              <a:rPr lang="cs-CZ" altLang="cs-CZ"/>
              <a:pPr/>
              <a:t>‹#›</a:t>
            </a:fld>
            <a:endParaRPr lang="cs-CZ" altLang="cs-CZ"/>
          </a:p>
        </p:txBody>
      </p:sp>
    </p:spTree>
    <p:extLst>
      <p:ext uri="{BB962C8B-B14F-4D97-AF65-F5344CB8AC3E}">
        <p14:creationId xmlns:p14="http://schemas.microsoft.com/office/powerpoint/2010/main" val="30231275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Nadpis a tabulka">
    <p:spTree>
      <p:nvGrpSpPr>
        <p:cNvPr id="1" name=""/>
        <p:cNvGrpSpPr/>
        <p:nvPr/>
      </p:nvGrpSpPr>
      <p:grpSpPr>
        <a:xfrm>
          <a:off x="0" y="0"/>
          <a:ext cx="0" cy="0"/>
          <a:chOff x="0" y="0"/>
          <a:chExt cx="0" cy="0"/>
        </a:xfrm>
      </p:grpSpPr>
      <p:sp>
        <p:nvSpPr>
          <p:cNvPr id="2" name="Nadpis 1"/>
          <p:cNvSpPr>
            <a:spLocks noGrp="1"/>
          </p:cNvSpPr>
          <p:nvPr>
            <p:ph type="title"/>
          </p:nvPr>
        </p:nvSpPr>
        <p:spPr>
          <a:xfrm>
            <a:off x="457200" y="277813"/>
            <a:ext cx="8229600" cy="1139825"/>
          </a:xfrm>
        </p:spPr>
        <p:txBody>
          <a:bodyPr/>
          <a:lstStyle/>
          <a:p>
            <a:r>
              <a:rPr lang="cs-CZ" smtClean="0"/>
              <a:t>Kliknutím lze upravit styl.</a:t>
            </a:r>
            <a:endParaRPr lang="cs-CZ"/>
          </a:p>
        </p:txBody>
      </p:sp>
      <p:sp>
        <p:nvSpPr>
          <p:cNvPr id="3" name="Zástupný symbol pro tabulku 2"/>
          <p:cNvSpPr>
            <a:spLocks noGrp="1"/>
          </p:cNvSpPr>
          <p:nvPr>
            <p:ph type="tbl" idx="1"/>
          </p:nvPr>
        </p:nvSpPr>
        <p:spPr>
          <a:xfrm>
            <a:off x="457200" y="1600200"/>
            <a:ext cx="8229600" cy="4530725"/>
          </a:xfrm>
        </p:spPr>
        <p:txBody>
          <a:bodyPr/>
          <a:lstStyle/>
          <a:p>
            <a:endParaRPr lang="cs-CZ"/>
          </a:p>
        </p:txBody>
      </p:sp>
      <p:sp>
        <p:nvSpPr>
          <p:cNvPr id="4" name="Zástupný symbol pro datum 3"/>
          <p:cNvSpPr>
            <a:spLocks noGrp="1"/>
          </p:cNvSpPr>
          <p:nvPr>
            <p:ph type="dt" sz="half" idx="10"/>
          </p:nvPr>
        </p:nvSpPr>
        <p:spPr>
          <a:xfrm>
            <a:off x="457200" y="6243638"/>
            <a:ext cx="2133600" cy="457200"/>
          </a:xfrm>
        </p:spPr>
        <p:txBody>
          <a:bodyPr/>
          <a:lstStyle>
            <a:lvl1pPr>
              <a:defRPr/>
            </a:lvl1pPr>
          </a:lstStyle>
          <a:p>
            <a:endParaRPr lang="cs-CZ" altLang="cs-CZ"/>
          </a:p>
        </p:txBody>
      </p:sp>
      <p:sp>
        <p:nvSpPr>
          <p:cNvPr id="5" name="Zástupný symbol pro zápatí 4"/>
          <p:cNvSpPr>
            <a:spLocks noGrp="1"/>
          </p:cNvSpPr>
          <p:nvPr>
            <p:ph type="ftr" sz="quarter" idx="11"/>
          </p:nvPr>
        </p:nvSpPr>
        <p:spPr>
          <a:xfrm>
            <a:off x="3124200" y="6248400"/>
            <a:ext cx="2895600" cy="457200"/>
          </a:xfrm>
        </p:spPr>
        <p:txBody>
          <a:bodyPr/>
          <a:lstStyle>
            <a:lvl1pPr>
              <a:defRPr/>
            </a:lvl1pPr>
          </a:lstStyle>
          <a:p>
            <a:endParaRPr lang="cs-CZ" altLang="cs-CZ"/>
          </a:p>
        </p:txBody>
      </p:sp>
      <p:sp>
        <p:nvSpPr>
          <p:cNvPr id="6" name="Zástupný symbol pro číslo snímku 5"/>
          <p:cNvSpPr>
            <a:spLocks noGrp="1"/>
          </p:cNvSpPr>
          <p:nvPr>
            <p:ph type="sldNum" sz="quarter" idx="12"/>
          </p:nvPr>
        </p:nvSpPr>
        <p:spPr>
          <a:xfrm>
            <a:off x="6553200" y="6243638"/>
            <a:ext cx="2133600" cy="457200"/>
          </a:xfrm>
        </p:spPr>
        <p:txBody>
          <a:bodyPr/>
          <a:lstStyle>
            <a:lvl1pPr>
              <a:defRPr/>
            </a:lvl1pPr>
          </a:lstStyle>
          <a:p>
            <a:fld id="{8D84C6A8-CBAC-46ED-A464-4BFD855B9220}" type="slidenum">
              <a:rPr lang="cs-CZ" altLang="cs-CZ"/>
              <a:pPr/>
              <a:t>‹#›</a:t>
            </a:fld>
            <a:endParaRPr lang="cs-CZ" altLang="cs-CZ"/>
          </a:p>
        </p:txBody>
      </p:sp>
    </p:spTree>
    <p:extLst>
      <p:ext uri="{BB962C8B-B14F-4D97-AF65-F5344CB8AC3E}">
        <p14:creationId xmlns:p14="http://schemas.microsoft.com/office/powerpoint/2010/main" val="3731680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endParaRPr lang="cs-CZ" altLang="cs-CZ"/>
          </a:p>
        </p:txBody>
      </p:sp>
      <p:sp>
        <p:nvSpPr>
          <p:cNvPr id="5" name="Zástupný symbol pro zápatí 4"/>
          <p:cNvSpPr>
            <a:spLocks noGrp="1"/>
          </p:cNvSpPr>
          <p:nvPr>
            <p:ph type="ftr" sz="quarter" idx="11"/>
          </p:nvPr>
        </p:nvSpPr>
        <p:spPr/>
        <p:txBody>
          <a:bodyPr/>
          <a:lstStyle>
            <a:lvl1pPr>
              <a:defRPr/>
            </a:lvl1pPr>
          </a:lstStyle>
          <a:p>
            <a:endParaRPr lang="cs-CZ" altLang="cs-CZ"/>
          </a:p>
        </p:txBody>
      </p:sp>
      <p:sp>
        <p:nvSpPr>
          <p:cNvPr id="6" name="Zástupný symbol pro číslo snímku 5"/>
          <p:cNvSpPr>
            <a:spLocks noGrp="1"/>
          </p:cNvSpPr>
          <p:nvPr>
            <p:ph type="sldNum" sz="quarter" idx="12"/>
          </p:nvPr>
        </p:nvSpPr>
        <p:spPr/>
        <p:txBody>
          <a:bodyPr/>
          <a:lstStyle>
            <a:lvl1pPr>
              <a:defRPr/>
            </a:lvl1pPr>
          </a:lstStyle>
          <a:p>
            <a:fld id="{8D24A5E5-C395-45B0-9A9D-4A8707BF06E2}" type="slidenum">
              <a:rPr lang="cs-CZ" altLang="cs-CZ"/>
              <a:pPr/>
              <a:t>‹#›</a:t>
            </a:fld>
            <a:endParaRPr lang="cs-CZ" altLang="cs-CZ"/>
          </a:p>
        </p:txBody>
      </p:sp>
    </p:spTree>
    <p:extLst>
      <p:ext uri="{BB962C8B-B14F-4D97-AF65-F5344CB8AC3E}">
        <p14:creationId xmlns:p14="http://schemas.microsoft.com/office/powerpoint/2010/main" val="3643680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623888" y="1709738"/>
            <a:ext cx="7886700" cy="2852737"/>
          </a:xfrm>
        </p:spPr>
        <p:txBody>
          <a:bodyPr anchor="b"/>
          <a:lstStyle>
            <a:lvl1pPr>
              <a:defRPr sz="6000"/>
            </a:lvl1pPr>
          </a:lstStyle>
          <a:p>
            <a:r>
              <a:rPr lang="cs-CZ" smtClean="0"/>
              <a:t>Kliknutím lze upravit styl.</a:t>
            </a:r>
            <a:endParaRPr lang="cs-CZ"/>
          </a:p>
        </p:txBody>
      </p:sp>
      <p:sp>
        <p:nvSpPr>
          <p:cNvPr id="3" name="Zástupný symbol pro text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cs-CZ" smtClean="0"/>
              <a:t>Upravte styly předlohy textu.</a:t>
            </a:r>
          </a:p>
        </p:txBody>
      </p:sp>
      <p:sp>
        <p:nvSpPr>
          <p:cNvPr id="4" name="Zástupný symbol pro datum 3"/>
          <p:cNvSpPr>
            <a:spLocks noGrp="1"/>
          </p:cNvSpPr>
          <p:nvPr>
            <p:ph type="dt" sz="half" idx="10"/>
          </p:nvPr>
        </p:nvSpPr>
        <p:spPr/>
        <p:txBody>
          <a:bodyPr/>
          <a:lstStyle>
            <a:lvl1pPr>
              <a:defRPr/>
            </a:lvl1pPr>
          </a:lstStyle>
          <a:p>
            <a:endParaRPr lang="cs-CZ" altLang="cs-CZ"/>
          </a:p>
        </p:txBody>
      </p:sp>
      <p:sp>
        <p:nvSpPr>
          <p:cNvPr id="5" name="Zástupný symbol pro zápatí 4"/>
          <p:cNvSpPr>
            <a:spLocks noGrp="1"/>
          </p:cNvSpPr>
          <p:nvPr>
            <p:ph type="ftr" sz="quarter" idx="11"/>
          </p:nvPr>
        </p:nvSpPr>
        <p:spPr/>
        <p:txBody>
          <a:bodyPr/>
          <a:lstStyle>
            <a:lvl1pPr>
              <a:defRPr/>
            </a:lvl1pPr>
          </a:lstStyle>
          <a:p>
            <a:endParaRPr lang="cs-CZ" altLang="cs-CZ"/>
          </a:p>
        </p:txBody>
      </p:sp>
      <p:sp>
        <p:nvSpPr>
          <p:cNvPr id="6" name="Zástupný symbol pro číslo snímku 5"/>
          <p:cNvSpPr>
            <a:spLocks noGrp="1"/>
          </p:cNvSpPr>
          <p:nvPr>
            <p:ph type="sldNum" sz="quarter" idx="12"/>
          </p:nvPr>
        </p:nvSpPr>
        <p:spPr/>
        <p:txBody>
          <a:bodyPr/>
          <a:lstStyle>
            <a:lvl1pPr>
              <a:defRPr/>
            </a:lvl1pPr>
          </a:lstStyle>
          <a:p>
            <a:fld id="{8E814DD8-9268-4610-AB17-526648B211CD}" type="slidenum">
              <a:rPr lang="cs-CZ" altLang="cs-CZ"/>
              <a:pPr/>
              <a:t>‹#›</a:t>
            </a:fld>
            <a:endParaRPr lang="cs-CZ" altLang="cs-CZ"/>
          </a:p>
        </p:txBody>
      </p:sp>
    </p:spTree>
    <p:extLst>
      <p:ext uri="{BB962C8B-B14F-4D97-AF65-F5344CB8AC3E}">
        <p14:creationId xmlns:p14="http://schemas.microsoft.com/office/powerpoint/2010/main" val="39409220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30725"/>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30725"/>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lvl1pPr>
              <a:defRPr/>
            </a:lvl1pPr>
          </a:lstStyle>
          <a:p>
            <a:endParaRPr lang="cs-CZ" altLang="cs-CZ"/>
          </a:p>
        </p:txBody>
      </p:sp>
      <p:sp>
        <p:nvSpPr>
          <p:cNvPr id="6" name="Zástupný symbol pro zápatí 5"/>
          <p:cNvSpPr>
            <a:spLocks noGrp="1"/>
          </p:cNvSpPr>
          <p:nvPr>
            <p:ph type="ftr" sz="quarter" idx="11"/>
          </p:nvPr>
        </p:nvSpPr>
        <p:spPr/>
        <p:txBody>
          <a:bodyPr/>
          <a:lstStyle>
            <a:lvl1pPr>
              <a:defRPr/>
            </a:lvl1pPr>
          </a:lstStyle>
          <a:p>
            <a:endParaRPr lang="cs-CZ" altLang="cs-CZ"/>
          </a:p>
        </p:txBody>
      </p:sp>
      <p:sp>
        <p:nvSpPr>
          <p:cNvPr id="7" name="Zástupný symbol pro číslo snímku 6"/>
          <p:cNvSpPr>
            <a:spLocks noGrp="1"/>
          </p:cNvSpPr>
          <p:nvPr>
            <p:ph type="sldNum" sz="quarter" idx="12"/>
          </p:nvPr>
        </p:nvSpPr>
        <p:spPr/>
        <p:txBody>
          <a:bodyPr/>
          <a:lstStyle>
            <a:lvl1pPr>
              <a:defRPr/>
            </a:lvl1pPr>
          </a:lstStyle>
          <a:p>
            <a:fld id="{73C1DF28-09E4-49C4-8BDE-2AF8E600AABF}" type="slidenum">
              <a:rPr lang="cs-CZ" altLang="cs-CZ"/>
              <a:pPr/>
              <a:t>‹#›</a:t>
            </a:fld>
            <a:endParaRPr lang="cs-CZ" altLang="cs-CZ"/>
          </a:p>
        </p:txBody>
      </p:sp>
    </p:spTree>
    <p:extLst>
      <p:ext uri="{BB962C8B-B14F-4D97-AF65-F5344CB8AC3E}">
        <p14:creationId xmlns:p14="http://schemas.microsoft.com/office/powerpoint/2010/main" val="2043860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630238" y="365125"/>
            <a:ext cx="7886700" cy="1325563"/>
          </a:xfrm>
        </p:spPr>
        <p:txBody>
          <a:bodyPr/>
          <a:lstStyle/>
          <a:p>
            <a:r>
              <a:rPr lang="cs-CZ" smtClean="0"/>
              <a:t>Kliknutím lze upravit styl.</a:t>
            </a:r>
            <a:endParaRPr lang="cs-CZ"/>
          </a:p>
        </p:txBody>
      </p:sp>
      <p:sp>
        <p:nvSpPr>
          <p:cNvPr id="3" name="Zástupný symbol pro text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4" name="Zástupný symbol pro obsah 3"/>
          <p:cNvSpPr>
            <a:spLocks noGrp="1"/>
          </p:cNvSpPr>
          <p:nvPr>
            <p:ph sz="half" idx="2"/>
          </p:nvPr>
        </p:nvSpPr>
        <p:spPr>
          <a:xfrm>
            <a:off x="630238" y="2505075"/>
            <a:ext cx="3868737"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6" name="Zástupný symbol pro obsah 5"/>
          <p:cNvSpPr>
            <a:spLocks noGrp="1"/>
          </p:cNvSpPr>
          <p:nvPr>
            <p:ph sz="quarter" idx="4"/>
          </p:nvPr>
        </p:nvSpPr>
        <p:spPr>
          <a:xfrm>
            <a:off x="4629150" y="2505075"/>
            <a:ext cx="3887788"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lvl1pPr>
              <a:defRPr/>
            </a:lvl1pPr>
          </a:lstStyle>
          <a:p>
            <a:endParaRPr lang="cs-CZ" altLang="cs-CZ"/>
          </a:p>
        </p:txBody>
      </p:sp>
      <p:sp>
        <p:nvSpPr>
          <p:cNvPr id="8" name="Zástupný symbol pro zápatí 7"/>
          <p:cNvSpPr>
            <a:spLocks noGrp="1"/>
          </p:cNvSpPr>
          <p:nvPr>
            <p:ph type="ftr" sz="quarter" idx="11"/>
          </p:nvPr>
        </p:nvSpPr>
        <p:spPr/>
        <p:txBody>
          <a:bodyPr/>
          <a:lstStyle>
            <a:lvl1pPr>
              <a:defRPr/>
            </a:lvl1pPr>
          </a:lstStyle>
          <a:p>
            <a:endParaRPr lang="cs-CZ" altLang="cs-CZ"/>
          </a:p>
        </p:txBody>
      </p:sp>
      <p:sp>
        <p:nvSpPr>
          <p:cNvPr id="9" name="Zástupný symbol pro číslo snímku 8"/>
          <p:cNvSpPr>
            <a:spLocks noGrp="1"/>
          </p:cNvSpPr>
          <p:nvPr>
            <p:ph type="sldNum" sz="quarter" idx="12"/>
          </p:nvPr>
        </p:nvSpPr>
        <p:spPr/>
        <p:txBody>
          <a:bodyPr/>
          <a:lstStyle>
            <a:lvl1pPr>
              <a:defRPr/>
            </a:lvl1pPr>
          </a:lstStyle>
          <a:p>
            <a:fld id="{4E9486DD-3851-4154-BE26-04F305AA28E2}" type="slidenum">
              <a:rPr lang="cs-CZ" altLang="cs-CZ"/>
              <a:pPr/>
              <a:t>‹#›</a:t>
            </a:fld>
            <a:endParaRPr lang="cs-CZ" altLang="cs-CZ"/>
          </a:p>
        </p:txBody>
      </p:sp>
    </p:spTree>
    <p:extLst>
      <p:ext uri="{BB962C8B-B14F-4D97-AF65-F5344CB8AC3E}">
        <p14:creationId xmlns:p14="http://schemas.microsoft.com/office/powerpoint/2010/main" val="20278298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lvl1pPr>
              <a:defRPr/>
            </a:lvl1pPr>
          </a:lstStyle>
          <a:p>
            <a:endParaRPr lang="cs-CZ" altLang="cs-CZ"/>
          </a:p>
        </p:txBody>
      </p:sp>
      <p:sp>
        <p:nvSpPr>
          <p:cNvPr id="4" name="Zástupný symbol pro zápatí 3"/>
          <p:cNvSpPr>
            <a:spLocks noGrp="1"/>
          </p:cNvSpPr>
          <p:nvPr>
            <p:ph type="ftr" sz="quarter" idx="11"/>
          </p:nvPr>
        </p:nvSpPr>
        <p:spPr/>
        <p:txBody>
          <a:bodyPr/>
          <a:lstStyle>
            <a:lvl1pPr>
              <a:defRPr/>
            </a:lvl1pPr>
          </a:lstStyle>
          <a:p>
            <a:endParaRPr lang="cs-CZ" altLang="cs-CZ"/>
          </a:p>
        </p:txBody>
      </p:sp>
      <p:sp>
        <p:nvSpPr>
          <p:cNvPr id="5" name="Zástupný symbol pro číslo snímku 4"/>
          <p:cNvSpPr>
            <a:spLocks noGrp="1"/>
          </p:cNvSpPr>
          <p:nvPr>
            <p:ph type="sldNum" sz="quarter" idx="12"/>
          </p:nvPr>
        </p:nvSpPr>
        <p:spPr/>
        <p:txBody>
          <a:bodyPr/>
          <a:lstStyle>
            <a:lvl1pPr>
              <a:defRPr/>
            </a:lvl1pPr>
          </a:lstStyle>
          <a:p>
            <a:fld id="{D20FDF6C-877F-47ED-B301-26B2F709EB7B}" type="slidenum">
              <a:rPr lang="cs-CZ" altLang="cs-CZ"/>
              <a:pPr/>
              <a:t>‹#›</a:t>
            </a:fld>
            <a:endParaRPr lang="cs-CZ" altLang="cs-CZ"/>
          </a:p>
        </p:txBody>
      </p:sp>
    </p:spTree>
    <p:extLst>
      <p:ext uri="{BB962C8B-B14F-4D97-AF65-F5344CB8AC3E}">
        <p14:creationId xmlns:p14="http://schemas.microsoft.com/office/powerpoint/2010/main" val="3282511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lvl1pPr>
              <a:defRPr/>
            </a:lvl1pPr>
          </a:lstStyle>
          <a:p>
            <a:endParaRPr lang="cs-CZ" altLang="cs-CZ"/>
          </a:p>
        </p:txBody>
      </p:sp>
      <p:sp>
        <p:nvSpPr>
          <p:cNvPr id="3" name="Zástupný symbol pro zápatí 2"/>
          <p:cNvSpPr>
            <a:spLocks noGrp="1"/>
          </p:cNvSpPr>
          <p:nvPr>
            <p:ph type="ftr" sz="quarter" idx="11"/>
          </p:nvPr>
        </p:nvSpPr>
        <p:spPr/>
        <p:txBody>
          <a:bodyPr/>
          <a:lstStyle>
            <a:lvl1pPr>
              <a:defRPr/>
            </a:lvl1pPr>
          </a:lstStyle>
          <a:p>
            <a:endParaRPr lang="cs-CZ" altLang="cs-CZ"/>
          </a:p>
        </p:txBody>
      </p:sp>
      <p:sp>
        <p:nvSpPr>
          <p:cNvPr id="4" name="Zástupný symbol pro číslo snímku 3"/>
          <p:cNvSpPr>
            <a:spLocks noGrp="1"/>
          </p:cNvSpPr>
          <p:nvPr>
            <p:ph type="sldNum" sz="quarter" idx="12"/>
          </p:nvPr>
        </p:nvSpPr>
        <p:spPr/>
        <p:txBody>
          <a:bodyPr/>
          <a:lstStyle>
            <a:lvl1pPr>
              <a:defRPr/>
            </a:lvl1pPr>
          </a:lstStyle>
          <a:p>
            <a:fld id="{190DAE28-0C75-4590-8AFA-96D600986BC8}" type="slidenum">
              <a:rPr lang="cs-CZ" altLang="cs-CZ"/>
              <a:pPr/>
              <a:t>‹#›</a:t>
            </a:fld>
            <a:endParaRPr lang="cs-CZ" altLang="cs-CZ"/>
          </a:p>
        </p:txBody>
      </p:sp>
    </p:spTree>
    <p:extLst>
      <p:ext uri="{BB962C8B-B14F-4D97-AF65-F5344CB8AC3E}">
        <p14:creationId xmlns:p14="http://schemas.microsoft.com/office/powerpoint/2010/main" val="2668621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30238" y="457200"/>
            <a:ext cx="2949575" cy="1600200"/>
          </a:xfrm>
        </p:spPr>
        <p:txBody>
          <a:bodyPr anchor="b"/>
          <a:lstStyle>
            <a:lvl1pPr>
              <a:defRPr sz="3200"/>
            </a:lvl1pPr>
          </a:lstStyle>
          <a:p>
            <a:r>
              <a:rPr lang="cs-CZ" smtClean="0"/>
              <a:t>Kliknutím lze upravit styl.</a:t>
            </a:r>
            <a:endParaRPr lang="cs-CZ"/>
          </a:p>
        </p:txBody>
      </p:sp>
      <p:sp>
        <p:nvSpPr>
          <p:cNvPr id="3" name="Zástupný symbol pro obsah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lvl1pPr>
              <a:defRPr/>
            </a:lvl1pPr>
          </a:lstStyle>
          <a:p>
            <a:endParaRPr lang="cs-CZ" altLang="cs-CZ"/>
          </a:p>
        </p:txBody>
      </p:sp>
      <p:sp>
        <p:nvSpPr>
          <p:cNvPr id="6" name="Zástupný symbol pro zápatí 5"/>
          <p:cNvSpPr>
            <a:spLocks noGrp="1"/>
          </p:cNvSpPr>
          <p:nvPr>
            <p:ph type="ftr" sz="quarter" idx="11"/>
          </p:nvPr>
        </p:nvSpPr>
        <p:spPr/>
        <p:txBody>
          <a:bodyPr/>
          <a:lstStyle>
            <a:lvl1pPr>
              <a:defRPr/>
            </a:lvl1pPr>
          </a:lstStyle>
          <a:p>
            <a:endParaRPr lang="cs-CZ" altLang="cs-CZ"/>
          </a:p>
        </p:txBody>
      </p:sp>
      <p:sp>
        <p:nvSpPr>
          <p:cNvPr id="7" name="Zástupný symbol pro číslo snímku 6"/>
          <p:cNvSpPr>
            <a:spLocks noGrp="1"/>
          </p:cNvSpPr>
          <p:nvPr>
            <p:ph type="sldNum" sz="quarter" idx="12"/>
          </p:nvPr>
        </p:nvSpPr>
        <p:spPr/>
        <p:txBody>
          <a:bodyPr/>
          <a:lstStyle>
            <a:lvl1pPr>
              <a:defRPr/>
            </a:lvl1pPr>
          </a:lstStyle>
          <a:p>
            <a:fld id="{71DC0C6A-BEA6-42D0-968E-E25F1C77BC7B}" type="slidenum">
              <a:rPr lang="cs-CZ" altLang="cs-CZ"/>
              <a:pPr/>
              <a:t>‹#›</a:t>
            </a:fld>
            <a:endParaRPr lang="cs-CZ" altLang="cs-CZ"/>
          </a:p>
        </p:txBody>
      </p:sp>
    </p:spTree>
    <p:extLst>
      <p:ext uri="{BB962C8B-B14F-4D97-AF65-F5344CB8AC3E}">
        <p14:creationId xmlns:p14="http://schemas.microsoft.com/office/powerpoint/2010/main" val="525183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30238" y="457200"/>
            <a:ext cx="2949575" cy="1600200"/>
          </a:xfrm>
        </p:spPr>
        <p:txBody>
          <a:bodyPr anchor="b"/>
          <a:lstStyle>
            <a:lvl1pPr>
              <a:defRPr sz="3200"/>
            </a:lvl1pPr>
          </a:lstStyle>
          <a:p>
            <a:r>
              <a:rPr lang="cs-CZ" smtClean="0"/>
              <a:t>Kliknutím lze upravit styl.</a:t>
            </a:r>
            <a:endParaRPr lang="cs-CZ"/>
          </a:p>
        </p:txBody>
      </p:sp>
      <p:sp>
        <p:nvSpPr>
          <p:cNvPr id="3" name="Zástupný symbol pro obrázek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lvl1pPr>
              <a:defRPr/>
            </a:lvl1pPr>
          </a:lstStyle>
          <a:p>
            <a:endParaRPr lang="cs-CZ" altLang="cs-CZ"/>
          </a:p>
        </p:txBody>
      </p:sp>
      <p:sp>
        <p:nvSpPr>
          <p:cNvPr id="6" name="Zástupný symbol pro zápatí 5"/>
          <p:cNvSpPr>
            <a:spLocks noGrp="1"/>
          </p:cNvSpPr>
          <p:nvPr>
            <p:ph type="ftr" sz="quarter" idx="11"/>
          </p:nvPr>
        </p:nvSpPr>
        <p:spPr/>
        <p:txBody>
          <a:bodyPr/>
          <a:lstStyle>
            <a:lvl1pPr>
              <a:defRPr/>
            </a:lvl1pPr>
          </a:lstStyle>
          <a:p>
            <a:endParaRPr lang="cs-CZ" altLang="cs-CZ"/>
          </a:p>
        </p:txBody>
      </p:sp>
      <p:sp>
        <p:nvSpPr>
          <p:cNvPr id="7" name="Zástupný symbol pro číslo snímku 6"/>
          <p:cNvSpPr>
            <a:spLocks noGrp="1"/>
          </p:cNvSpPr>
          <p:nvPr>
            <p:ph type="sldNum" sz="quarter" idx="12"/>
          </p:nvPr>
        </p:nvSpPr>
        <p:spPr/>
        <p:txBody>
          <a:bodyPr/>
          <a:lstStyle>
            <a:lvl1pPr>
              <a:defRPr/>
            </a:lvl1pPr>
          </a:lstStyle>
          <a:p>
            <a:fld id="{DF3BB08C-B09E-40D1-A309-7EE8E0DFE360}" type="slidenum">
              <a:rPr lang="cs-CZ" altLang="cs-CZ"/>
              <a:pPr/>
              <a:t>‹#›</a:t>
            </a:fld>
            <a:endParaRPr lang="cs-CZ" altLang="cs-CZ"/>
          </a:p>
        </p:txBody>
      </p:sp>
    </p:spTree>
    <p:extLst>
      <p:ext uri="{BB962C8B-B14F-4D97-AF65-F5344CB8AC3E}">
        <p14:creationId xmlns:p14="http://schemas.microsoft.com/office/powerpoint/2010/main" val="11327399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grpSp>
        <p:nvGrpSpPr>
          <p:cNvPr id="4098" name="Group 2"/>
          <p:cNvGrpSpPr>
            <a:grpSpLocks/>
          </p:cNvGrpSpPr>
          <p:nvPr/>
        </p:nvGrpSpPr>
        <p:grpSpPr bwMode="auto">
          <a:xfrm>
            <a:off x="1588" y="0"/>
            <a:ext cx="9148762" cy="6851650"/>
            <a:chOff x="1" y="0"/>
            <a:chExt cx="5763" cy="4316"/>
          </a:xfrm>
        </p:grpSpPr>
        <p:sp>
          <p:nvSpPr>
            <p:cNvPr id="4099" name="Freeform 3"/>
            <p:cNvSpPr>
              <a:spLocks/>
            </p:cNvSpPr>
            <p:nvPr/>
          </p:nvSpPr>
          <p:spPr bwMode="hidden">
            <a:xfrm>
              <a:off x="5045" y="2626"/>
              <a:ext cx="719" cy="1690"/>
            </a:xfrm>
            <a:custGeom>
              <a:avLst/>
              <a:gdLst>
                <a:gd name="T0" fmla="*/ 717 w 717"/>
                <a:gd name="T1" fmla="*/ 72 h 1690"/>
                <a:gd name="T2" fmla="*/ 717 w 717"/>
                <a:gd name="T3" fmla="*/ 0 h 1690"/>
                <a:gd name="T4" fmla="*/ 699 w 717"/>
                <a:gd name="T5" fmla="*/ 101 h 1690"/>
                <a:gd name="T6" fmla="*/ 675 w 717"/>
                <a:gd name="T7" fmla="*/ 209 h 1690"/>
                <a:gd name="T8" fmla="*/ 627 w 717"/>
                <a:gd name="T9" fmla="*/ 389 h 1690"/>
                <a:gd name="T10" fmla="*/ 574 w 717"/>
                <a:gd name="T11" fmla="*/ 569 h 1690"/>
                <a:gd name="T12" fmla="*/ 502 w 717"/>
                <a:gd name="T13" fmla="*/ 749 h 1690"/>
                <a:gd name="T14" fmla="*/ 424 w 717"/>
                <a:gd name="T15" fmla="*/ 935 h 1690"/>
                <a:gd name="T16" fmla="*/ 334 w 717"/>
                <a:gd name="T17" fmla="*/ 1121 h 1690"/>
                <a:gd name="T18" fmla="*/ 233 w 717"/>
                <a:gd name="T19" fmla="*/ 1312 h 1690"/>
                <a:gd name="T20" fmla="*/ 125 w 717"/>
                <a:gd name="T21" fmla="*/ 1498 h 1690"/>
                <a:gd name="T22" fmla="*/ 0 w 717"/>
                <a:gd name="T23" fmla="*/ 1690 h 1690"/>
                <a:gd name="T24" fmla="*/ 11 w 717"/>
                <a:gd name="T25" fmla="*/ 1690 h 1690"/>
                <a:gd name="T26" fmla="*/ 137 w 717"/>
                <a:gd name="T27" fmla="*/ 1498 h 1690"/>
                <a:gd name="T28" fmla="*/ 245 w 717"/>
                <a:gd name="T29" fmla="*/ 1312 h 1690"/>
                <a:gd name="T30" fmla="*/ 346 w 717"/>
                <a:gd name="T31" fmla="*/ 1121 h 1690"/>
                <a:gd name="T32" fmla="*/ 436 w 717"/>
                <a:gd name="T33" fmla="*/ 935 h 1690"/>
                <a:gd name="T34" fmla="*/ 514 w 717"/>
                <a:gd name="T35" fmla="*/ 749 h 1690"/>
                <a:gd name="T36" fmla="*/ 585 w 717"/>
                <a:gd name="T37" fmla="*/ 569 h 1690"/>
                <a:gd name="T38" fmla="*/ 639 w 717"/>
                <a:gd name="T39" fmla="*/ 389 h 1690"/>
                <a:gd name="T40" fmla="*/ 687 w 717"/>
                <a:gd name="T41" fmla="*/ 209 h 1690"/>
                <a:gd name="T42" fmla="*/ 705 w 717"/>
                <a:gd name="T43" fmla="*/ 143 h 1690"/>
                <a:gd name="T44" fmla="*/ 717 w 717"/>
                <a:gd name="T45" fmla="*/ 72 h 1690"/>
                <a:gd name="T46" fmla="*/ 717 w 717"/>
                <a:gd name="T47" fmla="*/ 72 h 1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4100" name="Freeform 4"/>
            <p:cNvSpPr>
              <a:spLocks/>
            </p:cNvSpPr>
            <p:nvPr/>
          </p:nvSpPr>
          <p:spPr bwMode="hidden">
            <a:xfrm>
              <a:off x="5386" y="3794"/>
              <a:ext cx="378" cy="522"/>
            </a:xfrm>
            <a:custGeom>
              <a:avLst/>
              <a:gdLst>
                <a:gd name="T0" fmla="*/ 377 w 377"/>
                <a:gd name="T1" fmla="*/ 0 h 522"/>
                <a:gd name="T2" fmla="*/ 293 w 377"/>
                <a:gd name="T3" fmla="*/ 132 h 522"/>
                <a:gd name="T4" fmla="*/ 204 w 377"/>
                <a:gd name="T5" fmla="*/ 264 h 522"/>
                <a:gd name="T6" fmla="*/ 102 w 377"/>
                <a:gd name="T7" fmla="*/ 396 h 522"/>
                <a:gd name="T8" fmla="*/ 0 w 377"/>
                <a:gd name="T9" fmla="*/ 522 h 522"/>
                <a:gd name="T10" fmla="*/ 12 w 377"/>
                <a:gd name="T11" fmla="*/ 522 h 522"/>
                <a:gd name="T12" fmla="*/ 114 w 377"/>
                <a:gd name="T13" fmla="*/ 402 h 522"/>
                <a:gd name="T14" fmla="*/ 204 w 377"/>
                <a:gd name="T15" fmla="*/ 282 h 522"/>
                <a:gd name="T16" fmla="*/ 377 w 377"/>
                <a:gd name="T17" fmla="*/ 24 h 522"/>
                <a:gd name="T18" fmla="*/ 377 w 377"/>
                <a:gd name="T19" fmla="*/ 0 h 522"/>
                <a:gd name="T20" fmla="*/ 377 w 377"/>
                <a:gd name="T21" fmla="*/ 0 h 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4101" name="Freeform 5"/>
            <p:cNvSpPr>
              <a:spLocks/>
            </p:cNvSpPr>
            <p:nvPr/>
          </p:nvSpPr>
          <p:spPr bwMode="hidden">
            <a:xfrm>
              <a:off x="5680" y="4214"/>
              <a:ext cx="84" cy="102"/>
            </a:xfrm>
            <a:custGeom>
              <a:avLst/>
              <a:gdLst>
                <a:gd name="T0" fmla="*/ 0 w 84"/>
                <a:gd name="T1" fmla="*/ 102 h 102"/>
                <a:gd name="T2" fmla="*/ 18 w 84"/>
                <a:gd name="T3" fmla="*/ 102 h 102"/>
                <a:gd name="T4" fmla="*/ 48 w 84"/>
                <a:gd name="T5" fmla="*/ 60 h 102"/>
                <a:gd name="T6" fmla="*/ 84 w 84"/>
                <a:gd name="T7" fmla="*/ 24 h 102"/>
                <a:gd name="T8" fmla="*/ 84 w 84"/>
                <a:gd name="T9" fmla="*/ 0 h 102"/>
                <a:gd name="T10" fmla="*/ 42 w 84"/>
                <a:gd name="T11" fmla="*/ 54 h 102"/>
                <a:gd name="T12" fmla="*/ 0 w 84"/>
                <a:gd name="T13" fmla="*/ 102 h 102"/>
                <a:gd name="T14" fmla="*/ 0 w 84"/>
                <a:gd name="T15" fmla="*/ 102 h 10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grpSp>
          <p:nvGrpSpPr>
            <p:cNvPr id="4102" name="Group 6"/>
            <p:cNvGrpSpPr>
              <a:grpSpLocks/>
            </p:cNvGrpSpPr>
            <p:nvPr/>
          </p:nvGrpSpPr>
          <p:grpSpPr bwMode="auto">
            <a:xfrm>
              <a:off x="288" y="0"/>
              <a:ext cx="5098" cy="4316"/>
              <a:chOff x="288" y="0"/>
              <a:chExt cx="5098" cy="4316"/>
            </a:xfrm>
          </p:grpSpPr>
          <p:sp>
            <p:nvSpPr>
              <p:cNvPr id="4103" name="Freeform 7"/>
              <p:cNvSpPr>
                <a:spLocks/>
              </p:cNvSpPr>
              <p:nvPr userDrawn="1"/>
            </p:nvSpPr>
            <p:spPr bwMode="hidden">
              <a:xfrm>
                <a:off x="2789" y="0"/>
                <a:ext cx="72" cy="4316"/>
              </a:xfrm>
              <a:custGeom>
                <a:avLst/>
                <a:gdLst>
                  <a:gd name="T0" fmla="*/ 0 w 72"/>
                  <a:gd name="T1" fmla="*/ 0 h 4316"/>
                  <a:gd name="T2" fmla="*/ 60 w 72"/>
                  <a:gd name="T3" fmla="*/ 4316 h 4316"/>
                  <a:gd name="T4" fmla="*/ 72 w 72"/>
                  <a:gd name="T5" fmla="*/ 4316 h 4316"/>
                  <a:gd name="T6" fmla="*/ 12 w 72"/>
                  <a:gd name="T7" fmla="*/ 0 h 4316"/>
                  <a:gd name="T8" fmla="*/ 0 w 72"/>
                  <a:gd name="T9" fmla="*/ 0 h 4316"/>
                  <a:gd name="T10" fmla="*/ 0 w 72"/>
                  <a:gd name="T11" fmla="*/ 0 h 4316"/>
                </a:gdLst>
                <a:ahLst/>
                <a:cxnLst>
                  <a:cxn ang="0">
                    <a:pos x="T0" y="T1"/>
                  </a:cxn>
                  <a:cxn ang="0">
                    <a:pos x="T2" y="T3"/>
                  </a:cxn>
                  <a:cxn ang="0">
                    <a:pos x="T4" y="T5"/>
                  </a:cxn>
                  <a:cxn ang="0">
                    <a:pos x="T6" y="T7"/>
                  </a:cxn>
                  <a:cxn ang="0">
                    <a:pos x="T8" y="T9"/>
                  </a:cxn>
                  <a:cxn ang="0">
                    <a:pos x="T10" y="T11"/>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4104" name="Freeform 8"/>
              <p:cNvSpPr>
                <a:spLocks/>
              </p:cNvSpPr>
              <p:nvPr userDrawn="1"/>
            </p:nvSpPr>
            <p:spPr bwMode="hidden">
              <a:xfrm>
                <a:off x="3089" y="0"/>
                <a:ext cx="174" cy="4316"/>
              </a:xfrm>
              <a:custGeom>
                <a:avLst/>
                <a:gdLst>
                  <a:gd name="T0" fmla="*/ 24 w 174"/>
                  <a:gd name="T1" fmla="*/ 0 h 4316"/>
                  <a:gd name="T2" fmla="*/ 12 w 174"/>
                  <a:gd name="T3" fmla="*/ 0 h 4316"/>
                  <a:gd name="T4" fmla="*/ 42 w 174"/>
                  <a:gd name="T5" fmla="*/ 216 h 4316"/>
                  <a:gd name="T6" fmla="*/ 72 w 174"/>
                  <a:gd name="T7" fmla="*/ 444 h 4316"/>
                  <a:gd name="T8" fmla="*/ 96 w 174"/>
                  <a:gd name="T9" fmla="*/ 689 h 4316"/>
                  <a:gd name="T10" fmla="*/ 120 w 174"/>
                  <a:gd name="T11" fmla="*/ 947 h 4316"/>
                  <a:gd name="T12" fmla="*/ 132 w 174"/>
                  <a:gd name="T13" fmla="*/ 1211 h 4316"/>
                  <a:gd name="T14" fmla="*/ 150 w 174"/>
                  <a:gd name="T15" fmla="*/ 1487 h 4316"/>
                  <a:gd name="T16" fmla="*/ 156 w 174"/>
                  <a:gd name="T17" fmla="*/ 1768 h 4316"/>
                  <a:gd name="T18" fmla="*/ 162 w 174"/>
                  <a:gd name="T19" fmla="*/ 2062 h 4316"/>
                  <a:gd name="T20" fmla="*/ 156 w 174"/>
                  <a:gd name="T21" fmla="*/ 2644 h 4316"/>
                  <a:gd name="T22" fmla="*/ 126 w 174"/>
                  <a:gd name="T23" fmla="*/ 3225 h 4316"/>
                  <a:gd name="T24" fmla="*/ 108 w 174"/>
                  <a:gd name="T25" fmla="*/ 3507 h 4316"/>
                  <a:gd name="T26" fmla="*/ 78 w 174"/>
                  <a:gd name="T27" fmla="*/ 3788 h 4316"/>
                  <a:gd name="T28" fmla="*/ 42 w 174"/>
                  <a:gd name="T29" fmla="*/ 4058 h 4316"/>
                  <a:gd name="T30" fmla="*/ 0 w 174"/>
                  <a:gd name="T31" fmla="*/ 4316 h 4316"/>
                  <a:gd name="T32" fmla="*/ 12 w 174"/>
                  <a:gd name="T33" fmla="*/ 4316 h 4316"/>
                  <a:gd name="T34" fmla="*/ 54 w 174"/>
                  <a:gd name="T35" fmla="*/ 4058 h 4316"/>
                  <a:gd name="T36" fmla="*/ 90 w 174"/>
                  <a:gd name="T37" fmla="*/ 3782 h 4316"/>
                  <a:gd name="T38" fmla="*/ 120 w 174"/>
                  <a:gd name="T39" fmla="*/ 3507 h 4316"/>
                  <a:gd name="T40" fmla="*/ 138 w 174"/>
                  <a:gd name="T41" fmla="*/ 3219 h 4316"/>
                  <a:gd name="T42" fmla="*/ 168 w 174"/>
                  <a:gd name="T43" fmla="*/ 2638 h 4316"/>
                  <a:gd name="T44" fmla="*/ 174 w 174"/>
                  <a:gd name="T45" fmla="*/ 2056 h 4316"/>
                  <a:gd name="T46" fmla="*/ 168 w 174"/>
                  <a:gd name="T47" fmla="*/ 1768 h 4316"/>
                  <a:gd name="T48" fmla="*/ 162 w 174"/>
                  <a:gd name="T49" fmla="*/ 1487 h 4316"/>
                  <a:gd name="T50" fmla="*/ 144 w 174"/>
                  <a:gd name="T51" fmla="*/ 1211 h 4316"/>
                  <a:gd name="T52" fmla="*/ 132 w 174"/>
                  <a:gd name="T53" fmla="*/ 941 h 4316"/>
                  <a:gd name="T54" fmla="*/ 108 w 174"/>
                  <a:gd name="T55" fmla="*/ 689 h 4316"/>
                  <a:gd name="T56" fmla="*/ 84 w 174"/>
                  <a:gd name="T57" fmla="*/ 444 h 4316"/>
                  <a:gd name="T58" fmla="*/ 54 w 174"/>
                  <a:gd name="T59" fmla="*/ 216 h 4316"/>
                  <a:gd name="T60" fmla="*/ 24 w 174"/>
                  <a:gd name="T61" fmla="*/ 0 h 4316"/>
                  <a:gd name="T62" fmla="*/ 24 w 174"/>
                  <a:gd name="T63"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4105" name="Freeform 9"/>
              <p:cNvSpPr>
                <a:spLocks/>
              </p:cNvSpPr>
              <p:nvPr userDrawn="1"/>
            </p:nvSpPr>
            <p:spPr bwMode="hidden">
              <a:xfrm>
                <a:off x="3358" y="0"/>
                <a:ext cx="337" cy="4316"/>
              </a:xfrm>
              <a:custGeom>
                <a:avLst/>
                <a:gdLst>
                  <a:gd name="T0" fmla="*/ 329 w 335"/>
                  <a:gd name="T1" fmla="*/ 2014 h 4316"/>
                  <a:gd name="T2" fmla="*/ 317 w 335"/>
                  <a:gd name="T3" fmla="*/ 1726 h 4316"/>
                  <a:gd name="T4" fmla="*/ 293 w 335"/>
                  <a:gd name="T5" fmla="*/ 1445 h 4316"/>
                  <a:gd name="T6" fmla="*/ 263 w 335"/>
                  <a:gd name="T7" fmla="*/ 1175 h 4316"/>
                  <a:gd name="T8" fmla="*/ 228 w 335"/>
                  <a:gd name="T9" fmla="*/ 917 h 4316"/>
                  <a:gd name="T10" fmla="*/ 186 w 335"/>
                  <a:gd name="T11" fmla="*/ 665 h 4316"/>
                  <a:gd name="T12" fmla="*/ 132 w 335"/>
                  <a:gd name="T13" fmla="*/ 432 h 4316"/>
                  <a:gd name="T14" fmla="*/ 78 w 335"/>
                  <a:gd name="T15" fmla="*/ 204 h 4316"/>
                  <a:gd name="T16" fmla="*/ 12 w 335"/>
                  <a:gd name="T17" fmla="*/ 0 h 4316"/>
                  <a:gd name="T18" fmla="*/ 0 w 335"/>
                  <a:gd name="T19" fmla="*/ 0 h 4316"/>
                  <a:gd name="T20" fmla="*/ 66 w 335"/>
                  <a:gd name="T21" fmla="*/ 204 h 4316"/>
                  <a:gd name="T22" fmla="*/ 120 w 335"/>
                  <a:gd name="T23" fmla="*/ 432 h 4316"/>
                  <a:gd name="T24" fmla="*/ 174 w 335"/>
                  <a:gd name="T25" fmla="*/ 665 h 4316"/>
                  <a:gd name="T26" fmla="*/ 216 w 335"/>
                  <a:gd name="T27" fmla="*/ 917 h 4316"/>
                  <a:gd name="T28" fmla="*/ 251 w 335"/>
                  <a:gd name="T29" fmla="*/ 1175 h 4316"/>
                  <a:gd name="T30" fmla="*/ 281 w 335"/>
                  <a:gd name="T31" fmla="*/ 1445 h 4316"/>
                  <a:gd name="T32" fmla="*/ 305 w 335"/>
                  <a:gd name="T33" fmla="*/ 1726 h 4316"/>
                  <a:gd name="T34" fmla="*/ 317 w 335"/>
                  <a:gd name="T35" fmla="*/ 2014 h 4316"/>
                  <a:gd name="T36" fmla="*/ 323 w 335"/>
                  <a:gd name="T37" fmla="*/ 2314 h 4316"/>
                  <a:gd name="T38" fmla="*/ 317 w 335"/>
                  <a:gd name="T39" fmla="*/ 2608 h 4316"/>
                  <a:gd name="T40" fmla="*/ 305 w 335"/>
                  <a:gd name="T41" fmla="*/ 2907 h 4316"/>
                  <a:gd name="T42" fmla="*/ 281 w 335"/>
                  <a:gd name="T43" fmla="*/ 3201 h 4316"/>
                  <a:gd name="T44" fmla="*/ 257 w 335"/>
                  <a:gd name="T45" fmla="*/ 3489 h 4316"/>
                  <a:gd name="T46" fmla="*/ 216 w 335"/>
                  <a:gd name="T47" fmla="*/ 3777 h 4316"/>
                  <a:gd name="T48" fmla="*/ 174 w 335"/>
                  <a:gd name="T49" fmla="*/ 4052 h 4316"/>
                  <a:gd name="T50" fmla="*/ 120 w 335"/>
                  <a:gd name="T51" fmla="*/ 4316 h 4316"/>
                  <a:gd name="T52" fmla="*/ 132 w 335"/>
                  <a:gd name="T53" fmla="*/ 4316 h 4316"/>
                  <a:gd name="T54" fmla="*/ 186 w 335"/>
                  <a:gd name="T55" fmla="*/ 4052 h 4316"/>
                  <a:gd name="T56" fmla="*/ 228 w 335"/>
                  <a:gd name="T57" fmla="*/ 3777 h 4316"/>
                  <a:gd name="T58" fmla="*/ 269 w 335"/>
                  <a:gd name="T59" fmla="*/ 3489 h 4316"/>
                  <a:gd name="T60" fmla="*/ 293 w 335"/>
                  <a:gd name="T61" fmla="*/ 3201 h 4316"/>
                  <a:gd name="T62" fmla="*/ 317 w 335"/>
                  <a:gd name="T63" fmla="*/ 2907 h 4316"/>
                  <a:gd name="T64" fmla="*/ 329 w 335"/>
                  <a:gd name="T65" fmla="*/ 2608 h 4316"/>
                  <a:gd name="T66" fmla="*/ 335 w 335"/>
                  <a:gd name="T67" fmla="*/ 2314 h 4316"/>
                  <a:gd name="T68" fmla="*/ 329 w 335"/>
                  <a:gd name="T69" fmla="*/ 2014 h 4316"/>
                  <a:gd name="T70" fmla="*/ 329 w 335"/>
                  <a:gd name="T71" fmla="*/ 201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4106" name="Freeform 10"/>
              <p:cNvSpPr>
                <a:spLocks/>
              </p:cNvSpPr>
              <p:nvPr userDrawn="1"/>
            </p:nvSpPr>
            <p:spPr bwMode="hidden">
              <a:xfrm>
                <a:off x="3676" y="0"/>
                <a:ext cx="427" cy="4316"/>
              </a:xfrm>
              <a:custGeom>
                <a:avLst/>
                <a:gdLst>
                  <a:gd name="T0" fmla="*/ 413 w 425"/>
                  <a:gd name="T1" fmla="*/ 1924 h 4316"/>
                  <a:gd name="T2" fmla="*/ 395 w 425"/>
                  <a:gd name="T3" fmla="*/ 1690 h 4316"/>
                  <a:gd name="T4" fmla="*/ 365 w 425"/>
                  <a:gd name="T5" fmla="*/ 1457 h 4316"/>
                  <a:gd name="T6" fmla="*/ 329 w 425"/>
                  <a:gd name="T7" fmla="*/ 1229 h 4316"/>
                  <a:gd name="T8" fmla="*/ 281 w 425"/>
                  <a:gd name="T9" fmla="*/ 1001 h 4316"/>
                  <a:gd name="T10" fmla="*/ 227 w 425"/>
                  <a:gd name="T11" fmla="*/ 761 h 4316"/>
                  <a:gd name="T12" fmla="*/ 162 w 425"/>
                  <a:gd name="T13" fmla="*/ 522 h 4316"/>
                  <a:gd name="T14" fmla="*/ 90 w 425"/>
                  <a:gd name="T15" fmla="*/ 270 h 4316"/>
                  <a:gd name="T16" fmla="*/ 12 w 425"/>
                  <a:gd name="T17" fmla="*/ 0 h 4316"/>
                  <a:gd name="T18" fmla="*/ 0 w 425"/>
                  <a:gd name="T19" fmla="*/ 0 h 4316"/>
                  <a:gd name="T20" fmla="*/ 84 w 425"/>
                  <a:gd name="T21" fmla="*/ 270 h 4316"/>
                  <a:gd name="T22" fmla="*/ 156 w 425"/>
                  <a:gd name="T23" fmla="*/ 522 h 4316"/>
                  <a:gd name="T24" fmla="*/ 216 w 425"/>
                  <a:gd name="T25" fmla="*/ 767 h 4316"/>
                  <a:gd name="T26" fmla="*/ 275 w 425"/>
                  <a:gd name="T27" fmla="*/ 1001 h 4316"/>
                  <a:gd name="T28" fmla="*/ 317 w 425"/>
                  <a:gd name="T29" fmla="*/ 1235 h 4316"/>
                  <a:gd name="T30" fmla="*/ 353 w 425"/>
                  <a:gd name="T31" fmla="*/ 1463 h 4316"/>
                  <a:gd name="T32" fmla="*/ 383 w 425"/>
                  <a:gd name="T33" fmla="*/ 1690 h 4316"/>
                  <a:gd name="T34" fmla="*/ 401 w 425"/>
                  <a:gd name="T35" fmla="*/ 1924 h 4316"/>
                  <a:gd name="T36" fmla="*/ 413 w 425"/>
                  <a:gd name="T37" fmla="*/ 2188 h 4316"/>
                  <a:gd name="T38" fmla="*/ 407 w 425"/>
                  <a:gd name="T39" fmla="*/ 2458 h 4316"/>
                  <a:gd name="T40" fmla="*/ 395 w 425"/>
                  <a:gd name="T41" fmla="*/ 2733 h 4316"/>
                  <a:gd name="T42" fmla="*/ 365 w 425"/>
                  <a:gd name="T43" fmla="*/ 3021 h 4316"/>
                  <a:gd name="T44" fmla="*/ 329 w 425"/>
                  <a:gd name="T45" fmla="*/ 3321 h 4316"/>
                  <a:gd name="T46" fmla="*/ 275 w 425"/>
                  <a:gd name="T47" fmla="*/ 3639 h 4316"/>
                  <a:gd name="T48" fmla="*/ 204 w 425"/>
                  <a:gd name="T49" fmla="*/ 3968 h 4316"/>
                  <a:gd name="T50" fmla="*/ 126 w 425"/>
                  <a:gd name="T51" fmla="*/ 4316 h 4316"/>
                  <a:gd name="T52" fmla="*/ 138 w 425"/>
                  <a:gd name="T53" fmla="*/ 4316 h 4316"/>
                  <a:gd name="T54" fmla="*/ 216 w 425"/>
                  <a:gd name="T55" fmla="*/ 3968 h 4316"/>
                  <a:gd name="T56" fmla="*/ 287 w 425"/>
                  <a:gd name="T57" fmla="*/ 3639 h 4316"/>
                  <a:gd name="T58" fmla="*/ 341 w 425"/>
                  <a:gd name="T59" fmla="*/ 3321 h 4316"/>
                  <a:gd name="T60" fmla="*/ 377 w 425"/>
                  <a:gd name="T61" fmla="*/ 3021 h 4316"/>
                  <a:gd name="T62" fmla="*/ 407 w 425"/>
                  <a:gd name="T63" fmla="*/ 2733 h 4316"/>
                  <a:gd name="T64" fmla="*/ 419 w 425"/>
                  <a:gd name="T65" fmla="*/ 2458 h 4316"/>
                  <a:gd name="T66" fmla="*/ 425 w 425"/>
                  <a:gd name="T67" fmla="*/ 2188 h 4316"/>
                  <a:gd name="T68" fmla="*/ 413 w 425"/>
                  <a:gd name="T69" fmla="*/ 1924 h 4316"/>
                  <a:gd name="T70" fmla="*/ 413 w 425"/>
                  <a:gd name="T71" fmla="*/ 192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4107" name="Freeform 11"/>
              <p:cNvSpPr>
                <a:spLocks/>
              </p:cNvSpPr>
              <p:nvPr userDrawn="1"/>
            </p:nvSpPr>
            <p:spPr bwMode="hidden">
              <a:xfrm>
                <a:off x="3946" y="0"/>
                <a:ext cx="558" cy="4316"/>
              </a:xfrm>
              <a:custGeom>
                <a:avLst/>
                <a:gdLst>
                  <a:gd name="T0" fmla="*/ 556 w 556"/>
                  <a:gd name="T1" fmla="*/ 2020 h 4316"/>
                  <a:gd name="T2" fmla="*/ 538 w 556"/>
                  <a:gd name="T3" fmla="*/ 1732 h 4316"/>
                  <a:gd name="T4" fmla="*/ 503 w 556"/>
                  <a:gd name="T5" fmla="*/ 1445 h 4316"/>
                  <a:gd name="T6" fmla="*/ 455 w 556"/>
                  <a:gd name="T7" fmla="*/ 1175 h 4316"/>
                  <a:gd name="T8" fmla="*/ 395 w 556"/>
                  <a:gd name="T9" fmla="*/ 911 h 4316"/>
                  <a:gd name="T10" fmla="*/ 317 w 556"/>
                  <a:gd name="T11" fmla="*/ 659 h 4316"/>
                  <a:gd name="T12" fmla="*/ 228 w 556"/>
                  <a:gd name="T13" fmla="*/ 426 h 4316"/>
                  <a:gd name="T14" fmla="*/ 126 w 556"/>
                  <a:gd name="T15" fmla="*/ 204 h 4316"/>
                  <a:gd name="T16" fmla="*/ 12 w 556"/>
                  <a:gd name="T17" fmla="*/ 0 h 4316"/>
                  <a:gd name="T18" fmla="*/ 0 w 556"/>
                  <a:gd name="T19" fmla="*/ 0 h 4316"/>
                  <a:gd name="T20" fmla="*/ 114 w 556"/>
                  <a:gd name="T21" fmla="*/ 204 h 4316"/>
                  <a:gd name="T22" fmla="*/ 216 w 556"/>
                  <a:gd name="T23" fmla="*/ 426 h 4316"/>
                  <a:gd name="T24" fmla="*/ 305 w 556"/>
                  <a:gd name="T25" fmla="*/ 659 h 4316"/>
                  <a:gd name="T26" fmla="*/ 383 w 556"/>
                  <a:gd name="T27" fmla="*/ 911 h 4316"/>
                  <a:gd name="T28" fmla="*/ 443 w 556"/>
                  <a:gd name="T29" fmla="*/ 1175 h 4316"/>
                  <a:gd name="T30" fmla="*/ 491 w 556"/>
                  <a:gd name="T31" fmla="*/ 1445 h 4316"/>
                  <a:gd name="T32" fmla="*/ 526 w 556"/>
                  <a:gd name="T33" fmla="*/ 1732 h 4316"/>
                  <a:gd name="T34" fmla="*/ 544 w 556"/>
                  <a:gd name="T35" fmla="*/ 2020 h 4316"/>
                  <a:gd name="T36" fmla="*/ 544 w 556"/>
                  <a:gd name="T37" fmla="*/ 2326 h 4316"/>
                  <a:gd name="T38" fmla="*/ 532 w 556"/>
                  <a:gd name="T39" fmla="*/ 2632 h 4316"/>
                  <a:gd name="T40" fmla="*/ 503 w 556"/>
                  <a:gd name="T41" fmla="*/ 2931 h 4316"/>
                  <a:gd name="T42" fmla="*/ 455 w 556"/>
                  <a:gd name="T43" fmla="*/ 3225 h 4316"/>
                  <a:gd name="T44" fmla="*/ 389 w 556"/>
                  <a:gd name="T45" fmla="*/ 3513 h 4316"/>
                  <a:gd name="T46" fmla="*/ 311 w 556"/>
                  <a:gd name="T47" fmla="*/ 3788 h 4316"/>
                  <a:gd name="T48" fmla="*/ 216 w 556"/>
                  <a:gd name="T49" fmla="*/ 4058 h 4316"/>
                  <a:gd name="T50" fmla="*/ 102 w 556"/>
                  <a:gd name="T51" fmla="*/ 4316 h 4316"/>
                  <a:gd name="T52" fmla="*/ 114 w 556"/>
                  <a:gd name="T53" fmla="*/ 4316 h 4316"/>
                  <a:gd name="T54" fmla="*/ 228 w 556"/>
                  <a:gd name="T55" fmla="*/ 4058 h 4316"/>
                  <a:gd name="T56" fmla="*/ 323 w 556"/>
                  <a:gd name="T57" fmla="*/ 3788 h 4316"/>
                  <a:gd name="T58" fmla="*/ 401 w 556"/>
                  <a:gd name="T59" fmla="*/ 3513 h 4316"/>
                  <a:gd name="T60" fmla="*/ 467 w 556"/>
                  <a:gd name="T61" fmla="*/ 3225 h 4316"/>
                  <a:gd name="T62" fmla="*/ 515 w 556"/>
                  <a:gd name="T63" fmla="*/ 2931 h 4316"/>
                  <a:gd name="T64" fmla="*/ 544 w 556"/>
                  <a:gd name="T65" fmla="*/ 2632 h 4316"/>
                  <a:gd name="T66" fmla="*/ 556 w 556"/>
                  <a:gd name="T67" fmla="*/ 2326 h 4316"/>
                  <a:gd name="T68" fmla="*/ 556 w 556"/>
                  <a:gd name="T69" fmla="*/ 2020 h 4316"/>
                  <a:gd name="T70" fmla="*/ 556 w 556"/>
                  <a:gd name="T71" fmla="*/ 202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4108" name="Freeform 12"/>
              <p:cNvSpPr>
                <a:spLocks/>
              </p:cNvSpPr>
              <p:nvPr userDrawn="1"/>
            </p:nvSpPr>
            <p:spPr bwMode="hidden">
              <a:xfrm>
                <a:off x="4246" y="0"/>
                <a:ext cx="690" cy="4316"/>
              </a:xfrm>
              <a:custGeom>
                <a:avLst/>
                <a:gdLst>
                  <a:gd name="T0" fmla="*/ 688 w 688"/>
                  <a:gd name="T1" fmla="*/ 2086 h 4316"/>
                  <a:gd name="T2" fmla="*/ 670 w 688"/>
                  <a:gd name="T3" fmla="*/ 1810 h 4316"/>
                  <a:gd name="T4" fmla="*/ 634 w 688"/>
                  <a:gd name="T5" fmla="*/ 1541 h 4316"/>
                  <a:gd name="T6" fmla="*/ 574 w 688"/>
                  <a:gd name="T7" fmla="*/ 1271 h 4316"/>
                  <a:gd name="T8" fmla="*/ 497 w 688"/>
                  <a:gd name="T9" fmla="*/ 1007 h 4316"/>
                  <a:gd name="T10" fmla="*/ 401 w 688"/>
                  <a:gd name="T11" fmla="*/ 749 h 4316"/>
                  <a:gd name="T12" fmla="*/ 293 w 688"/>
                  <a:gd name="T13" fmla="*/ 492 h 4316"/>
                  <a:gd name="T14" fmla="*/ 162 w 688"/>
                  <a:gd name="T15" fmla="*/ 240 h 4316"/>
                  <a:gd name="T16" fmla="*/ 12 w 688"/>
                  <a:gd name="T17" fmla="*/ 0 h 4316"/>
                  <a:gd name="T18" fmla="*/ 0 w 688"/>
                  <a:gd name="T19" fmla="*/ 0 h 4316"/>
                  <a:gd name="T20" fmla="*/ 150 w 688"/>
                  <a:gd name="T21" fmla="*/ 240 h 4316"/>
                  <a:gd name="T22" fmla="*/ 281 w 688"/>
                  <a:gd name="T23" fmla="*/ 492 h 4316"/>
                  <a:gd name="T24" fmla="*/ 389 w 688"/>
                  <a:gd name="T25" fmla="*/ 749 h 4316"/>
                  <a:gd name="T26" fmla="*/ 485 w 688"/>
                  <a:gd name="T27" fmla="*/ 1007 h 4316"/>
                  <a:gd name="T28" fmla="*/ 562 w 688"/>
                  <a:gd name="T29" fmla="*/ 1271 h 4316"/>
                  <a:gd name="T30" fmla="*/ 622 w 688"/>
                  <a:gd name="T31" fmla="*/ 1541 h 4316"/>
                  <a:gd name="T32" fmla="*/ 658 w 688"/>
                  <a:gd name="T33" fmla="*/ 1810 h 4316"/>
                  <a:gd name="T34" fmla="*/ 676 w 688"/>
                  <a:gd name="T35" fmla="*/ 2086 h 4316"/>
                  <a:gd name="T36" fmla="*/ 676 w 688"/>
                  <a:gd name="T37" fmla="*/ 2368 h 4316"/>
                  <a:gd name="T38" fmla="*/ 658 w 688"/>
                  <a:gd name="T39" fmla="*/ 2650 h 4316"/>
                  <a:gd name="T40" fmla="*/ 616 w 688"/>
                  <a:gd name="T41" fmla="*/ 2931 h 4316"/>
                  <a:gd name="T42" fmla="*/ 556 w 688"/>
                  <a:gd name="T43" fmla="*/ 3213 h 4316"/>
                  <a:gd name="T44" fmla="*/ 473 w 688"/>
                  <a:gd name="T45" fmla="*/ 3495 h 4316"/>
                  <a:gd name="T46" fmla="*/ 371 w 688"/>
                  <a:gd name="T47" fmla="*/ 3777 h 4316"/>
                  <a:gd name="T48" fmla="*/ 251 w 688"/>
                  <a:gd name="T49" fmla="*/ 4046 h 4316"/>
                  <a:gd name="T50" fmla="*/ 114 w 688"/>
                  <a:gd name="T51" fmla="*/ 4316 h 4316"/>
                  <a:gd name="T52" fmla="*/ 126 w 688"/>
                  <a:gd name="T53" fmla="*/ 4316 h 4316"/>
                  <a:gd name="T54" fmla="*/ 263 w 688"/>
                  <a:gd name="T55" fmla="*/ 4046 h 4316"/>
                  <a:gd name="T56" fmla="*/ 383 w 688"/>
                  <a:gd name="T57" fmla="*/ 3777 h 4316"/>
                  <a:gd name="T58" fmla="*/ 485 w 688"/>
                  <a:gd name="T59" fmla="*/ 3495 h 4316"/>
                  <a:gd name="T60" fmla="*/ 568 w 688"/>
                  <a:gd name="T61" fmla="*/ 3219 h 4316"/>
                  <a:gd name="T62" fmla="*/ 628 w 688"/>
                  <a:gd name="T63" fmla="*/ 2937 h 4316"/>
                  <a:gd name="T64" fmla="*/ 670 w 688"/>
                  <a:gd name="T65" fmla="*/ 2656 h 4316"/>
                  <a:gd name="T66" fmla="*/ 688 w 688"/>
                  <a:gd name="T67" fmla="*/ 2368 h 4316"/>
                  <a:gd name="T68" fmla="*/ 688 w 688"/>
                  <a:gd name="T69" fmla="*/ 2086 h 4316"/>
                  <a:gd name="T70" fmla="*/ 688 w 688"/>
                  <a:gd name="T71" fmla="*/ 208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4109" name="Freeform 13"/>
              <p:cNvSpPr>
                <a:spLocks/>
              </p:cNvSpPr>
              <p:nvPr userDrawn="1"/>
            </p:nvSpPr>
            <p:spPr bwMode="hidden">
              <a:xfrm>
                <a:off x="4522" y="0"/>
                <a:ext cx="864" cy="4316"/>
              </a:xfrm>
              <a:custGeom>
                <a:avLst/>
                <a:gdLst>
                  <a:gd name="T0" fmla="*/ 855 w 861"/>
                  <a:gd name="T1" fmla="*/ 2128 h 4316"/>
                  <a:gd name="T2" fmla="*/ 831 w 861"/>
                  <a:gd name="T3" fmla="*/ 1834 h 4316"/>
                  <a:gd name="T4" fmla="*/ 808 w 861"/>
                  <a:gd name="T5" fmla="*/ 1684 h 4316"/>
                  <a:gd name="T6" fmla="*/ 784 w 861"/>
                  <a:gd name="T7" fmla="*/ 1541 h 4316"/>
                  <a:gd name="T8" fmla="*/ 748 w 861"/>
                  <a:gd name="T9" fmla="*/ 1397 h 4316"/>
                  <a:gd name="T10" fmla="*/ 712 w 861"/>
                  <a:gd name="T11" fmla="*/ 1253 h 4316"/>
                  <a:gd name="T12" fmla="*/ 664 w 861"/>
                  <a:gd name="T13" fmla="*/ 1115 h 4316"/>
                  <a:gd name="T14" fmla="*/ 610 w 861"/>
                  <a:gd name="T15" fmla="*/ 977 h 4316"/>
                  <a:gd name="T16" fmla="*/ 491 w 861"/>
                  <a:gd name="T17" fmla="*/ 719 h 4316"/>
                  <a:gd name="T18" fmla="*/ 353 w 861"/>
                  <a:gd name="T19" fmla="*/ 468 h 4316"/>
                  <a:gd name="T20" fmla="*/ 192 w 861"/>
                  <a:gd name="T21" fmla="*/ 228 h 4316"/>
                  <a:gd name="T22" fmla="*/ 12 w 861"/>
                  <a:gd name="T23" fmla="*/ 0 h 4316"/>
                  <a:gd name="T24" fmla="*/ 0 w 861"/>
                  <a:gd name="T25" fmla="*/ 0 h 4316"/>
                  <a:gd name="T26" fmla="*/ 180 w 861"/>
                  <a:gd name="T27" fmla="*/ 228 h 4316"/>
                  <a:gd name="T28" fmla="*/ 341 w 861"/>
                  <a:gd name="T29" fmla="*/ 468 h 4316"/>
                  <a:gd name="T30" fmla="*/ 479 w 861"/>
                  <a:gd name="T31" fmla="*/ 719 h 4316"/>
                  <a:gd name="T32" fmla="*/ 598 w 861"/>
                  <a:gd name="T33" fmla="*/ 983 h 4316"/>
                  <a:gd name="T34" fmla="*/ 652 w 861"/>
                  <a:gd name="T35" fmla="*/ 1121 h 4316"/>
                  <a:gd name="T36" fmla="*/ 700 w 861"/>
                  <a:gd name="T37" fmla="*/ 1259 h 4316"/>
                  <a:gd name="T38" fmla="*/ 736 w 861"/>
                  <a:gd name="T39" fmla="*/ 1403 h 4316"/>
                  <a:gd name="T40" fmla="*/ 772 w 861"/>
                  <a:gd name="T41" fmla="*/ 1547 h 4316"/>
                  <a:gd name="T42" fmla="*/ 802 w 861"/>
                  <a:gd name="T43" fmla="*/ 1690 h 4316"/>
                  <a:gd name="T44" fmla="*/ 819 w 861"/>
                  <a:gd name="T45" fmla="*/ 1834 h 4316"/>
                  <a:gd name="T46" fmla="*/ 837 w 861"/>
                  <a:gd name="T47" fmla="*/ 1984 h 4316"/>
                  <a:gd name="T48" fmla="*/ 843 w 861"/>
                  <a:gd name="T49" fmla="*/ 2128 h 4316"/>
                  <a:gd name="T50" fmla="*/ 849 w 861"/>
                  <a:gd name="T51" fmla="*/ 2278 h 4316"/>
                  <a:gd name="T52" fmla="*/ 843 w 861"/>
                  <a:gd name="T53" fmla="*/ 2428 h 4316"/>
                  <a:gd name="T54" fmla="*/ 831 w 861"/>
                  <a:gd name="T55" fmla="*/ 2572 h 4316"/>
                  <a:gd name="T56" fmla="*/ 819 w 861"/>
                  <a:gd name="T57" fmla="*/ 2721 h 4316"/>
                  <a:gd name="T58" fmla="*/ 796 w 861"/>
                  <a:gd name="T59" fmla="*/ 2865 h 4316"/>
                  <a:gd name="T60" fmla="*/ 766 w 861"/>
                  <a:gd name="T61" fmla="*/ 3015 h 4316"/>
                  <a:gd name="T62" fmla="*/ 724 w 861"/>
                  <a:gd name="T63" fmla="*/ 3159 h 4316"/>
                  <a:gd name="T64" fmla="*/ 682 w 861"/>
                  <a:gd name="T65" fmla="*/ 3303 h 4316"/>
                  <a:gd name="T66" fmla="*/ 586 w 861"/>
                  <a:gd name="T67" fmla="*/ 3567 h 4316"/>
                  <a:gd name="T68" fmla="*/ 473 w 861"/>
                  <a:gd name="T69" fmla="*/ 3824 h 4316"/>
                  <a:gd name="T70" fmla="*/ 335 w 861"/>
                  <a:gd name="T71" fmla="*/ 4076 h 4316"/>
                  <a:gd name="T72" fmla="*/ 180 w 861"/>
                  <a:gd name="T73" fmla="*/ 4316 h 4316"/>
                  <a:gd name="T74" fmla="*/ 192 w 861"/>
                  <a:gd name="T75" fmla="*/ 4316 h 4316"/>
                  <a:gd name="T76" fmla="*/ 347 w 861"/>
                  <a:gd name="T77" fmla="*/ 4076 h 4316"/>
                  <a:gd name="T78" fmla="*/ 485 w 861"/>
                  <a:gd name="T79" fmla="*/ 3824 h 4316"/>
                  <a:gd name="T80" fmla="*/ 598 w 861"/>
                  <a:gd name="T81" fmla="*/ 3573 h 4316"/>
                  <a:gd name="T82" fmla="*/ 694 w 861"/>
                  <a:gd name="T83" fmla="*/ 3309 h 4316"/>
                  <a:gd name="T84" fmla="*/ 736 w 861"/>
                  <a:gd name="T85" fmla="*/ 3165 h 4316"/>
                  <a:gd name="T86" fmla="*/ 778 w 861"/>
                  <a:gd name="T87" fmla="*/ 3021 h 4316"/>
                  <a:gd name="T88" fmla="*/ 808 w 861"/>
                  <a:gd name="T89" fmla="*/ 2871 h 4316"/>
                  <a:gd name="T90" fmla="*/ 831 w 861"/>
                  <a:gd name="T91" fmla="*/ 2727 h 4316"/>
                  <a:gd name="T92" fmla="*/ 843 w 861"/>
                  <a:gd name="T93" fmla="*/ 2578 h 4316"/>
                  <a:gd name="T94" fmla="*/ 855 w 861"/>
                  <a:gd name="T95" fmla="*/ 2428 h 4316"/>
                  <a:gd name="T96" fmla="*/ 861 w 861"/>
                  <a:gd name="T97" fmla="*/ 2278 h 4316"/>
                  <a:gd name="T98" fmla="*/ 855 w 861"/>
                  <a:gd name="T99" fmla="*/ 2128 h 4316"/>
                  <a:gd name="T100" fmla="*/ 855 w 861"/>
                  <a:gd name="T101" fmla="*/ 212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4110" name="Freeform 14"/>
              <p:cNvSpPr>
                <a:spLocks/>
              </p:cNvSpPr>
              <p:nvPr userDrawn="1"/>
            </p:nvSpPr>
            <p:spPr bwMode="hidden">
              <a:xfrm>
                <a:off x="2399" y="0"/>
                <a:ext cx="150" cy="4316"/>
              </a:xfrm>
              <a:custGeom>
                <a:avLst/>
                <a:gdLst>
                  <a:gd name="T0" fmla="*/ 18 w 149"/>
                  <a:gd name="T1" fmla="*/ 1942 h 4316"/>
                  <a:gd name="T2" fmla="*/ 30 w 149"/>
                  <a:gd name="T3" fmla="*/ 1630 h 4316"/>
                  <a:gd name="T4" fmla="*/ 42 w 149"/>
                  <a:gd name="T5" fmla="*/ 1331 h 4316"/>
                  <a:gd name="T6" fmla="*/ 59 w 149"/>
                  <a:gd name="T7" fmla="*/ 1055 h 4316"/>
                  <a:gd name="T8" fmla="*/ 77 w 149"/>
                  <a:gd name="T9" fmla="*/ 791 h 4316"/>
                  <a:gd name="T10" fmla="*/ 83 w 149"/>
                  <a:gd name="T11" fmla="*/ 671 h 4316"/>
                  <a:gd name="T12" fmla="*/ 95 w 149"/>
                  <a:gd name="T13" fmla="*/ 557 h 4316"/>
                  <a:gd name="T14" fmla="*/ 107 w 149"/>
                  <a:gd name="T15" fmla="*/ 444 h 4316"/>
                  <a:gd name="T16" fmla="*/ 113 w 149"/>
                  <a:gd name="T17" fmla="*/ 342 h 4316"/>
                  <a:gd name="T18" fmla="*/ 125 w 149"/>
                  <a:gd name="T19" fmla="*/ 246 h 4316"/>
                  <a:gd name="T20" fmla="*/ 131 w 149"/>
                  <a:gd name="T21" fmla="*/ 156 h 4316"/>
                  <a:gd name="T22" fmla="*/ 143 w 149"/>
                  <a:gd name="T23" fmla="*/ 72 h 4316"/>
                  <a:gd name="T24" fmla="*/ 149 w 149"/>
                  <a:gd name="T25" fmla="*/ 0 h 4316"/>
                  <a:gd name="T26" fmla="*/ 137 w 149"/>
                  <a:gd name="T27" fmla="*/ 0 h 4316"/>
                  <a:gd name="T28" fmla="*/ 131 w 149"/>
                  <a:gd name="T29" fmla="*/ 72 h 4316"/>
                  <a:gd name="T30" fmla="*/ 119 w 149"/>
                  <a:gd name="T31" fmla="*/ 156 h 4316"/>
                  <a:gd name="T32" fmla="*/ 113 w 149"/>
                  <a:gd name="T33" fmla="*/ 246 h 4316"/>
                  <a:gd name="T34" fmla="*/ 101 w 149"/>
                  <a:gd name="T35" fmla="*/ 342 h 4316"/>
                  <a:gd name="T36" fmla="*/ 95 w 149"/>
                  <a:gd name="T37" fmla="*/ 444 h 4316"/>
                  <a:gd name="T38" fmla="*/ 83 w 149"/>
                  <a:gd name="T39" fmla="*/ 557 h 4316"/>
                  <a:gd name="T40" fmla="*/ 71 w 149"/>
                  <a:gd name="T41" fmla="*/ 671 h 4316"/>
                  <a:gd name="T42" fmla="*/ 65 w 149"/>
                  <a:gd name="T43" fmla="*/ 791 h 4316"/>
                  <a:gd name="T44" fmla="*/ 48 w 149"/>
                  <a:gd name="T45" fmla="*/ 1055 h 4316"/>
                  <a:gd name="T46" fmla="*/ 30 w 149"/>
                  <a:gd name="T47" fmla="*/ 1331 h 4316"/>
                  <a:gd name="T48" fmla="*/ 18 w 149"/>
                  <a:gd name="T49" fmla="*/ 1630 h 4316"/>
                  <a:gd name="T50" fmla="*/ 6 w 149"/>
                  <a:gd name="T51" fmla="*/ 1942 h 4316"/>
                  <a:gd name="T52" fmla="*/ 0 w 149"/>
                  <a:gd name="T53" fmla="*/ 2278 h 4316"/>
                  <a:gd name="T54" fmla="*/ 6 w 149"/>
                  <a:gd name="T55" fmla="*/ 2602 h 4316"/>
                  <a:gd name="T56" fmla="*/ 12 w 149"/>
                  <a:gd name="T57" fmla="*/ 2919 h 4316"/>
                  <a:gd name="T58" fmla="*/ 24 w 149"/>
                  <a:gd name="T59" fmla="*/ 3219 h 4316"/>
                  <a:gd name="T60" fmla="*/ 36 w 149"/>
                  <a:gd name="T61" fmla="*/ 3513 h 4316"/>
                  <a:gd name="T62" fmla="*/ 59 w 149"/>
                  <a:gd name="T63" fmla="*/ 3794 h 4316"/>
                  <a:gd name="T64" fmla="*/ 89 w 149"/>
                  <a:gd name="T65" fmla="*/ 4058 h 4316"/>
                  <a:gd name="T66" fmla="*/ 125 w 149"/>
                  <a:gd name="T67" fmla="*/ 4316 h 4316"/>
                  <a:gd name="T68" fmla="*/ 137 w 149"/>
                  <a:gd name="T69" fmla="*/ 4316 h 4316"/>
                  <a:gd name="T70" fmla="*/ 101 w 149"/>
                  <a:gd name="T71" fmla="*/ 4058 h 4316"/>
                  <a:gd name="T72" fmla="*/ 71 w 149"/>
                  <a:gd name="T73" fmla="*/ 3794 h 4316"/>
                  <a:gd name="T74" fmla="*/ 48 w 149"/>
                  <a:gd name="T75" fmla="*/ 3513 h 4316"/>
                  <a:gd name="T76" fmla="*/ 36 w 149"/>
                  <a:gd name="T77" fmla="*/ 3225 h 4316"/>
                  <a:gd name="T78" fmla="*/ 24 w 149"/>
                  <a:gd name="T79" fmla="*/ 2919 h 4316"/>
                  <a:gd name="T80" fmla="*/ 18 w 149"/>
                  <a:gd name="T81" fmla="*/ 2608 h 4316"/>
                  <a:gd name="T82" fmla="*/ 12 w 149"/>
                  <a:gd name="T83" fmla="*/ 2278 h 4316"/>
                  <a:gd name="T84" fmla="*/ 18 w 149"/>
                  <a:gd name="T85" fmla="*/ 1942 h 4316"/>
                  <a:gd name="T86" fmla="*/ 18 w 149"/>
                  <a:gd name="T87" fmla="*/ 194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4111" name="Freeform 15"/>
              <p:cNvSpPr>
                <a:spLocks/>
              </p:cNvSpPr>
              <p:nvPr userDrawn="1"/>
            </p:nvSpPr>
            <p:spPr bwMode="hidden">
              <a:xfrm>
                <a:off x="1967" y="0"/>
                <a:ext cx="300" cy="4316"/>
              </a:xfrm>
              <a:custGeom>
                <a:avLst/>
                <a:gdLst>
                  <a:gd name="T0" fmla="*/ 18 w 299"/>
                  <a:gd name="T1" fmla="*/ 2062 h 4316"/>
                  <a:gd name="T2" fmla="*/ 30 w 299"/>
                  <a:gd name="T3" fmla="*/ 1750 h 4316"/>
                  <a:gd name="T4" fmla="*/ 54 w 299"/>
                  <a:gd name="T5" fmla="*/ 1451 h 4316"/>
                  <a:gd name="T6" fmla="*/ 84 w 299"/>
                  <a:gd name="T7" fmla="*/ 1169 h 4316"/>
                  <a:gd name="T8" fmla="*/ 126 w 299"/>
                  <a:gd name="T9" fmla="*/ 899 h 4316"/>
                  <a:gd name="T10" fmla="*/ 162 w 299"/>
                  <a:gd name="T11" fmla="*/ 641 h 4316"/>
                  <a:gd name="T12" fmla="*/ 209 w 299"/>
                  <a:gd name="T13" fmla="*/ 408 h 4316"/>
                  <a:gd name="T14" fmla="*/ 251 w 299"/>
                  <a:gd name="T15" fmla="*/ 192 h 4316"/>
                  <a:gd name="T16" fmla="*/ 299 w 299"/>
                  <a:gd name="T17" fmla="*/ 0 h 4316"/>
                  <a:gd name="T18" fmla="*/ 287 w 299"/>
                  <a:gd name="T19" fmla="*/ 0 h 4316"/>
                  <a:gd name="T20" fmla="*/ 239 w 299"/>
                  <a:gd name="T21" fmla="*/ 192 h 4316"/>
                  <a:gd name="T22" fmla="*/ 198 w 299"/>
                  <a:gd name="T23" fmla="*/ 408 h 4316"/>
                  <a:gd name="T24" fmla="*/ 156 w 299"/>
                  <a:gd name="T25" fmla="*/ 641 h 4316"/>
                  <a:gd name="T26" fmla="*/ 114 w 299"/>
                  <a:gd name="T27" fmla="*/ 899 h 4316"/>
                  <a:gd name="T28" fmla="*/ 78 w 299"/>
                  <a:gd name="T29" fmla="*/ 1169 h 4316"/>
                  <a:gd name="T30" fmla="*/ 48 w 299"/>
                  <a:gd name="T31" fmla="*/ 1451 h 4316"/>
                  <a:gd name="T32" fmla="*/ 24 w 299"/>
                  <a:gd name="T33" fmla="*/ 1750 h 4316"/>
                  <a:gd name="T34" fmla="*/ 6 w 299"/>
                  <a:gd name="T35" fmla="*/ 2062 h 4316"/>
                  <a:gd name="T36" fmla="*/ 0 w 299"/>
                  <a:gd name="T37" fmla="*/ 2374 h 4316"/>
                  <a:gd name="T38" fmla="*/ 12 w 299"/>
                  <a:gd name="T39" fmla="*/ 2674 h 4316"/>
                  <a:gd name="T40" fmla="*/ 30 w 299"/>
                  <a:gd name="T41" fmla="*/ 2973 h 4316"/>
                  <a:gd name="T42" fmla="*/ 54 w 299"/>
                  <a:gd name="T43" fmla="*/ 3255 h 4316"/>
                  <a:gd name="T44" fmla="*/ 96 w 299"/>
                  <a:gd name="T45" fmla="*/ 3537 h 4316"/>
                  <a:gd name="T46" fmla="*/ 144 w 299"/>
                  <a:gd name="T47" fmla="*/ 3806 h 4316"/>
                  <a:gd name="T48" fmla="*/ 203 w 299"/>
                  <a:gd name="T49" fmla="*/ 4064 h 4316"/>
                  <a:gd name="T50" fmla="*/ 275 w 299"/>
                  <a:gd name="T51" fmla="*/ 4316 h 4316"/>
                  <a:gd name="T52" fmla="*/ 287 w 299"/>
                  <a:gd name="T53" fmla="*/ 4316 h 4316"/>
                  <a:gd name="T54" fmla="*/ 215 w 299"/>
                  <a:gd name="T55" fmla="*/ 4064 h 4316"/>
                  <a:gd name="T56" fmla="*/ 156 w 299"/>
                  <a:gd name="T57" fmla="*/ 3806 h 4316"/>
                  <a:gd name="T58" fmla="*/ 108 w 299"/>
                  <a:gd name="T59" fmla="*/ 3537 h 4316"/>
                  <a:gd name="T60" fmla="*/ 66 w 299"/>
                  <a:gd name="T61" fmla="*/ 3261 h 4316"/>
                  <a:gd name="T62" fmla="*/ 42 w 299"/>
                  <a:gd name="T63" fmla="*/ 2973 h 4316"/>
                  <a:gd name="T64" fmla="*/ 24 w 299"/>
                  <a:gd name="T65" fmla="*/ 2680 h 4316"/>
                  <a:gd name="T66" fmla="*/ 12 w 299"/>
                  <a:gd name="T67" fmla="*/ 2374 h 4316"/>
                  <a:gd name="T68" fmla="*/ 18 w 299"/>
                  <a:gd name="T69" fmla="*/ 2062 h 4316"/>
                  <a:gd name="T70" fmla="*/ 18 w 299"/>
                  <a:gd name="T71" fmla="*/ 206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4112" name="Freeform 16"/>
              <p:cNvSpPr>
                <a:spLocks/>
              </p:cNvSpPr>
              <p:nvPr userDrawn="1"/>
            </p:nvSpPr>
            <p:spPr bwMode="hidden">
              <a:xfrm>
                <a:off x="1566" y="0"/>
                <a:ext cx="425" cy="4316"/>
              </a:xfrm>
              <a:custGeom>
                <a:avLst/>
                <a:gdLst>
                  <a:gd name="T0" fmla="*/ 424 w 424"/>
                  <a:gd name="T1" fmla="*/ 0 h 4316"/>
                  <a:gd name="T2" fmla="*/ 412 w 424"/>
                  <a:gd name="T3" fmla="*/ 0 h 4316"/>
                  <a:gd name="T4" fmla="*/ 316 w 424"/>
                  <a:gd name="T5" fmla="*/ 222 h 4316"/>
                  <a:gd name="T6" fmla="*/ 239 w 424"/>
                  <a:gd name="T7" fmla="*/ 462 h 4316"/>
                  <a:gd name="T8" fmla="*/ 167 w 424"/>
                  <a:gd name="T9" fmla="*/ 707 h 4316"/>
                  <a:gd name="T10" fmla="*/ 107 w 424"/>
                  <a:gd name="T11" fmla="*/ 971 h 4316"/>
                  <a:gd name="T12" fmla="*/ 65 w 424"/>
                  <a:gd name="T13" fmla="*/ 1247 h 4316"/>
                  <a:gd name="T14" fmla="*/ 29 w 424"/>
                  <a:gd name="T15" fmla="*/ 1529 h 4316"/>
                  <a:gd name="T16" fmla="*/ 6 w 424"/>
                  <a:gd name="T17" fmla="*/ 1822 h 4316"/>
                  <a:gd name="T18" fmla="*/ 0 w 424"/>
                  <a:gd name="T19" fmla="*/ 2122 h 4316"/>
                  <a:gd name="T20" fmla="*/ 6 w 424"/>
                  <a:gd name="T21" fmla="*/ 2404 h 4316"/>
                  <a:gd name="T22" fmla="*/ 24 w 424"/>
                  <a:gd name="T23" fmla="*/ 2686 h 4316"/>
                  <a:gd name="T24" fmla="*/ 47 w 424"/>
                  <a:gd name="T25" fmla="*/ 2961 h 4316"/>
                  <a:gd name="T26" fmla="*/ 89 w 424"/>
                  <a:gd name="T27" fmla="*/ 3243 h 4316"/>
                  <a:gd name="T28" fmla="*/ 137 w 424"/>
                  <a:gd name="T29" fmla="*/ 3519 h 4316"/>
                  <a:gd name="T30" fmla="*/ 197 w 424"/>
                  <a:gd name="T31" fmla="*/ 3788 h 4316"/>
                  <a:gd name="T32" fmla="*/ 269 w 424"/>
                  <a:gd name="T33" fmla="*/ 4058 h 4316"/>
                  <a:gd name="T34" fmla="*/ 346 w 424"/>
                  <a:gd name="T35" fmla="*/ 4316 h 4316"/>
                  <a:gd name="T36" fmla="*/ 358 w 424"/>
                  <a:gd name="T37" fmla="*/ 4316 h 4316"/>
                  <a:gd name="T38" fmla="*/ 281 w 424"/>
                  <a:gd name="T39" fmla="*/ 4058 h 4316"/>
                  <a:gd name="T40" fmla="*/ 209 w 424"/>
                  <a:gd name="T41" fmla="*/ 3788 h 4316"/>
                  <a:gd name="T42" fmla="*/ 149 w 424"/>
                  <a:gd name="T43" fmla="*/ 3519 h 4316"/>
                  <a:gd name="T44" fmla="*/ 101 w 424"/>
                  <a:gd name="T45" fmla="*/ 3243 h 4316"/>
                  <a:gd name="T46" fmla="*/ 59 w 424"/>
                  <a:gd name="T47" fmla="*/ 2961 h 4316"/>
                  <a:gd name="T48" fmla="*/ 35 w 424"/>
                  <a:gd name="T49" fmla="*/ 2686 h 4316"/>
                  <a:gd name="T50" fmla="*/ 18 w 424"/>
                  <a:gd name="T51" fmla="*/ 2404 h 4316"/>
                  <a:gd name="T52" fmla="*/ 12 w 424"/>
                  <a:gd name="T53" fmla="*/ 2122 h 4316"/>
                  <a:gd name="T54" fmla="*/ 18 w 424"/>
                  <a:gd name="T55" fmla="*/ 1822 h 4316"/>
                  <a:gd name="T56" fmla="*/ 41 w 424"/>
                  <a:gd name="T57" fmla="*/ 1529 h 4316"/>
                  <a:gd name="T58" fmla="*/ 71 w 424"/>
                  <a:gd name="T59" fmla="*/ 1247 h 4316"/>
                  <a:gd name="T60" fmla="*/ 119 w 424"/>
                  <a:gd name="T61" fmla="*/ 971 h 4316"/>
                  <a:gd name="T62" fmla="*/ 179 w 424"/>
                  <a:gd name="T63" fmla="*/ 707 h 4316"/>
                  <a:gd name="T64" fmla="*/ 245 w 424"/>
                  <a:gd name="T65" fmla="*/ 462 h 4316"/>
                  <a:gd name="T66" fmla="*/ 328 w 424"/>
                  <a:gd name="T67" fmla="*/ 222 h 4316"/>
                  <a:gd name="T68" fmla="*/ 424 w 424"/>
                  <a:gd name="T69" fmla="*/ 0 h 4316"/>
                  <a:gd name="T70" fmla="*/ 424 w 424"/>
                  <a:gd name="T71"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4113" name="Freeform 17"/>
              <p:cNvSpPr>
                <a:spLocks/>
              </p:cNvSpPr>
              <p:nvPr userDrawn="1"/>
            </p:nvSpPr>
            <p:spPr bwMode="hidden">
              <a:xfrm>
                <a:off x="1128" y="0"/>
                <a:ext cx="575" cy="4316"/>
              </a:xfrm>
              <a:custGeom>
                <a:avLst/>
                <a:gdLst>
                  <a:gd name="T0" fmla="*/ 12 w 574"/>
                  <a:gd name="T1" fmla="*/ 2146 h 4316"/>
                  <a:gd name="T2" fmla="*/ 24 w 574"/>
                  <a:gd name="T3" fmla="*/ 1846 h 4316"/>
                  <a:gd name="T4" fmla="*/ 54 w 574"/>
                  <a:gd name="T5" fmla="*/ 1559 h 4316"/>
                  <a:gd name="T6" fmla="*/ 96 w 574"/>
                  <a:gd name="T7" fmla="*/ 1277 h 4316"/>
                  <a:gd name="T8" fmla="*/ 162 w 574"/>
                  <a:gd name="T9" fmla="*/ 1001 h 4316"/>
                  <a:gd name="T10" fmla="*/ 239 w 574"/>
                  <a:gd name="T11" fmla="*/ 731 h 4316"/>
                  <a:gd name="T12" fmla="*/ 335 w 574"/>
                  <a:gd name="T13" fmla="*/ 480 h 4316"/>
                  <a:gd name="T14" fmla="*/ 449 w 574"/>
                  <a:gd name="T15" fmla="*/ 234 h 4316"/>
                  <a:gd name="T16" fmla="*/ 574 w 574"/>
                  <a:gd name="T17" fmla="*/ 0 h 4316"/>
                  <a:gd name="T18" fmla="*/ 562 w 574"/>
                  <a:gd name="T19" fmla="*/ 0 h 4316"/>
                  <a:gd name="T20" fmla="*/ 437 w 574"/>
                  <a:gd name="T21" fmla="*/ 234 h 4316"/>
                  <a:gd name="T22" fmla="*/ 323 w 574"/>
                  <a:gd name="T23" fmla="*/ 480 h 4316"/>
                  <a:gd name="T24" fmla="*/ 227 w 574"/>
                  <a:gd name="T25" fmla="*/ 737 h 4316"/>
                  <a:gd name="T26" fmla="*/ 150 w 574"/>
                  <a:gd name="T27" fmla="*/ 1001 h 4316"/>
                  <a:gd name="T28" fmla="*/ 84 w 574"/>
                  <a:gd name="T29" fmla="*/ 1277 h 4316"/>
                  <a:gd name="T30" fmla="*/ 42 w 574"/>
                  <a:gd name="T31" fmla="*/ 1559 h 4316"/>
                  <a:gd name="T32" fmla="*/ 12 w 574"/>
                  <a:gd name="T33" fmla="*/ 1852 h 4316"/>
                  <a:gd name="T34" fmla="*/ 0 w 574"/>
                  <a:gd name="T35" fmla="*/ 2146 h 4316"/>
                  <a:gd name="T36" fmla="*/ 6 w 574"/>
                  <a:gd name="T37" fmla="*/ 2434 h 4316"/>
                  <a:gd name="T38" fmla="*/ 30 w 574"/>
                  <a:gd name="T39" fmla="*/ 2715 h 4316"/>
                  <a:gd name="T40" fmla="*/ 66 w 574"/>
                  <a:gd name="T41" fmla="*/ 2997 h 4316"/>
                  <a:gd name="T42" fmla="*/ 120 w 574"/>
                  <a:gd name="T43" fmla="*/ 3273 h 4316"/>
                  <a:gd name="T44" fmla="*/ 191 w 574"/>
                  <a:gd name="T45" fmla="*/ 3549 h 4316"/>
                  <a:gd name="T46" fmla="*/ 275 w 574"/>
                  <a:gd name="T47" fmla="*/ 3812 h 4316"/>
                  <a:gd name="T48" fmla="*/ 371 w 574"/>
                  <a:gd name="T49" fmla="*/ 4070 h 4316"/>
                  <a:gd name="T50" fmla="*/ 484 w 574"/>
                  <a:gd name="T51" fmla="*/ 4316 h 4316"/>
                  <a:gd name="T52" fmla="*/ 496 w 574"/>
                  <a:gd name="T53" fmla="*/ 4316 h 4316"/>
                  <a:gd name="T54" fmla="*/ 383 w 574"/>
                  <a:gd name="T55" fmla="*/ 4070 h 4316"/>
                  <a:gd name="T56" fmla="*/ 287 w 574"/>
                  <a:gd name="T57" fmla="*/ 3812 h 4316"/>
                  <a:gd name="T58" fmla="*/ 203 w 574"/>
                  <a:gd name="T59" fmla="*/ 3549 h 4316"/>
                  <a:gd name="T60" fmla="*/ 132 w 574"/>
                  <a:gd name="T61" fmla="*/ 3273 h 4316"/>
                  <a:gd name="T62" fmla="*/ 78 w 574"/>
                  <a:gd name="T63" fmla="*/ 2997 h 4316"/>
                  <a:gd name="T64" fmla="*/ 42 w 574"/>
                  <a:gd name="T65" fmla="*/ 2715 h 4316"/>
                  <a:gd name="T66" fmla="*/ 18 w 574"/>
                  <a:gd name="T67" fmla="*/ 2434 h 4316"/>
                  <a:gd name="T68" fmla="*/ 12 w 574"/>
                  <a:gd name="T69" fmla="*/ 2146 h 4316"/>
                  <a:gd name="T70" fmla="*/ 12 w 574"/>
                  <a:gd name="T71" fmla="*/ 214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4114" name="Freeform 18"/>
              <p:cNvSpPr>
                <a:spLocks/>
              </p:cNvSpPr>
              <p:nvPr userDrawn="1"/>
            </p:nvSpPr>
            <p:spPr bwMode="hidden">
              <a:xfrm>
                <a:off x="702" y="0"/>
                <a:ext cx="737" cy="4316"/>
              </a:xfrm>
              <a:custGeom>
                <a:avLst/>
                <a:gdLst>
                  <a:gd name="T0" fmla="*/ 12 w 735"/>
                  <a:gd name="T1" fmla="*/ 2098 h 4316"/>
                  <a:gd name="T2" fmla="*/ 29 w 735"/>
                  <a:gd name="T3" fmla="*/ 1798 h 4316"/>
                  <a:gd name="T4" fmla="*/ 71 w 735"/>
                  <a:gd name="T5" fmla="*/ 1505 h 4316"/>
                  <a:gd name="T6" fmla="*/ 131 w 735"/>
                  <a:gd name="T7" fmla="*/ 1223 h 4316"/>
                  <a:gd name="T8" fmla="*/ 215 w 735"/>
                  <a:gd name="T9" fmla="*/ 941 h 4316"/>
                  <a:gd name="T10" fmla="*/ 316 w 735"/>
                  <a:gd name="T11" fmla="*/ 689 h 4316"/>
                  <a:gd name="T12" fmla="*/ 442 w 735"/>
                  <a:gd name="T13" fmla="*/ 444 h 4316"/>
                  <a:gd name="T14" fmla="*/ 580 w 735"/>
                  <a:gd name="T15" fmla="*/ 216 h 4316"/>
                  <a:gd name="T16" fmla="*/ 735 w 735"/>
                  <a:gd name="T17" fmla="*/ 0 h 4316"/>
                  <a:gd name="T18" fmla="*/ 723 w 735"/>
                  <a:gd name="T19" fmla="*/ 0 h 4316"/>
                  <a:gd name="T20" fmla="*/ 568 w 735"/>
                  <a:gd name="T21" fmla="*/ 210 h 4316"/>
                  <a:gd name="T22" fmla="*/ 430 w 735"/>
                  <a:gd name="T23" fmla="*/ 438 h 4316"/>
                  <a:gd name="T24" fmla="*/ 311 w 735"/>
                  <a:gd name="T25" fmla="*/ 683 h 4316"/>
                  <a:gd name="T26" fmla="*/ 209 w 735"/>
                  <a:gd name="T27" fmla="*/ 941 h 4316"/>
                  <a:gd name="T28" fmla="*/ 125 w 735"/>
                  <a:gd name="T29" fmla="*/ 1217 h 4316"/>
                  <a:gd name="T30" fmla="*/ 59 w 735"/>
                  <a:gd name="T31" fmla="*/ 1505 h 4316"/>
                  <a:gd name="T32" fmla="*/ 18 w 735"/>
                  <a:gd name="T33" fmla="*/ 1798 h 4316"/>
                  <a:gd name="T34" fmla="*/ 0 w 735"/>
                  <a:gd name="T35" fmla="*/ 2098 h 4316"/>
                  <a:gd name="T36" fmla="*/ 6 w 735"/>
                  <a:gd name="T37" fmla="*/ 2404 h 4316"/>
                  <a:gd name="T38" fmla="*/ 29 w 735"/>
                  <a:gd name="T39" fmla="*/ 2709 h 4316"/>
                  <a:gd name="T40" fmla="*/ 77 w 735"/>
                  <a:gd name="T41" fmla="*/ 3015 h 4316"/>
                  <a:gd name="T42" fmla="*/ 149 w 735"/>
                  <a:gd name="T43" fmla="*/ 3315 h 4316"/>
                  <a:gd name="T44" fmla="*/ 227 w 735"/>
                  <a:gd name="T45" fmla="*/ 3573 h 4316"/>
                  <a:gd name="T46" fmla="*/ 316 w 735"/>
                  <a:gd name="T47" fmla="*/ 3824 h 4316"/>
                  <a:gd name="T48" fmla="*/ 424 w 735"/>
                  <a:gd name="T49" fmla="*/ 4076 h 4316"/>
                  <a:gd name="T50" fmla="*/ 544 w 735"/>
                  <a:gd name="T51" fmla="*/ 4316 h 4316"/>
                  <a:gd name="T52" fmla="*/ 556 w 735"/>
                  <a:gd name="T53" fmla="*/ 4316 h 4316"/>
                  <a:gd name="T54" fmla="*/ 436 w 735"/>
                  <a:gd name="T55" fmla="*/ 4076 h 4316"/>
                  <a:gd name="T56" fmla="*/ 328 w 735"/>
                  <a:gd name="T57" fmla="*/ 3824 h 4316"/>
                  <a:gd name="T58" fmla="*/ 239 w 735"/>
                  <a:gd name="T59" fmla="*/ 3573 h 4316"/>
                  <a:gd name="T60" fmla="*/ 161 w 735"/>
                  <a:gd name="T61" fmla="*/ 3315 h 4316"/>
                  <a:gd name="T62" fmla="*/ 89 w 735"/>
                  <a:gd name="T63" fmla="*/ 3015 h 4316"/>
                  <a:gd name="T64" fmla="*/ 41 w 735"/>
                  <a:gd name="T65" fmla="*/ 2709 h 4316"/>
                  <a:gd name="T66" fmla="*/ 18 w 735"/>
                  <a:gd name="T67" fmla="*/ 2404 h 4316"/>
                  <a:gd name="T68" fmla="*/ 12 w 735"/>
                  <a:gd name="T69" fmla="*/ 2098 h 4316"/>
                  <a:gd name="T70" fmla="*/ 12 w 735"/>
                  <a:gd name="T71" fmla="*/ 209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4115" name="Freeform 19"/>
              <p:cNvSpPr>
                <a:spLocks/>
              </p:cNvSpPr>
              <p:nvPr userDrawn="1"/>
            </p:nvSpPr>
            <p:spPr bwMode="hidden">
              <a:xfrm>
                <a:off x="288" y="0"/>
                <a:ext cx="840" cy="4316"/>
              </a:xfrm>
              <a:custGeom>
                <a:avLst/>
                <a:gdLst>
                  <a:gd name="T0" fmla="*/ 18 w 837"/>
                  <a:gd name="T1" fmla="*/ 1948 h 4316"/>
                  <a:gd name="T2" fmla="*/ 48 w 837"/>
                  <a:gd name="T3" fmla="*/ 1708 h 4316"/>
                  <a:gd name="T4" fmla="*/ 96 w 837"/>
                  <a:gd name="T5" fmla="*/ 1475 h 4316"/>
                  <a:gd name="T6" fmla="*/ 161 w 837"/>
                  <a:gd name="T7" fmla="*/ 1235 h 4316"/>
                  <a:gd name="T8" fmla="*/ 251 w 837"/>
                  <a:gd name="T9" fmla="*/ 995 h 4316"/>
                  <a:gd name="T10" fmla="*/ 365 w 837"/>
                  <a:gd name="T11" fmla="*/ 755 h 4316"/>
                  <a:gd name="T12" fmla="*/ 496 w 837"/>
                  <a:gd name="T13" fmla="*/ 510 h 4316"/>
                  <a:gd name="T14" fmla="*/ 658 w 837"/>
                  <a:gd name="T15" fmla="*/ 258 h 4316"/>
                  <a:gd name="T16" fmla="*/ 741 w 837"/>
                  <a:gd name="T17" fmla="*/ 132 h 4316"/>
                  <a:gd name="T18" fmla="*/ 837 w 837"/>
                  <a:gd name="T19" fmla="*/ 0 h 4316"/>
                  <a:gd name="T20" fmla="*/ 825 w 837"/>
                  <a:gd name="T21" fmla="*/ 0 h 4316"/>
                  <a:gd name="T22" fmla="*/ 729 w 837"/>
                  <a:gd name="T23" fmla="*/ 132 h 4316"/>
                  <a:gd name="T24" fmla="*/ 640 w 837"/>
                  <a:gd name="T25" fmla="*/ 258 h 4316"/>
                  <a:gd name="T26" fmla="*/ 562 w 837"/>
                  <a:gd name="T27" fmla="*/ 384 h 4316"/>
                  <a:gd name="T28" fmla="*/ 484 w 837"/>
                  <a:gd name="T29" fmla="*/ 510 h 4316"/>
                  <a:gd name="T30" fmla="*/ 353 w 837"/>
                  <a:gd name="T31" fmla="*/ 755 h 4316"/>
                  <a:gd name="T32" fmla="*/ 239 w 837"/>
                  <a:gd name="T33" fmla="*/ 995 h 4316"/>
                  <a:gd name="T34" fmla="*/ 150 w 837"/>
                  <a:gd name="T35" fmla="*/ 1235 h 4316"/>
                  <a:gd name="T36" fmla="*/ 84 w 837"/>
                  <a:gd name="T37" fmla="*/ 1469 h 4316"/>
                  <a:gd name="T38" fmla="*/ 36 w 837"/>
                  <a:gd name="T39" fmla="*/ 1702 h 4316"/>
                  <a:gd name="T40" fmla="*/ 6 w 837"/>
                  <a:gd name="T41" fmla="*/ 1942 h 4316"/>
                  <a:gd name="T42" fmla="*/ 0 w 837"/>
                  <a:gd name="T43" fmla="*/ 2200 h 4316"/>
                  <a:gd name="T44" fmla="*/ 12 w 837"/>
                  <a:gd name="T45" fmla="*/ 2470 h 4316"/>
                  <a:gd name="T46" fmla="*/ 48 w 837"/>
                  <a:gd name="T47" fmla="*/ 2739 h 4316"/>
                  <a:gd name="T48" fmla="*/ 114 w 837"/>
                  <a:gd name="T49" fmla="*/ 3027 h 4316"/>
                  <a:gd name="T50" fmla="*/ 150 w 837"/>
                  <a:gd name="T51" fmla="*/ 3171 h 4316"/>
                  <a:gd name="T52" fmla="*/ 197 w 837"/>
                  <a:gd name="T53" fmla="*/ 3321 h 4316"/>
                  <a:gd name="T54" fmla="*/ 245 w 837"/>
                  <a:gd name="T55" fmla="*/ 3477 h 4316"/>
                  <a:gd name="T56" fmla="*/ 305 w 837"/>
                  <a:gd name="T57" fmla="*/ 3639 h 4316"/>
                  <a:gd name="T58" fmla="*/ 365 w 837"/>
                  <a:gd name="T59" fmla="*/ 3800 h 4316"/>
                  <a:gd name="T60" fmla="*/ 437 w 837"/>
                  <a:gd name="T61" fmla="*/ 3968 h 4316"/>
                  <a:gd name="T62" fmla="*/ 508 w 837"/>
                  <a:gd name="T63" fmla="*/ 4136 h 4316"/>
                  <a:gd name="T64" fmla="*/ 592 w 837"/>
                  <a:gd name="T65" fmla="*/ 4316 h 4316"/>
                  <a:gd name="T66" fmla="*/ 604 w 837"/>
                  <a:gd name="T67" fmla="*/ 4316 h 4316"/>
                  <a:gd name="T68" fmla="*/ 520 w 837"/>
                  <a:gd name="T69" fmla="*/ 4136 h 4316"/>
                  <a:gd name="T70" fmla="*/ 448 w 837"/>
                  <a:gd name="T71" fmla="*/ 3968 h 4316"/>
                  <a:gd name="T72" fmla="*/ 377 w 837"/>
                  <a:gd name="T73" fmla="*/ 3800 h 4316"/>
                  <a:gd name="T74" fmla="*/ 317 w 837"/>
                  <a:gd name="T75" fmla="*/ 3639 h 4316"/>
                  <a:gd name="T76" fmla="*/ 257 w 837"/>
                  <a:gd name="T77" fmla="*/ 3477 h 4316"/>
                  <a:gd name="T78" fmla="*/ 209 w 837"/>
                  <a:gd name="T79" fmla="*/ 3327 h 4316"/>
                  <a:gd name="T80" fmla="*/ 161 w 837"/>
                  <a:gd name="T81" fmla="*/ 3171 h 4316"/>
                  <a:gd name="T82" fmla="*/ 126 w 837"/>
                  <a:gd name="T83" fmla="*/ 3027 h 4316"/>
                  <a:gd name="T84" fmla="*/ 60 w 837"/>
                  <a:gd name="T85" fmla="*/ 2739 h 4316"/>
                  <a:gd name="T86" fmla="*/ 24 w 837"/>
                  <a:gd name="T87" fmla="*/ 2470 h 4316"/>
                  <a:gd name="T88" fmla="*/ 12 w 837"/>
                  <a:gd name="T89" fmla="*/ 2206 h 4316"/>
                  <a:gd name="T90" fmla="*/ 18 w 837"/>
                  <a:gd name="T91" fmla="*/ 1948 h 4316"/>
                  <a:gd name="T92" fmla="*/ 18 w 837"/>
                  <a:gd name="T93" fmla="*/ 194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grpSp>
        <p:sp>
          <p:nvSpPr>
            <p:cNvPr id="4116" name="Freeform 20"/>
            <p:cNvSpPr>
              <a:spLocks/>
            </p:cNvSpPr>
            <p:nvPr/>
          </p:nvSpPr>
          <p:spPr bwMode="hidden">
            <a:xfrm>
              <a:off x="6" y="2901"/>
              <a:ext cx="606" cy="1415"/>
            </a:xfrm>
            <a:custGeom>
              <a:avLst/>
              <a:gdLst>
                <a:gd name="T0" fmla="*/ 0 w 604"/>
                <a:gd name="T1" fmla="*/ 54 h 1415"/>
                <a:gd name="T2" fmla="*/ 42 w 604"/>
                <a:gd name="T3" fmla="*/ 228 h 1415"/>
                <a:gd name="T4" fmla="*/ 96 w 604"/>
                <a:gd name="T5" fmla="*/ 402 h 1415"/>
                <a:gd name="T6" fmla="*/ 161 w 604"/>
                <a:gd name="T7" fmla="*/ 576 h 1415"/>
                <a:gd name="T8" fmla="*/ 227 w 604"/>
                <a:gd name="T9" fmla="*/ 744 h 1415"/>
                <a:gd name="T10" fmla="*/ 305 w 604"/>
                <a:gd name="T11" fmla="*/ 917 h 1415"/>
                <a:gd name="T12" fmla="*/ 389 w 604"/>
                <a:gd name="T13" fmla="*/ 1085 h 1415"/>
                <a:gd name="T14" fmla="*/ 484 w 604"/>
                <a:gd name="T15" fmla="*/ 1253 h 1415"/>
                <a:gd name="T16" fmla="*/ 586 w 604"/>
                <a:gd name="T17" fmla="*/ 1415 h 1415"/>
                <a:gd name="T18" fmla="*/ 604 w 604"/>
                <a:gd name="T19" fmla="*/ 1415 h 1415"/>
                <a:gd name="T20" fmla="*/ 496 w 604"/>
                <a:gd name="T21" fmla="*/ 1247 h 1415"/>
                <a:gd name="T22" fmla="*/ 401 w 604"/>
                <a:gd name="T23" fmla="*/ 1073 h 1415"/>
                <a:gd name="T24" fmla="*/ 311 w 604"/>
                <a:gd name="T25" fmla="*/ 899 h 1415"/>
                <a:gd name="T26" fmla="*/ 233 w 604"/>
                <a:gd name="T27" fmla="*/ 720 h 1415"/>
                <a:gd name="T28" fmla="*/ 161 w 604"/>
                <a:gd name="T29" fmla="*/ 546 h 1415"/>
                <a:gd name="T30" fmla="*/ 102 w 604"/>
                <a:gd name="T31" fmla="*/ 366 h 1415"/>
                <a:gd name="T32" fmla="*/ 48 w 604"/>
                <a:gd name="T33" fmla="*/ 180 h 1415"/>
                <a:gd name="T34" fmla="*/ 0 w 604"/>
                <a:gd name="T35" fmla="*/ 0 h 1415"/>
                <a:gd name="T36" fmla="*/ 0 w 604"/>
                <a:gd name="T37" fmla="*/ 54 h 1415"/>
                <a:gd name="T38" fmla="*/ 0 w 604"/>
                <a:gd name="T39" fmla="*/ 54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4117" name="Freeform 21"/>
            <p:cNvSpPr>
              <a:spLocks/>
            </p:cNvSpPr>
            <p:nvPr/>
          </p:nvSpPr>
          <p:spPr bwMode="hidden">
            <a:xfrm>
              <a:off x="6" y="3890"/>
              <a:ext cx="228" cy="426"/>
            </a:xfrm>
            <a:custGeom>
              <a:avLst/>
              <a:gdLst>
                <a:gd name="T0" fmla="*/ 0 w 227"/>
                <a:gd name="T1" fmla="*/ 30 h 426"/>
                <a:gd name="T2" fmla="*/ 108 w 227"/>
                <a:gd name="T3" fmla="*/ 240 h 426"/>
                <a:gd name="T4" fmla="*/ 215 w 227"/>
                <a:gd name="T5" fmla="*/ 426 h 426"/>
                <a:gd name="T6" fmla="*/ 227 w 227"/>
                <a:gd name="T7" fmla="*/ 426 h 426"/>
                <a:gd name="T8" fmla="*/ 167 w 227"/>
                <a:gd name="T9" fmla="*/ 330 h 426"/>
                <a:gd name="T10" fmla="*/ 114 w 227"/>
                <a:gd name="T11" fmla="*/ 222 h 426"/>
                <a:gd name="T12" fmla="*/ 0 w 227"/>
                <a:gd name="T13" fmla="*/ 0 h 426"/>
                <a:gd name="T14" fmla="*/ 0 w 227"/>
                <a:gd name="T15" fmla="*/ 30 h 426"/>
                <a:gd name="T16" fmla="*/ 0 w 227"/>
                <a:gd name="T17" fmla="*/ 30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4118" name="Freeform 22"/>
            <p:cNvSpPr>
              <a:spLocks/>
            </p:cNvSpPr>
            <p:nvPr/>
          </p:nvSpPr>
          <p:spPr bwMode="hidden">
            <a:xfrm>
              <a:off x="4776" y="0"/>
              <a:ext cx="984" cy="1786"/>
            </a:xfrm>
            <a:custGeom>
              <a:avLst/>
              <a:gdLst>
                <a:gd name="T0" fmla="*/ 981 w 981"/>
                <a:gd name="T1" fmla="*/ 1786 h 1786"/>
                <a:gd name="T2" fmla="*/ 981 w 981"/>
                <a:gd name="T3" fmla="*/ 1720 h 1786"/>
                <a:gd name="T4" fmla="*/ 969 w 981"/>
                <a:gd name="T5" fmla="*/ 1666 h 1786"/>
                <a:gd name="T6" fmla="*/ 957 w 981"/>
                <a:gd name="T7" fmla="*/ 1613 h 1786"/>
                <a:gd name="T8" fmla="*/ 921 w 981"/>
                <a:gd name="T9" fmla="*/ 1487 h 1786"/>
                <a:gd name="T10" fmla="*/ 885 w 981"/>
                <a:gd name="T11" fmla="*/ 1361 h 1786"/>
                <a:gd name="T12" fmla="*/ 796 w 981"/>
                <a:gd name="T13" fmla="*/ 1121 h 1786"/>
                <a:gd name="T14" fmla="*/ 682 w 981"/>
                <a:gd name="T15" fmla="*/ 899 h 1786"/>
                <a:gd name="T16" fmla="*/ 562 w 981"/>
                <a:gd name="T17" fmla="*/ 689 h 1786"/>
                <a:gd name="T18" fmla="*/ 431 w 981"/>
                <a:gd name="T19" fmla="*/ 498 h 1786"/>
                <a:gd name="T20" fmla="*/ 293 w 981"/>
                <a:gd name="T21" fmla="*/ 318 h 1786"/>
                <a:gd name="T22" fmla="*/ 150 w 981"/>
                <a:gd name="T23" fmla="*/ 150 h 1786"/>
                <a:gd name="T24" fmla="*/ 12 w 981"/>
                <a:gd name="T25" fmla="*/ 0 h 1786"/>
                <a:gd name="T26" fmla="*/ 0 w 981"/>
                <a:gd name="T27" fmla="*/ 0 h 1786"/>
                <a:gd name="T28" fmla="*/ 138 w 981"/>
                <a:gd name="T29" fmla="*/ 150 h 1786"/>
                <a:gd name="T30" fmla="*/ 275 w 981"/>
                <a:gd name="T31" fmla="*/ 318 h 1786"/>
                <a:gd name="T32" fmla="*/ 413 w 981"/>
                <a:gd name="T33" fmla="*/ 498 h 1786"/>
                <a:gd name="T34" fmla="*/ 545 w 981"/>
                <a:gd name="T35" fmla="*/ 689 h 1786"/>
                <a:gd name="T36" fmla="*/ 670 w 981"/>
                <a:gd name="T37" fmla="*/ 899 h 1786"/>
                <a:gd name="T38" fmla="*/ 778 w 981"/>
                <a:gd name="T39" fmla="*/ 1121 h 1786"/>
                <a:gd name="T40" fmla="*/ 873 w 981"/>
                <a:gd name="T41" fmla="*/ 1361 h 1786"/>
                <a:gd name="T42" fmla="*/ 909 w 981"/>
                <a:gd name="T43" fmla="*/ 1487 h 1786"/>
                <a:gd name="T44" fmla="*/ 945 w 981"/>
                <a:gd name="T45" fmla="*/ 1619 h 1786"/>
                <a:gd name="T46" fmla="*/ 963 w 981"/>
                <a:gd name="T47" fmla="*/ 1702 h 1786"/>
                <a:gd name="T48" fmla="*/ 981 w 981"/>
                <a:gd name="T49" fmla="*/ 1786 h 1786"/>
                <a:gd name="T50" fmla="*/ 981 w 981"/>
                <a:gd name="T51" fmla="*/ 1786 h 17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4119" name="Freeform 23"/>
            <p:cNvSpPr>
              <a:spLocks/>
            </p:cNvSpPr>
            <p:nvPr/>
          </p:nvSpPr>
          <p:spPr bwMode="hidden">
            <a:xfrm>
              <a:off x="5041" y="0"/>
              <a:ext cx="719" cy="845"/>
            </a:xfrm>
            <a:custGeom>
              <a:avLst/>
              <a:gdLst>
                <a:gd name="T0" fmla="*/ 717 w 717"/>
                <a:gd name="T1" fmla="*/ 845 h 845"/>
                <a:gd name="T2" fmla="*/ 717 w 717"/>
                <a:gd name="T3" fmla="*/ 821 h 845"/>
                <a:gd name="T4" fmla="*/ 574 w 717"/>
                <a:gd name="T5" fmla="*/ 605 h 845"/>
                <a:gd name="T6" fmla="*/ 406 w 717"/>
                <a:gd name="T7" fmla="*/ 396 h 845"/>
                <a:gd name="T8" fmla="*/ 221 w 717"/>
                <a:gd name="T9" fmla="*/ 192 h 845"/>
                <a:gd name="T10" fmla="*/ 17 w 717"/>
                <a:gd name="T11" fmla="*/ 0 h 845"/>
                <a:gd name="T12" fmla="*/ 0 w 717"/>
                <a:gd name="T13" fmla="*/ 0 h 845"/>
                <a:gd name="T14" fmla="*/ 209 w 717"/>
                <a:gd name="T15" fmla="*/ 198 h 845"/>
                <a:gd name="T16" fmla="*/ 400 w 717"/>
                <a:gd name="T17" fmla="*/ 408 h 845"/>
                <a:gd name="T18" fmla="*/ 568 w 717"/>
                <a:gd name="T19" fmla="*/ 623 h 845"/>
                <a:gd name="T20" fmla="*/ 717 w 717"/>
                <a:gd name="T21" fmla="*/ 845 h 845"/>
                <a:gd name="T22" fmla="*/ 717 w 717"/>
                <a:gd name="T23" fmla="*/ 845 h 8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4120" name="Freeform 24"/>
            <p:cNvSpPr>
              <a:spLocks/>
            </p:cNvSpPr>
            <p:nvPr/>
          </p:nvSpPr>
          <p:spPr bwMode="hidden">
            <a:xfrm>
              <a:off x="5352" y="0"/>
              <a:ext cx="408" cy="414"/>
            </a:xfrm>
            <a:custGeom>
              <a:avLst/>
              <a:gdLst>
                <a:gd name="T0" fmla="*/ 407 w 407"/>
                <a:gd name="T1" fmla="*/ 414 h 414"/>
                <a:gd name="T2" fmla="*/ 407 w 407"/>
                <a:gd name="T3" fmla="*/ 396 h 414"/>
                <a:gd name="T4" fmla="*/ 222 w 407"/>
                <a:gd name="T5" fmla="*/ 192 h 414"/>
                <a:gd name="T6" fmla="*/ 12 w 407"/>
                <a:gd name="T7" fmla="*/ 0 h 414"/>
                <a:gd name="T8" fmla="*/ 0 w 407"/>
                <a:gd name="T9" fmla="*/ 0 h 414"/>
                <a:gd name="T10" fmla="*/ 108 w 407"/>
                <a:gd name="T11" fmla="*/ 102 h 414"/>
                <a:gd name="T12" fmla="*/ 216 w 407"/>
                <a:gd name="T13" fmla="*/ 204 h 414"/>
                <a:gd name="T14" fmla="*/ 407 w 407"/>
                <a:gd name="T15" fmla="*/ 414 h 414"/>
                <a:gd name="T16" fmla="*/ 407 w 407"/>
                <a:gd name="T17" fmla="*/ 414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4121" name="Freeform 25"/>
            <p:cNvSpPr>
              <a:spLocks/>
            </p:cNvSpPr>
            <p:nvPr/>
          </p:nvSpPr>
          <p:spPr bwMode="hidden">
            <a:xfrm>
              <a:off x="6" y="0"/>
              <a:ext cx="858" cy="1409"/>
            </a:xfrm>
            <a:custGeom>
              <a:avLst/>
              <a:gdLst>
                <a:gd name="T0" fmla="*/ 0 w 855"/>
                <a:gd name="T1" fmla="*/ 1361 h 1409"/>
                <a:gd name="T2" fmla="*/ 0 w 855"/>
                <a:gd name="T3" fmla="*/ 1409 h 1409"/>
                <a:gd name="T4" fmla="*/ 54 w 855"/>
                <a:gd name="T5" fmla="*/ 1211 h 1409"/>
                <a:gd name="T6" fmla="*/ 126 w 855"/>
                <a:gd name="T7" fmla="*/ 1013 h 1409"/>
                <a:gd name="T8" fmla="*/ 215 w 855"/>
                <a:gd name="T9" fmla="*/ 827 h 1409"/>
                <a:gd name="T10" fmla="*/ 311 w 855"/>
                <a:gd name="T11" fmla="*/ 647 h 1409"/>
                <a:gd name="T12" fmla="*/ 431 w 855"/>
                <a:gd name="T13" fmla="*/ 474 h 1409"/>
                <a:gd name="T14" fmla="*/ 556 w 855"/>
                <a:gd name="T15" fmla="*/ 312 h 1409"/>
                <a:gd name="T16" fmla="*/ 700 w 855"/>
                <a:gd name="T17" fmla="*/ 150 h 1409"/>
                <a:gd name="T18" fmla="*/ 855 w 855"/>
                <a:gd name="T19" fmla="*/ 0 h 1409"/>
                <a:gd name="T20" fmla="*/ 837 w 855"/>
                <a:gd name="T21" fmla="*/ 0 h 1409"/>
                <a:gd name="T22" fmla="*/ 688 w 855"/>
                <a:gd name="T23" fmla="*/ 144 h 1409"/>
                <a:gd name="T24" fmla="*/ 550 w 855"/>
                <a:gd name="T25" fmla="*/ 300 h 1409"/>
                <a:gd name="T26" fmla="*/ 425 w 855"/>
                <a:gd name="T27" fmla="*/ 462 h 1409"/>
                <a:gd name="T28" fmla="*/ 311 w 855"/>
                <a:gd name="T29" fmla="*/ 629 h 1409"/>
                <a:gd name="T30" fmla="*/ 215 w 855"/>
                <a:gd name="T31" fmla="*/ 803 h 1409"/>
                <a:gd name="T32" fmla="*/ 132 w 855"/>
                <a:gd name="T33" fmla="*/ 983 h 1409"/>
                <a:gd name="T34" fmla="*/ 60 w 855"/>
                <a:gd name="T35" fmla="*/ 1169 h 1409"/>
                <a:gd name="T36" fmla="*/ 0 w 855"/>
                <a:gd name="T37" fmla="*/ 1361 h 1409"/>
                <a:gd name="T38" fmla="*/ 0 w 855"/>
                <a:gd name="T39" fmla="*/ 1361 h 1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4122" name="Freeform 26"/>
            <p:cNvSpPr>
              <a:spLocks/>
            </p:cNvSpPr>
            <p:nvPr/>
          </p:nvSpPr>
          <p:spPr bwMode="hidden">
            <a:xfrm>
              <a:off x="6" y="0"/>
              <a:ext cx="588" cy="599"/>
            </a:xfrm>
            <a:custGeom>
              <a:avLst/>
              <a:gdLst>
                <a:gd name="T0" fmla="*/ 586 w 586"/>
                <a:gd name="T1" fmla="*/ 0 h 599"/>
                <a:gd name="T2" fmla="*/ 568 w 586"/>
                <a:gd name="T3" fmla="*/ 0 h 599"/>
                <a:gd name="T4" fmla="*/ 407 w 586"/>
                <a:gd name="T5" fmla="*/ 132 h 599"/>
                <a:gd name="T6" fmla="*/ 257 w 586"/>
                <a:gd name="T7" fmla="*/ 270 h 599"/>
                <a:gd name="T8" fmla="*/ 120 w 586"/>
                <a:gd name="T9" fmla="*/ 420 h 599"/>
                <a:gd name="T10" fmla="*/ 0 w 586"/>
                <a:gd name="T11" fmla="*/ 575 h 599"/>
                <a:gd name="T12" fmla="*/ 0 w 586"/>
                <a:gd name="T13" fmla="*/ 599 h 599"/>
                <a:gd name="T14" fmla="*/ 120 w 586"/>
                <a:gd name="T15" fmla="*/ 432 h 599"/>
                <a:gd name="T16" fmla="*/ 257 w 586"/>
                <a:gd name="T17" fmla="*/ 282 h 599"/>
                <a:gd name="T18" fmla="*/ 413 w 586"/>
                <a:gd name="T19" fmla="*/ 138 h 599"/>
                <a:gd name="T20" fmla="*/ 586 w 586"/>
                <a:gd name="T21" fmla="*/ 0 h 599"/>
                <a:gd name="T22" fmla="*/ 586 w 586"/>
                <a:gd name="T23" fmla="*/ 0 h 5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4123" name="Freeform 27"/>
            <p:cNvSpPr>
              <a:spLocks/>
            </p:cNvSpPr>
            <p:nvPr/>
          </p:nvSpPr>
          <p:spPr bwMode="hidden">
            <a:xfrm>
              <a:off x="6" y="0"/>
              <a:ext cx="270" cy="252"/>
            </a:xfrm>
            <a:custGeom>
              <a:avLst/>
              <a:gdLst>
                <a:gd name="T0" fmla="*/ 269 w 269"/>
                <a:gd name="T1" fmla="*/ 0 h 252"/>
                <a:gd name="T2" fmla="*/ 251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69 w 269"/>
                <a:gd name="T15" fmla="*/ 0 h 252"/>
                <a:gd name="T16" fmla="*/ 269 w 269"/>
                <a:gd name="T17" fmla="*/ 0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cs-CZ"/>
            </a:p>
          </p:txBody>
        </p:sp>
        <p:sp>
          <p:nvSpPr>
            <p:cNvPr id="4124" name="Line 28"/>
            <p:cNvSpPr>
              <a:spLocks noChangeShapeType="1"/>
            </p:cNvSpPr>
            <p:nvPr/>
          </p:nvSpPr>
          <p:spPr bwMode="hidden">
            <a:xfrm>
              <a:off x="1" y="2749"/>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4125" name="Line 29"/>
            <p:cNvSpPr>
              <a:spLocks noChangeShapeType="1"/>
            </p:cNvSpPr>
            <p:nvPr/>
          </p:nvSpPr>
          <p:spPr bwMode="hidden">
            <a:xfrm>
              <a:off x="1" y="2356"/>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4126" name="Line 30"/>
            <p:cNvSpPr>
              <a:spLocks noChangeShapeType="1"/>
            </p:cNvSpPr>
            <p:nvPr/>
          </p:nvSpPr>
          <p:spPr bwMode="hidden">
            <a:xfrm>
              <a:off x="1" y="3142"/>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grpSp>
          <p:nvGrpSpPr>
            <p:cNvPr id="4127" name="Group 31"/>
            <p:cNvGrpSpPr>
              <a:grpSpLocks/>
            </p:cNvGrpSpPr>
            <p:nvPr/>
          </p:nvGrpSpPr>
          <p:grpSpPr bwMode="auto">
            <a:xfrm>
              <a:off x="1" y="392"/>
              <a:ext cx="5758" cy="1571"/>
              <a:chOff x="1" y="392"/>
              <a:chExt cx="5758" cy="1571"/>
            </a:xfrm>
          </p:grpSpPr>
          <p:sp>
            <p:nvSpPr>
              <p:cNvPr id="4128" name="Line 32"/>
              <p:cNvSpPr>
                <a:spLocks noChangeShapeType="1"/>
              </p:cNvSpPr>
              <p:nvPr userDrawn="1"/>
            </p:nvSpPr>
            <p:spPr bwMode="hidden">
              <a:xfrm>
                <a:off x="1" y="784"/>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4129"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4130"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4131"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4132" name="Line 36"/>
              <p:cNvSpPr>
                <a:spLocks noChangeShapeType="1"/>
              </p:cNvSpPr>
              <p:nvPr userDrawn="1"/>
            </p:nvSpPr>
            <p:spPr bwMode="hidden">
              <a:xfrm>
                <a:off x="1" y="392"/>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grpSp>
        <p:sp>
          <p:nvSpPr>
            <p:cNvPr id="4133" name="Line 37"/>
            <p:cNvSpPr>
              <a:spLocks noChangeShapeType="1"/>
            </p:cNvSpPr>
            <p:nvPr/>
          </p:nvSpPr>
          <p:spPr bwMode="hidden">
            <a:xfrm>
              <a:off x="1" y="3928"/>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4134" name="Line 38"/>
            <p:cNvSpPr>
              <a:spLocks noChangeShapeType="1"/>
            </p:cNvSpPr>
            <p:nvPr/>
          </p:nvSpPr>
          <p:spPr bwMode="hidden">
            <a:xfrm>
              <a:off x="1" y="3535"/>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grpSp>
      <p:sp>
        <p:nvSpPr>
          <p:cNvPr id="4135" name="Rectangle 39"/>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cs-CZ" altLang="cs-CZ" smtClean="0"/>
              <a:t>Klepnutím lze upravit styl předlohy nadpisů.</a:t>
            </a:r>
          </a:p>
        </p:txBody>
      </p:sp>
      <p:sp>
        <p:nvSpPr>
          <p:cNvPr id="4136" name="Rectangle 40"/>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000" b="0">
                <a:effectLst>
                  <a:outerShdw blurRad="38100" dist="38100" dir="2700000" algn="tl">
                    <a:srgbClr val="000000"/>
                  </a:outerShdw>
                </a:effectLst>
              </a:defRPr>
            </a:lvl1pPr>
          </a:lstStyle>
          <a:p>
            <a:endParaRPr lang="cs-CZ" altLang="cs-CZ"/>
          </a:p>
        </p:txBody>
      </p:sp>
      <p:sp>
        <p:nvSpPr>
          <p:cNvPr id="4137" name="Rectangle 41"/>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b="0">
                <a:effectLst>
                  <a:outerShdw blurRad="38100" dist="38100" dir="2700000" algn="tl">
                    <a:srgbClr val="000000"/>
                  </a:outerShdw>
                </a:effectLst>
              </a:defRPr>
            </a:lvl1pPr>
          </a:lstStyle>
          <a:p>
            <a:endParaRPr lang="cs-CZ" altLang="cs-CZ"/>
          </a:p>
        </p:txBody>
      </p:sp>
      <p:sp>
        <p:nvSpPr>
          <p:cNvPr id="4138" name="Rectangle 42"/>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b="0">
                <a:effectLst>
                  <a:outerShdw blurRad="38100" dist="38100" dir="2700000" algn="tl">
                    <a:srgbClr val="000000"/>
                  </a:outerShdw>
                </a:effectLst>
              </a:defRPr>
            </a:lvl1pPr>
          </a:lstStyle>
          <a:p>
            <a:fld id="{3BCECAAD-EDAE-4E27-982D-44E62BD03182}" type="slidenum">
              <a:rPr lang="cs-CZ" altLang="cs-CZ"/>
              <a:pPr/>
              <a:t>‹#›</a:t>
            </a:fld>
            <a:endParaRPr lang="cs-CZ" altLang="cs-CZ"/>
          </a:p>
        </p:txBody>
      </p:sp>
      <p:sp>
        <p:nvSpPr>
          <p:cNvPr id="4139" name="Rectangle 43"/>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cs-CZ" altLang="cs-CZ" smtClean="0"/>
              <a:t>Klepnutím lze upravit styly předlohy textu.</a:t>
            </a:r>
          </a:p>
          <a:p>
            <a:pPr lvl="1"/>
            <a:r>
              <a:rPr lang="cs-CZ" altLang="cs-CZ" smtClean="0"/>
              <a:t>Druhá úroveň</a:t>
            </a:r>
          </a:p>
          <a:p>
            <a:pPr lvl="2"/>
            <a:r>
              <a:rPr lang="cs-CZ" altLang="cs-CZ" smtClean="0"/>
              <a:t>Třetí úroveň</a:t>
            </a:r>
          </a:p>
          <a:p>
            <a:pPr lvl="3"/>
            <a:r>
              <a:rPr lang="cs-CZ" altLang="cs-CZ" smtClean="0"/>
              <a:t>Čtvrtá úroveň</a:t>
            </a:r>
          </a:p>
          <a:p>
            <a:pPr lvl="4"/>
            <a:r>
              <a:rPr lang="cs-CZ" altLang="cs-CZ" smtClean="0"/>
              <a:t>Pátá úroveň</a:t>
            </a:r>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fontAlgn="base">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9pPr>
    </p:titleStyle>
    <p:bodyStyle>
      <a:lvl1pPr marL="342900" indent="-342900" algn="l" rtl="0" fontAlgn="base">
        <a:spcBef>
          <a:spcPct val="20000"/>
        </a:spcBef>
        <a:spcAft>
          <a:spcPct val="0"/>
        </a:spcAft>
        <a:buClr>
          <a:schemeClr val="hlink"/>
        </a:buClr>
        <a:buSzPct val="60000"/>
        <a:buFont typeface="Wingdings" panose="05000000000000000000" pitchFamily="2" charset="2"/>
        <a:buChar char="n"/>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Char char="•"/>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fontAlgn="base">
        <a:spcBef>
          <a:spcPct val="20000"/>
        </a:spcBef>
        <a:spcAft>
          <a:spcPct val="0"/>
        </a:spcAft>
        <a:buClr>
          <a:schemeClr val="accent2"/>
        </a:buClr>
        <a:buSzPct val="60000"/>
        <a:buFont typeface="Wingdings" panose="05000000000000000000" pitchFamily="2" charset="2"/>
        <a:buChar char="n"/>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fontAlgn="base">
        <a:spcBef>
          <a:spcPct val="20000"/>
        </a:spcBef>
        <a:spcAft>
          <a:spcPct val="0"/>
        </a:spcAft>
        <a:buClr>
          <a:schemeClr val="tx2"/>
        </a:buClr>
        <a:buChar char="•"/>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fontAlgn="base">
        <a:spcBef>
          <a:spcPct val="20000"/>
        </a:spcBef>
        <a:spcAft>
          <a:spcPct val="0"/>
        </a:spcAft>
        <a:buClr>
          <a:schemeClr val="folHlink"/>
        </a:buClr>
        <a:buSzPct val="60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4213" y="476250"/>
            <a:ext cx="7772400" cy="728663"/>
          </a:xfrm>
        </p:spPr>
        <p:txBody>
          <a:bodyPr/>
          <a:lstStyle/>
          <a:p>
            <a:r>
              <a:rPr lang="cs-CZ" altLang="cs-CZ" sz="4800">
                <a:solidFill>
                  <a:schemeClr val="folHlink"/>
                </a:solidFill>
              </a:rPr>
              <a:t>TOXIKOLOGIE</a:t>
            </a:r>
          </a:p>
        </p:txBody>
      </p:sp>
      <p:sp>
        <p:nvSpPr>
          <p:cNvPr id="2051" name="Rectangle 3"/>
          <p:cNvSpPr>
            <a:spLocks noGrp="1" noChangeArrowheads="1"/>
          </p:cNvSpPr>
          <p:nvPr>
            <p:ph type="subTitle" idx="1"/>
          </p:nvPr>
        </p:nvSpPr>
        <p:spPr>
          <a:xfrm>
            <a:off x="468313" y="1557338"/>
            <a:ext cx="8064500" cy="4751387"/>
          </a:xfrm>
        </p:spPr>
        <p:txBody>
          <a:bodyPr/>
          <a:lstStyle/>
          <a:p>
            <a:r>
              <a:rPr lang="cs-CZ" altLang="cs-CZ"/>
              <a:t> NAUKA O ŠKODLIVÉM PŮSOBENÍ LÁTEK NA ŽIVÝ ORGANISMUS</a:t>
            </a:r>
          </a:p>
          <a:p>
            <a:endParaRPr lang="cs-CZ" altLang="cs-CZ"/>
          </a:p>
          <a:p>
            <a:pPr algn="l">
              <a:buFont typeface="Wingdings" panose="05000000000000000000" pitchFamily="2" charset="2"/>
              <a:buChar char="n"/>
            </a:pPr>
            <a:r>
              <a:rPr lang="cs-CZ" altLang="cs-CZ" sz="2400"/>
              <a:t> základy toxikologie položil v 16. stol. Paracelsus</a:t>
            </a:r>
          </a:p>
          <a:p>
            <a:pPr algn="l">
              <a:buFont typeface="Wingdings" panose="05000000000000000000" pitchFamily="2" charset="2"/>
              <a:buChar char="n"/>
            </a:pPr>
            <a:r>
              <a:rPr lang="cs-CZ" altLang="cs-CZ" sz="2400"/>
              <a:t> jeho výrok, že „všechny látky jsou jedy, toliko správná dávka odlišuje lék od jedu“ se stal základem vědeckého náhledu na toxicitu</a:t>
            </a:r>
          </a:p>
          <a:p>
            <a:pPr algn="l">
              <a:buFont typeface="Wingdings" panose="05000000000000000000" pitchFamily="2" charset="2"/>
              <a:buChar char="n"/>
            </a:pPr>
            <a:r>
              <a:rPr lang="cs-CZ" altLang="cs-CZ" sz="2400"/>
              <a:t> jedem je každá látka, organismu cizí, která jej poškozuje chemicky nebo fyzikálně</a:t>
            </a:r>
            <a:r>
              <a:rPr lang="cs-CZ" altLang="cs-CZ"/>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cs-CZ" altLang="cs-CZ">
                <a:solidFill>
                  <a:schemeClr val="folHlink"/>
                </a:solidFill>
              </a:rPr>
              <a:t>Účinky jedů</a:t>
            </a:r>
          </a:p>
        </p:txBody>
      </p:sp>
      <p:sp>
        <p:nvSpPr>
          <p:cNvPr id="15363" name="Rectangle 3"/>
          <p:cNvSpPr>
            <a:spLocks noGrp="1" noChangeArrowheads="1"/>
          </p:cNvSpPr>
          <p:nvPr>
            <p:ph type="body" idx="1"/>
          </p:nvPr>
        </p:nvSpPr>
        <p:spPr/>
        <p:txBody>
          <a:bodyPr/>
          <a:lstStyle/>
          <a:p>
            <a:r>
              <a:rPr lang="cs-CZ" altLang="cs-CZ"/>
              <a:t>Podle způsobu působení rozlišujeme:</a:t>
            </a:r>
          </a:p>
          <a:p>
            <a:pPr lvl="1"/>
            <a:r>
              <a:rPr lang="cs-CZ" altLang="cs-CZ"/>
              <a:t> přímý toxický účinek</a:t>
            </a:r>
          </a:p>
          <a:p>
            <a:pPr lvl="1"/>
            <a:r>
              <a:rPr lang="cs-CZ" altLang="cs-CZ"/>
              <a:t> biochemický účinek</a:t>
            </a:r>
          </a:p>
          <a:p>
            <a:pPr lvl="1"/>
            <a:r>
              <a:rPr lang="cs-CZ" altLang="cs-CZ"/>
              <a:t> imunotoxický účinek</a:t>
            </a:r>
          </a:p>
          <a:p>
            <a:pPr lvl="1"/>
            <a:r>
              <a:rPr lang="cs-CZ" altLang="cs-CZ"/>
              <a:t> mutagenitu</a:t>
            </a:r>
          </a:p>
          <a:p>
            <a:pPr lvl="1"/>
            <a:r>
              <a:rPr lang="cs-CZ" altLang="cs-CZ"/>
              <a:t> karcinogenitu</a:t>
            </a:r>
          </a:p>
          <a:p>
            <a:pPr lvl="1"/>
            <a:r>
              <a:rPr lang="cs-CZ" altLang="cs-CZ"/>
              <a:t> teratogenitu</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cs-CZ" altLang="cs-CZ">
                <a:solidFill>
                  <a:schemeClr val="folHlink"/>
                </a:solidFill>
              </a:rPr>
              <a:t>Účinky jedů</a:t>
            </a:r>
          </a:p>
        </p:txBody>
      </p:sp>
      <p:sp>
        <p:nvSpPr>
          <p:cNvPr id="16387" name="Rectangle 3"/>
          <p:cNvSpPr>
            <a:spLocks noGrp="1" noChangeArrowheads="1"/>
          </p:cNvSpPr>
          <p:nvPr>
            <p:ph type="body" idx="1"/>
          </p:nvPr>
        </p:nvSpPr>
        <p:spPr/>
        <p:txBody>
          <a:bodyPr/>
          <a:lstStyle/>
          <a:p>
            <a:pPr algn="ctr">
              <a:lnSpc>
                <a:spcPct val="90000"/>
              </a:lnSpc>
              <a:buFont typeface="Wingdings" panose="05000000000000000000" pitchFamily="2" charset="2"/>
              <a:buNone/>
            </a:pPr>
            <a:r>
              <a:rPr lang="cs-CZ" altLang="cs-CZ" b="1"/>
              <a:t>Přímý toxický účinek</a:t>
            </a:r>
          </a:p>
          <a:p>
            <a:pPr algn="ctr">
              <a:lnSpc>
                <a:spcPct val="90000"/>
              </a:lnSpc>
              <a:buFont typeface="Wingdings" panose="05000000000000000000" pitchFamily="2" charset="2"/>
              <a:buNone/>
            </a:pPr>
            <a:endParaRPr lang="cs-CZ" altLang="cs-CZ" b="1"/>
          </a:p>
          <a:p>
            <a:pPr>
              <a:lnSpc>
                <a:spcPct val="90000"/>
              </a:lnSpc>
            </a:pPr>
            <a:r>
              <a:rPr lang="cs-CZ" altLang="cs-CZ"/>
              <a:t>Látka působí pouhou svou přítomností na kritickém místě v organismu, aniž by se vázala na receptor, či reagovala s cílovými molekulami.</a:t>
            </a:r>
          </a:p>
          <a:p>
            <a:pPr>
              <a:lnSpc>
                <a:spcPct val="90000"/>
              </a:lnSpc>
            </a:pPr>
            <a:r>
              <a:rPr lang="cs-CZ" altLang="cs-CZ"/>
              <a:t>Dochází k poškození či odumření buněk.</a:t>
            </a:r>
          </a:p>
          <a:p>
            <a:pPr>
              <a:lnSpc>
                <a:spcPct val="90000"/>
              </a:lnSpc>
            </a:pPr>
            <a:endParaRPr lang="cs-CZ" altLang="cs-CZ"/>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cs-CZ" altLang="cs-CZ">
                <a:solidFill>
                  <a:schemeClr val="folHlink"/>
                </a:solidFill>
              </a:rPr>
              <a:t>Účinky jedů</a:t>
            </a:r>
          </a:p>
        </p:txBody>
      </p:sp>
      <p:sp>
        <p:nvSpPr>
          <p:cNvPr id="17411" name="Rectangle 3"/>
          <p:cNvSpPr>
            <a:spLocks noGrp="1" noChangeArrowheads="1"/>
          </p:cNvSpPr>
          <p:nvPr>
            <p:ph type="body" idx="1"/>
          </p:nvPr>
        </p:nvSpPr>
        <p:spPr/>
        <p:txBody>
          <a:bodyPr/>
          <a:lstStyle/>
          <a:p>
            <a:pPr algn="ctr">
              <a:buFont typeface="Wingdings" panose="05000000000000000000" pitchFamily="2" charset="2"/>
              <a:buNone/>
            </a:pPr>
            <a:r>
              <a:rPr lang="cs-CZ" altLang="cs-CZ" sz="2800" b="1"/>
              <a:t>Biochemický účinek</a:t>
            </a:r>
          </a:p>
          <a:p>
            <a:pPr algn="ctr">
              <a:buFont typeface="Wingdings" panose="05000000000000000000" pitchFamily="2" charset="2"/>
              <a:buNone/>
            </a:pPr>
            <a:endParaRPr lang="cs-CZ" altLang="cs-CZ" sz="1800" b="1"/>
          </a:p>
          <a:p>
            <a:r>
              <a:rPr lang="cs-CZ" altLang="cs-CZ" sz="2800"/>
              <a:t>Látka interaguje s cílovou molekulou (receptorem) a ovlivní nějaký biochemická děj a tím následně životní funkci buňky nebo organismu.</a:t>
            </a:r>
          </a:p>
          <a:p>
            <a:r>
              <a:rPr lang="cs-CZ" altLang="cs-CZ" sz="2800"/>
              <a:t>Nejčastěji se jedná o inhibici enzymů:</a:t>
            </a:r>
          </a:p>
          <a:p>
            <a:pPr lvl="1"/>
            <a:r>
              <a:rPr lang="cs-CZ" altLang="cs-CZ" sz="2400"/>
              <a:t> kompetitivní</a:t>
            </a:r>
          </a:p>
          <a:p>
            <a:pPr lvl="1"/>
            <a:r>
              <a:rPr lang="cs-CZ" altLang="cs-CZ" sz="2400"/>
              <a:t> nekompetitivní</a:t>
            </a:r>
          </a:p>
          <a:p>
            <a:endParaRPr lang="cs-CZ" altLang="cs-CZ" sz="28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68313" y="115888"/>
            <a:ext cx="8229600" cy="703262"/>
          </a:xfrm>
        </p:spPr>
        <p:txBody>
          <a:bodyPr/>
          <a:lstStyle/>
          <a:p>
            <a:r>
              <a:rPr lang="cs-CZ" altLang="cs-CZ" sz="4000">
                <a:solidFill>
                  <a:schemeClr val="folHlink"/>
                </a:solidFill>
              </a:rPr>
              <a:t>Účinky jedů</a:t>
            </a:r>
          </a:p>
        </p:txBody>
      </p:sp>
      <p:sp>
        <p:nvSpPr>
          <p:cNvPr id="18435" name="Rectangle 3"/>
          <p:cNvSpPr>
            <a:spLocks noGrp="1" noChangeArrowheads="1"/>
          </p:cNvSpPr>
          <p:nvPr>
            <p:ph type="body" idx="1"/>
          </p:nvPr>
        </p:nvSpPr>
        <p:spPr>
          <a:xfrm>
            <a:off x="457200" y="1052513"/>
            <a:ext cx="8507413" cy="5805487"/>
          </a:xfrm>
        </p:spPr>
        <p:txBody>
          <a:bodyPr/>
          <a:lstStyle/>
          <a:p>
            <a:pPr algn="ctr">
              <a:lnSpc>
                <a:spcPct val="90000"/>
              </a:lnSpc>
              <a:buFont typeface="Wingdings" panose="05000000000000000000" pitchFamily="2" charset="2"/>
              <a:buNone/>
            </a:pPr>
            <a:r>
              <a:rPr lang="cs-CZ" altLang="cs-CZ" sz="2800" b="1"/>
              <a:t>Imunotoxický účinek, imunotoxicita</a:t>
            </a:r>
          </a:p>
          <a:p>
            <a:pPr algn="ctr">
              <a:lnSpc>
                <a:spcPct val="90000"/>
              </a:lnSpc>
              <a:buFont typeface="Wingdings" panose="05000000000000000000" pitchFamily="2" charset="2"/>
              <a:buNone/>
            </a:pPr>
            <a:endParaRPr lang="cs-CZ" altLang="cs-CZ" sz="1600" b="1"/>
          </a:p>
          <a:p>
            <a:pPr>
              <a:lnSpc>
                <a:spcPct val="90000"/>
              </a:lnSpc>
            </a:pPr>
            <a:r>
              <a:rPr lang="cs-CZ" altLang="cs-CZ" sz="2800"/>
              <a:t>Změny imunitního systému se projeví snížením imunity nebo nepřiměřenou, alergickou reakcí.</a:t>
            </a:r>
          </a:p>
          <a:p>
            <a:pPr>
              <a:lnSpc>
                <a:spcPct val="90000"/>
              </a:lnSpc>
            </a:pPr>
            <a:r>
              <a:rPr lang="cs-CZ" altLang="cs-CZ" sz="2800"/>
              <a:t>Imunitní systém reaguje na cizorodé látky, tvorbou protilátek. </a:t>
            </a:r>
          </a:p>
          <a:p>
            <a:pPr>
              <a:lnSpc>
                <a:spcPct val="90000"/>
              </a:lnSpc>
            </a:pPr>
            <a:r>
              <a:rPr lang="cs-CZ" altLang="cs-CZ" sz="2800"/>
              <a:t>Toxické látky mohou imunitní reakci potlačit (imunosuprese) nebo naopak vyvolat nepřiměřenou reakci imunitního systému (alergickou reakci).</a:t>
            </a:r>
          </a:p>
          <a:p>
            <a:pPr>
              <a:lnSpc>
                <a:spcPct val="90000"/>
              </a:lnSpc>
            </a:pPr>
            <a:r>
              <a:rPr lang="cs-CZ" altLang="cs-CZ" sz="2800"/>
              <a:t>Imunitní odpověď se navenek projevuje od mírných kožních projevů, kopřivky, přes dýchací potíže až po anafylaktický šok.</a:t>
            </a:r>
          </a:p>
          <a:p>
            <a:pPr>
              <a:lnSpc>
                <a:spcPct val="90000"/>
              </a:lnSpc>
            </a:pPr>
            <a:endParaRPr lang="cs-CZ" altLang="cs-CZ" sz="28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cs-CZ" altLang="cs-CZ">
                <a:solidFill>
                  <a:schemeClr val="folHlink"/>
                </a:solidFill>
              </a:rPr>
              <a:t>Účinky jedů</a:t>
            </a:r>
          </a:p>
        </p:txBody>
      </p:sp>
      <p:sp>
        <p:nvSpPr>
          <p:cNvPr id="19459" name="Rectangle 3"/>
          <p:cNvSpPr>
            <a:spLocks noGrp="1" noChangeArrowheads="1"/>
          </p:cNvSpPr>
          <p:nvPr>
            <p:ph type="body" idx="1"/>
          </p:nvPr>
        </p:nvSpPr>
        <p:spPr>
          <a:xfrm>
            <a:off x="179388" y="1600200"/>
            <a:ext cx="8785225" cy="5068888"/>
          </a:xfrm>
        </p:spPr>
        <p:txBody>
          <a:bodyPr/>
          <a:lstStyle/>
          <a:p>
            <a:pPr algn="ctr">
              <a:buFont typeface="Wingdings" panose="05000000000000000000" pitchFamily="2" charset="2"/>
              <a:buNone/>
            </a:pPr>
            <a:r>
              <a:rPr lang="cs-CZ" altLang="cs-CZ" b="1"/>
              <a:t>Imunotoxický účinek, imunotoxicita</a:t>
            </a:r>
          </a:p>
          <a:p>
            <a:pPr algn="ctr">
              <a:buFont typeface="Wingdings" panose="05000000000000000000" pitchFamily="2" charset="2"/>
              <a:buNone/>
            </a:pPr>
            <a:endParaRPr lang="cs-CZ" altLang="cs-CZ" sz="1800" b="1"/>
          </a:p>
          <a:p>
            <a:r>
              <a:rPr lang="cs-CZ" altLang="cs-CZ"/>
              <a:t>Pro alergickou reakci je charakteristické, že může být vyvolána i malým množstvím cizorodé látky.</a:t>
            </a:r>
          </a:p>
          <a:p>
            <a:r>
              <a:rPr lang="cs-CZ" altLang="cs-CZ"/>
              <a:t>Alergická reakce nastává po opakované exposici, imunitní systém musí být v prvním stádiu sensibilován.</a:t>
            </a:r>
          </a:p>
          <a:p>
            <a:endParaRPr lang="cs-CZ" altLang="cs-CZ"/>
          </a:p>
          <a:p>
            <a:endParaRPr lang="cs-CZ" altLang="cs-CZ"/>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cs-CZ" altLang="cs-CZ">
                <a:solidFill>
                  <a:schemeClr val="folHlink"/>
                </a:solidFill>
              </a:rPr>
              <a:t>Účinky jedů</a:t>
            </a:r>
          </a:p>
        </p:txBody>
      </p:sp>
      <p:sp>
        <p:nvSpPr>
          <p:cNvPr id="20483" name="Rectangle 3"/>
          <p:cNvSpPr>
            <a:spLocks noGrp="1" noChangeArrowheads="1"/>
          </p:cNvSpPr>
          <p:nvPr>
            <p:ph type="body" idx="1"/>
          </p:nvPr>
        </p:nvSpPr>
        <p:spPr>
          <a:xfrm>
            <a:off x="457200" y="1600200"/>
            <a:ext cx="8229600" cy="4997450"/>
          </a:xfrm>
        </p:spPr>
        <p:txBody>
          <a:bodyPr/>
          <a:lstStyle/>
          <a:p>
            <a:pPr algn="ctr">
              <a:lnSpc>
                <a:spcPct val="90000"/>
              </a:lnSpc>
              <a:buFont typeface="Wingdings" panose="05000000000000000000" pitchFamily="2" charset="2"/>
              <a:buNone/>
            </a:pPr>
            <a:r>
              <a:rPr lang="cs-CZ" altLang="cs-CZ" sz="2800" b="1"/>
              <a:t>Mutagenita</a:t>
            </a:r>
          </a:p>
          <a:p>
            <a:pPr algn="ctr">
              <a:lnSpc>
                <a:spcPct val="90000"/>
              </a:lnSpc>
              <a:buFont typeface="Wingdings" panose="05000000000000000000" pitchFamily="2" charset="2"/>
              <a:buNone/>
            </a:pPr>
            <a:endParaRPr lang="cs-CZ" altLang="cs-CZ" sz="2800" b="1"/>
          </a:p>
          <a:p>
            <a:pPr>
              <a:lnSpc>
                <a:spcPct val="90000"/>
              </a:lnSpc>
            </a:pPr>
            <a:r>
              <a:rPr lang="cs-CZ" altLang="cs-CZ" sz="2800"/>
              <a:t>Změna genetické informace vedoucí ke změně vlastností následujících generací.</a:t>
            </a:r>
          </a:p>
          <a:p>
            <a:pPr>
              <a:lnSpc>
                <a:spcPct val="90000"/>
              </a:lnSpc>
            </a:pPr>
            <a:r>
              <a:rPr lang="cs-CZ" altLang="cs-CZ" sz="2800"/>
              <a:t>Pokud dojde působením chemické látky ke změně struktury některé base nukleové kyseliny, např. k alkylaci na dusíku nebo kyslíku, není takto pozměněná base schopna vytvořit příslušný pár, dochází ke změně kódované genetické informace -  mutaci.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0"/>
            <a:ext cx="8229600" cy="836613"/>
          </a:xfrm>
        </p:spPr>
        <p:txBody>
          <a:bodyPr/>
          <a:lstStyle/>
          <a:p>
            <a:r>
              <a:rPr lang="cs-CZ" altLang="cs-CZ">
                <a:solidFill>
                  <a:schemeClr val="folHlink"/>
                </a:solidFill>
              </a:rPr>
              <a:t>Účinky jedů</a:t>
            </a:r>
          </a:p>
        </p:txBody>
      </p:sp>
      <p:sp>
        <p:nvSpPr>
          <p:cNvPr id="21507" name="Rectangle 3"/>
          <p:cNvSpPr>
            <a:spLocks noGrp="1" noChangeArrowheads="1"/>
          </p:cNvSpPr>
          <p:nvPr>
            <p:ph type="body" idx="1"/>
          </p:nvPr>
        </p:nvSpPr>
        <p:spPr>
          <a:xfrm>
            <a:off x="457200" y="1125538"/>
            <a:ext cx="8229600" cy="5472112"/>
          </a:xfrm>
        </p:spPr>
        <p:txBody>
          <a:bodyPr/>
          <a:lstStyle/>
          <a:p>
            <a:pPr algn="ctr">
              <a:lnSpc>
                <a:spcPct val="90000"/>
              </a:lnSpc>
              <a:buFont typeface="Wingdings" panose="05000000000000000000" pitchFamily="2" charset="2"/>
              <a:buNone/>
            </a:pPr>
            <a:r>
              <a:rPr lang="cs-CZ" altLang="cs-CZ" sz="2400" b="1"/>
              <a:t>Karcinogenita</a:t>
            </a:r>
          </a:p>
          <a:p>
            <a:pPr algn="ctr">
              <a:lnSpc>
                <a:spcPct val="90000"/>
              </a:lnSpc>
              <a:buFont typeface="Wingdings" panose="05000000000000000000" pitchFamily="2" charset="2"/>
              <a:buNone/>
            </a:pPr>
            <a:endParaRPr lang="cs-CZ" altLang="cs-CZ" sz="2400" b="1"/>
          </a:p>
          <a:p>
            <a:pPr>
              <a:lnSpc>
                <a:spcPct val="90000"/>
              </a:lnSpc>
            </a:pPr>
            <a:r>
              <a:rPr lang="cs-CZ" altLang="cs-CZ" sz="2400"/>
              <a:t>Změna genetické informace vedoucí ke zhoubnému nádorovému bujení.</a:t>
            </a:r>
          </a:p>
          <a:p>
            <a:pPr>
              <a:lnSpc>
                <a:spcPct val="90000"/>
              </a:lnSpc>
            </a:pPr>
            <a:r>
              <a:rPr lang="cs-CZ" altLang="cs-CZ" sz="2400"/>
              <a:t>Mutace v genetickém materiálu DNA nebo RNA se může projevit zhoubným bujením napadené tkáně a vznikne nádor. Prvotní příčinou vzniku může být mutace, avšak vztah mezi mutagenitou a karcinogenitou není jednoznačný. Mutagenita není nutnou ani postačující podmínkou karcinogenity. Většina karcinogenů má mutagenní účinky, ale nádorové bujení mohou vyvolat i látky nemutagenní. Mutagenita sama o sobě neznamená, že musí jít o karcinogen.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277813"/>
            <a:ext cx="8229600" cy="630237"/>
          </a:xfrm>
        </p:spPr>
        <p:txBody>
          <a:bodyPr/>
          <a:lstStyle/>
          <a:p>
            <a:r>
              <a:rPr lang="cs-CZ" altLang="cs-CZ" sz="4000">
                <a:solidFill>
                  <a:schemeClr val="folHlink"/>
                </a:solidFill>
              </a:rPr>
              <a:t>Účinky jedů</a:t>
            </a:r>
          </a:p>
        </p:txBody>
      </p:sp>
      <p:sp>
        <p:nvSpPr>
          <p:cNvPr id="22531" name="Rectangle 3"/>
          <p:cNvSpPr>
            <a:spLocks noGrp="1" noChangeArrowheads="1"/>
          </p:cNvSpPr>
          <p:nvPr>
            <p:ph type="body" idx="1"/>
          </p:nvPr>
        </p:nvSpPr>
        <p:spPr>
          <a:xfrm>
            <a:off x="457200" y="1125538"/>
            <a:ext cx="8229600" cy="5472112"/>
          </a:xfrm>
        </p:spPr>
        <p:txBody>
          <a:bodyPr/>
          <a:lstStyle/>
          <a:p>
            <a:pPr algn="ctr">
              <a:buFont typeface="Wingdings" panose="05000000000000000000" pitchFamily="2" charset="2"/>
              <a:buNone/>
            </a:pPr>
            <a:r>
              <a:rPr lang="cs-CZ" altLang="cs-CZ" b="1"/>
              <a:t>Teratogenita</a:t>
            </a:r>
          </a:p>
          <a:p>
            <a:pPr algn="ctr">
              <a:buFont typeface="Wingdings" panose="05000000000000000000" pitchFamily="2" charset="2"/>
              <a:buNone/>
            </a:pPr>
            <a:endParaRPr lang="cs-CZ" altLang="cs-CZ" b="1"/>
          </a:p>
          <a:p>
            <a:r>
              <a:rPr lang="cs-CZ" altLang="cs-CZ"/>
              <a:t>Poškození plodu vedoucí k narození defektního jedince.</a:t>
            </a:r>
          </a:p>
          <a:p>
            <a:r>
              <a:rPr lang="cs-CZ" altLang="cs-CZ"/>
              <a:t>Mnohé látky mají schopnost poškodit embryo, případně plod při dávkách, které nejsou pro matku toxické, většinou se dítě narodí sice životaschopné, ale těžce deformované.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107950" y="277813"/>
            <a:ext cx="8856663" cy="1139825"/>
          </a:xfrm>
        </p:spPr>
        <p:txBody>
          <a:bodyPr/>
          <a:lstStyle/>
          <a:p>
            <a:r>
              <a:rPr lang="cs-CZ" altLang="cs-CZ" sz="4000">
                <a:solidFill>
                  <a:schemeClr val="folHlink"/>
                </a:solidFill>
              </a:rPr>
              <a:t>Toxikokinetika – cesta jedu organismem</a:t>
            </a:r>
            <a:endParaRPr lang="cs-CZ" altLang="cs-CZ" sz="4000" b="1"/>
          </a:p>
        </p:txBody>
      </p:sp>
      <p:sp>
        <p:nvSpPr>
          <p:cNvPr id="25603" name="Rectangle 3"/>
          <p:cNvSpPr>
            <a:spLocks noGrp="1" noChangeArrowheads="1"/>
          </p:cNvSpPr>
          <p:nvPr>
            <p:ph type="body" idx="1"/>
          </p:nvPr>
        </p:nvSpPr>
        <p:spPr/>
        <p:txBody>
          <a:bodyPr/>
          <a:lstStyle/>
          <a:p>
            <a:r>
              <a:rPr lang="cs-CZ" altLang="cs-CZ" sz="2800"/>
              <a:t>Toxikokinetika je věda sledující osud toxické látky v organismu od její aplikace až po její eliminaci.</a:t>
            </a:r>
          </a:p>
          <a:p>
            <a:r>
              <a:rPr lang="cs-CZ" altLang="cs-CZ" sz="2800"/>
              <a:t>Osud cizorodé látky v organismu můžeme rozdělit do čtyř fází:</a:t>
            </a:r>
          </a:p>
          <a:p>
            <a:pPr lvl="1"/>
            <a:r>
              <a:rPr lang="cs-CZ" altLang="cs-CZ" sz="2400"/>
              <a:t> vstup – absorpce</a:t>
            </a:r>
          </a:p>
          <a:p>
            <a:pPr lvl="1"/>
            <a:r>
              <a:rPr lang="cs-CZ" altLang="cs-CZ" sz="2400"/>
              <a:t> resorpce</a:t>
            </a:r>
          </a:p>
          <a:p>
            <a:pPr lvl="1"/>
            <a:r>
              <a:rPr lang="cs-CZ" altLang="cs-CZ" sz="2400"/>
              <a:t> přenos - distribuce</a:t>
            </a:r>
          </a:p>
          <a:p>
            <a:pPr lvl="1"/>
            <a:r>
              <a:rPr lang="cs-CZ" altLang="cs-CZ" sz="2400"/>
              <a:t> metabolické přeměny - biotransformace</a:t>
            </a:r>
          </a:p>
          <a:p>
            <a:pPr lvl="1"/>
            <a:r>
              <a:rPr lang="cs-CZ" altLang="cs-CZ" sz="2400"/>
              <a:t> vylučování-exkrece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cs-CZ" altLang="cs-CZ">
                <a:solidFill>
                  <a:schemeClr val="folHlink"/>
                </a:solidFill>
              </a:rPr>
              <a:t>Cesty vstupu cizorodých látek</a:t>
            </a:r>
          </a:p>
        </p:txBody>
      </p:sp>
      <p:sp>
        <p:nvSpPr>
          <p:cNvPr id="26627" name="Rectangle 3"/>
          <p:cNvSpPr>
            <a:spLocks noGrp="1" noChangeArrowheads="1"/>
          </p:cNvSpPr>
          <p:nvPr>
            <p:ph type="body" idx="1"/>
          </p:nvPr>
        </p:nvSpPr>
        <p:spPr>
          <a:xfrm>
            <a:off x="107950" y="1600200"/>
            <a:ext cx="9036050" cy="5068888"/>
          </a:xfrm>
        </p:spPr>
        <p:txBody>
          <a:bodyPr/>
          <a:lstStyle/>
          <a:p>
            <a:r>
              <a:rPr lang="cs-CZ" altLang="cs-CZ" sz="2800"/>
              <a:t>Externí</a:t>
            </a:r>
          </a:p>
          <a:p>
            <a:pPr lvl="1"/>
            <a:r>
              <a:rPr lang="cs-CZ" altLang="cs-CZ" sz="2400"/>
              <a:t>aplikace na povrch těla (na kůži či sliznici) </a:t>
            </a:r>
          </a:p>
          <a:p>
            <a:r>
              <a:rPr lang="cs-CZ" altLang="cs-CZ" sz="2800"/>
              <a:t>Interní</a:t>
            </a:r>
          </a:p>
          <a:p>
            <a:pPr lvl="1"/>
            <a:r>
              <a:rPr lang="cs-CZ" altLang="cs-CZ" sz="2400"/>
              <a:t> enterální</a:t>
            </a:r>
          </a:p>
          <a:p>
            <a:pPr lvl="2"/>
            <a:r>
              <a:rPr lang="cs-CZ" altLang="cs-CZ" sz="2000"/>
              <a:t> orální</a:t>
            </a:r>
          </a:p>
          <a:p>
            <a:pPr lvl="2"/>
            <a:r>
              <a:rPr lang="cs-CZ" altLang="cs-CZ" sz="2000"/>
              <a:t> perorální</a:t>
            </a:r>
          </a:p>
          <a:p>
            <a:pPr lvl="2"/>
            <a:r>
              <a:rPr lang="cs-CZ" altLang="cs-CZ" sz="2000"/>
              <a:t> rektální</a:t>
            </a:r>
          </a:p>
          <a:p>
            <a:pPr lvl="2">
              <a:buFont typeface="Wingdings" panose="05000000000000000000" pitchFamily="2" charset="2"/>
              <a:buNone/>
            </a:pPr>
            <a:endParaRPr lang="cs-CZ" altLang="cs-CZ" sz="2000"/>
          </a:p>
          <a:p>
            <a:pPr lvl="1"/>
            <a:r>
              <a:rPr lang="cs-CZ" altLang="cs-CZ" sz="2400"/>
              <a:t> parenterální </a:t>
            </a:r>
          </a:p>
          <a:p>
            <a:pPr lvl="2"/>
            <a:r>
              <a:rPr lang="cs-CZ" altLang="cs-CZ" sz="2000"/>
              <a:t>látka je do organismu vpravována mimo trávící trakt</a:t>
            </a:r>
          </a:p>
          <a:p>
            <a:pPr lvl="2"/>
            <a:r>
              <a:rPr lang="cs-CZ" altLang="cs-CZ" sz="2000"/>
              <a:t>aplikace injekční, transdermální, implantace a inhalace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cs-CZ" altLang="cs-CZ">
                <a:solidFill>
                  <a:schemeClr val="folHlink"/>
                </a:solidFill>
              </a:rPr>
              <a:t>TOXIKOLOGIE</a:t>
            </a:r>
          </a:p>
        </p:txBody>
      </p:sp>
      <p:sp>
        <p:nvSpPr>
          <p:cNvPr id="6147" name="Rectangle 3"/>
          <p:cNvSpPr>
            <a:spLocks noGrp="1" noChangeArrowheads="1"/>
          </p:cNvSpPr>
          <p:nvPr>
            <p:ph type="body" idx="1"/>
          </p:nvPr>
        </p:nvSpPr>
        <p:spPr/>
        <p:txBody>
          <a:bodyPr/>
          <a:lstStyle/>
          <a:p>
            <a:pPr>
              <a:lnSpc>
                <a:spcPct val="90000"/>
              </a:lnSpc>
            </a:pPr>
            <a:r>
              <a:rPr lang="cs-CZ" altLang="cs-CZ" sz="2800"/>
              <a:t> nejen suma poznatků o jedech a jejich účincích</a:t>
            </a:r>
          </a:p>
          <a:p>
            <a:pPr>
              <a:lnSpc>
                <a:spcPct val="90000"/>
              </a:lnSpc>
            </a:pPr>
            <a:r>
              <a:rPr lang="cs-CZ" altLang="cs-CZ" sz="2800"/>
              <a:t> zabývá se vzájemným působením chemických látek a živého organismu</a:t>
            </a:r>
          </a:p>
          <a:p>
            <a:pPr>
              <a:lnSpc>
                <a:spcPct val="90000"/>
              </a:lnSpc>
            </a:pPr>
            <a:r>
              <a:rPr lang="cs-CZ" altLang="cs-CZ" sz="2800"/>
              <a:t> stojí na biologických a chemických základech</a:t>
            </a:r>
          </a:p>
          <a:p>
            <a:pPr>
              <a:lnSpc>
                <a:spcPct val="90000"/>
              </a:lnSpc>
            </a:pPr>
            <a:r>
              <a:rPr lang="cs-CZ" altLang="cs-CZ" sz="2800"/>
              <a:t> má stránku popisnou, experimentální a teoretickou </a:t>
            </a:r>
          </a:p>
          <a:p>
            <a:pPr>
              <a:lnSpc>
                <a:spcPct val="90000"/>
              </a:lnSpc>
            </a:pPr>
            <a:r>
              <a:rPr lang="cs-CZ" altLang="cs-CZ" sz="2800"/>
              <a:t> je příbuzná farmakologii, která studuje příznivé i nepříznivé účinky léčiv</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57200" y="277813"/>
            <a:ext cx="8229600" cy="703262"/>
          </a:xfrm>
        </p:spPr>
        <p:txBody>
          <a:bodyPr/>
          <a:lstStyle/>
          <a:p>
            <a:r>
              <a:rPr lang="cs-CZ" altLang="cs-CZ" sz="4000">
                <a:solidFill>
                  <a:schemeClr val="folHlink"/>
                </a:solidFill>
              </a:rPr>
              <a:t>Cesty vstupu cizorodých látek</a:t>
            </a:r>
          </a:p>
        </p:txBody>
      </p:sp>
      <p:sp>
        <p:nvSpPr>
          <p:cNvPr id="29699" name="Rectangle 3"/>
          <p:cNvSpPr>
            <a:spLocks noGrp="1" noChangeArrowheads="1"/>
          </p:cNvSpPr>
          <p:nvPr>
            <p:ph type="body" idx="1"/>
          </p:nvPr>
        </p:nvSpPr>
        <p:spPr>
          <a:xfrm>
            <a:off x="457200" y="1600200"/>
            <a:ext cx="8229600" cy="4924425"/>
          </a:xfrm>
        </p:spPr>
        <p:txBody>
          <a:bodyPr/>
          <a:lstStyle/>
          <a:p>
            <a:pPr algn="ctr">
              <a:lnSpc>
                <a:spcPct val="90000"/>
              </a:lnSpc>
              <a:buFont typeface="Wingdings" panose="05000000000000000000" pitchFamily="2" charset="2"/>
              <a:buNone/>
            </a:pPr>
            <a:r>
              <a:rPr lang="cs-CZ" altLang="cs-CZ" sz="2400"/>
              <a:t>Vstup kůží</a:t>
            </a:r>
          </a:p>
          <a:p>
            <a:pPr algn="ctr">
              <a:lnSpc>
                <a:spcPct val="90000"/>
              </a:lnSpc>
              <a:buFont typeface="Wingdings" panose="05000000000000000000" pitchFamily="2" charset="2"/>
              <a:buNone/>
            </a:pPr>
            <a:endParaRPr lang="cs-CZ" altLang="cs-CZ" sz="2400"/>
          </a:p>
          <a:p>
            <a:pPr>
              <a:lnSpc>
                <a:spcPct val="90000"/>
              </a:lnSpc>
            </a:pPr>
            <a:r>
              <a:rPr lang="cs-CZ" altLang="cs-CZ" sz="2400"/>
              <a:t>neporušená lidská kůže tvoří určitou bariéru pro vstup cizorodých látek</a:t>
            </a:r>
          </a:p>
          <a:p>
            <a:pPr>
              <a:lnSpc>
                <a:spcPct val="90000"/>
              </a:lnSpc>
            </a:pPr>
            <a:r>
              <a:rPr lang="cs-CZ" altLang="cs-CZ" sz="2400"/>
              <a:t>účinek látky působící na kůži může být lokální (dráždivý, leptavý) nebo systémový, dojde-li ke vstřebání do organismu</a:t>
            </a:r>
          </a:p>
          <a:p>
            <a:pPr>
              <a:lnSpc>
                <a:spcPct val="90000"/>
              </a:lnSpc>
            </a:pPr>
            <a:r>
              <a:rPr lang="cs-CZ" altLang="cs-CZ" sz="2400"/>
              <a:t>je těžké předpovídat schopnost látek procházet kůží, závisí na vlhkosti kůže, teplotě, věku</a:t>
            </a:r>
          </a:p>
          <a:p>
            <a:pPr>
              <a:lnSpc>
                <a:spcPct val="90000"/>
              </a:lnSpc>
            </a:pPr>
            <a:r>
              <a:rPr lang="cs-CZ" altLang="cs-CZ" sz="2400"/>
              <a:t>jsou známy smrtelné otravy po absorpci kůží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cs-CZ" altLang="cs-CZ">
                <a:solidFill>
                  <a:schemeClr val="folHlink"/>
                </a:solidFill>
              </a:rPr>
              <a:t>Cesty vstupu cizorodých látek</a:t>
            </a:r>
          </a:p>
        </p:txBody>
      </p:sp>
      <p:sp>
        <p:nvSpPr>
          <p:cNvPr id="28675" name="Rectangle 3"/>
          <p:cNvSpPr>
            <a:spLocks noGrp="1" noChangeArrowheads="1"/>
          </p:cNvSpPr>
          <p:nvPr>
            <p:ph type="body" idx="1"/>
          </p:nvPr>
        </p:nvSpPr>
        <p:spPr>
          <a:xfrm>
            <a:off x="457200" y="1600200"/>
            <a:ext cx="8229600" cy="5068888"/>
          </a:xfrm>
        </p:spPr>
        <p:txBody>
          <a:bodyPr/>
          <a:lstStyle/>
          <a:p>
            <a:pPr algn="ctr">
              <a:lnSpc>
                <a:spcPct val="80000"/>
              </a:lnSpc>
              <a:buFont typeface="Wingdings" panose="05000000000000000000" pitchFamily="2" charset="2"/>
              <a:buNone/>
            </a:pPr>
            <a:r>
              <a:rPr lang="cs-CZ" altLang="cs-CZ" sz="2400"/>
              <a:t>Orální aplikace</a:t>
            </a:r>
          </a:p>
          <a:p>
            <a:pPr algn="ctr">
              <a:lnSpc>
                <a:spcPct val="80000"/>
              </a:lnSpc>
              <a:buFont typeface="Wingdings" panose="05000000000000000000" pitchFamily="2" charset="2"/>
              <a:buNone/>
            </a:pPr>
            <a:endParaRPr lang="cs-CZ" altLang="cs-CZ" sz="2400"/>
          </a:p>
          <a:p>
            <a:pPr>
              <a:lnSpc>
                <a:spcPct val="80000"/>
              </a:lnSpc>
            </a:pPr>
            <a:r>
              <a:rPr lang="cs-CZ" altLang="cs-CZ" sz="2400"/>
              <a:t>aplikaci jedu do dutiny ústní</a:t>
            </a:r>
          </a:p>
          <a:p>
            <a:pPr>
              <a:lnSpc>
                <a:spcPct val="80000"/>
              </a:lnSpc>
            </a:pPr>
            <a:r>
              <a:rPr lang="cs-CZ" altLang="cs-CZ" sz="2400"/>
              <a:t>účinek místní nebo po vstřebání sliznicí tváří (aplikace bukální) či podjazykovou (aplikace sublinguální) i účinek celkový</a:t>
            </a:r>
          </a:p>
          <a:p>
            <a:pPr>
              <a:lnSpc>
                <a:spcPct val="80000"/>
              </a:lnSpc>
            </a:pPr>
            <a:r>
              <a:rPr lang="cs-CZ" altLang="cs-CZ" sz="2400"/>
              <a:t>nástup účinku při této aplikaci je poměrně rychlý, navíc se takto látka vyhne játrům</a:t>
            </a:r>
          </a:p>
          <a:p>
            <a:pPr>
              <a:lnSpc>
                <a:spcPct val="80000"/>
              </a:lnSpc>
            </a:pPr>
            <a:r>
              <a:rPr lang="cs-CZ" altLang="cs-CZ" sz="2400"/>
              <a:t>již z dutiny ústní se jed může vstřebat v dostatečné míře, aby způsobil smrt</a:t>
            </a:r>
          </a:p>
          <a:p>
            <a:pPr>
              <a:lnSpc>
                <a:spcPct val="80000"/>
              </a:lnSpc>
            </a:pPr>
            <a:r>
              <a:rPr lang="cs-CZ" altLang="cs-CZ" sz="2400"/>
              <a:t>stačí například kápnout nikotin psu na jazyk, aby byl v několika okamžicích mrtvý</a:t>
            </a:r>
          </a:p>
          <a:p>
            <a:pPr>
              <a:lnSpc>
                <a:spcPct val="80000"/>
              </a:lnSpc>
            </a:pPr>
            <a:r>
              <a:rPr lang="cs-CZ" altLang="cs-CZ" sz="2400"/>
              <a:t>přesto jsou otravy po vstřebání jedu z úst velmi vzácné, protože jed se tam zdrží jen krátce a přejde dále do zažívacího traktu</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cs-CZ" altLang="cs-CZ">
                <a:solidFill>
                  <a:schemeClr val="folHlink"/>
                </a:solidFill>
              </a:rPr>
              <a:t>Cesty vstupu cizorodých látek</a:t>
            </a:r>
          </a:p>
        </p:txBody>
      </p:sp>
      <p:sp>
        <p:nvSpPr>
          <p:cNvPr id="27651" name="Rectangle 3"/>
          <p:cNvSpPr>
            <a:spLocks noGrp="1" noChangeArrowheads="1"/>
          </p:cNvSpPr>
          <p:nvPr>
            <p:ph type="body" idx="1"/>
          </p:nvPr>
        </p:nvSpPr>
        <p:spPr>
          <a:xfrm>
            <a:off x="457200" y="1600200"/>
            <a:ext cx="8229600" cy="4997450"/>
          </a:xfrm>
        </p:spPr>
        <p:txBody>
          <a:bodyPr/>
          <a:lstStyle/>
          <a:p>
            <a:pPr algn="ctr">
              <a:lnSpc>
                <a:spcPct val="80000"/>
              </a:lnSpc>
              <a:buFont typeface="Wingdings" panose="05000000000000000000" pitchFamily="2" charset="2"/>
              <a:buNone/>
            </a:pPr>
            <a:r>
              <a:rPr lang="cs-CZ" altLang="cs-CZ" sz="2400"/>
              <a:t>Perorální (per os, p.o.)  - požitím</a:t>
            </a:r>
          </a:p>
          <a:p>
            <a:pPr algn="ctr">
              <a:lnSpc>
                <a:spcPct val="80000"/>
              </a:lnSpc>
              <a:buFont typeface="Wingdings" panose="05000000000000000000" pitchFamily="2" charset="2"/>
              <a:buNone/>
            </a:pPr>
            <a:endParaRPr lang="cs-CZ" altLang="cs-CZ" sz="2400"/>
          </a:p>
          <a:p>
            <a:pPr>
              <a:lnSpc>
                <a:spcPct val="80000"/>
              </a:lnSpc>
            </a:pPr>
            <a:r>
              <a:rPr lang="cs-CZ" altLang="cs-CZ" sz="2400"/>
              <a:t>nejčastější cesta jedu do organismu</a:t>
            </a:r>
          </a:p>
          <a:p>
            <a:pPr>
              <a:lnSpc>
                <a:spcPct val="80000"/>
              </a:lnSpc>
            </a:pPr>
            <a:r>
              <a:rPr lang="cs-CZ" altLang="cs-CZ" sz="2400"/>
              <a:t>podmínkou účinku takto podané látky je její dobré vstřebání z gastrointestinálního traktu (GIT), čemuž napomáhá především velký povrch GIT, průběžné promíchávání obsahu GIT a rozdíly pH v jednotlivých částech GIT</a:t>
            </a:r>
          </a:p>
          <a:p>
            <a:pPr>
              <a:lnSpc>
                <a:spcPct val="80000"/>
              </a:lnSpc>
            </a:pPr>
            <a:r>
              <a:rPr lang="cs-CZ" altLang="cs-CZ" sz="2400"/>
              <a:t>doba od aplikace po nástup účinku je u této aplikace poměrně dlouhá (20-30 minut)</a:t>
            </a:r>
          </a:p>
          <a:p>
            <a:pPr>
              <a:lnSpc>
                <a:spcPct val="80000"/>
              </a:lnSpc>
            </a:pPr>
            <a:r>
              <a:rPr lang="cs-CZ" altLang="cs-CZ" sz="2400"/>
              <a:t>rychlost účinku závisí na faktorech jako jsou obsah trávícího traktu (z prázdného trávícího traktu se látka vstřebá rychleji než ze zaplněného, přičemž vykazuje i větší dráždivost)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cs-CZ" altLang="cs-CZ">
                <a:solidFill>
                  <a:schemeClr val="folHlink"/>
                </a:solidFill>
              </a:rPr>
              <a:t>Cesty vstupu cizorodých látek</a:t>
            </a:r>
          </a:p>
        </p:txBody>
      </p:sp>
      <p:sp>
        <p:nvSpPr>
          <p:cNvPr id="30723" name="Rectangle 3"/>
          <p:cNvSpPr>
            <a:spLocks noGrp="1" noChangeArrowheads="1"/>
          </p:cNvSpPr>
          <p:nvPr>
            <p:ph type="body" idx="1"/>
          </p:nvPr>
        </p:nvSpPr>
        <p:spPr/>
        <p:txBody>
          <a:bodyPr/>
          <a:lstStyle/>
          <a:p>
            <a:pPr algn="ctr">
              <a:lnSpc>
                <a:spcPct val="80000"/>
              </a:lnSpc>
              <a:buFont typeface="Wingdings" panose="05000000000000000000" pitchFamily="2" charset="2"/>
              <a:buNone/>
            </a:pPr>
            <a:r>
              <a:rPr lang="cs-CZ" altLang="cs-CZ" sz="2400"/>
              <a:t>Rektální </a:t>
            </a:r>
          </a:p>
          <a:p>
            <a:pPr algn="ctr">
              <a:lnSpc>
                <a:spcPct val="80000"/>
              </a:lnSpc>
              <a:buFont typeface="Wingdings" panose="05000000000000000000" pitchFamily="2" charset="2"/>
              <a:buNone/>
            </a:pPr>
            <a:endParaRPr lang="cs-CZ" altLang="cs-CZ" sz="2400"/>
          </a:p>
          <a:p>
            <a:pPr>
              <a:lnSpc>
                <a:spcPct val="80000"/>
              </a:lnSpc>
            </a:pPr>
            <a:r>
              <a:rPr lang="cs-CZ" altLang="cs-CZ" sz="2400"/>
              <a:t>Látka (většinou léčivá) se vpravuje do konečníku buď ve formě tekuté - klystýr, nebo ve formě čípků</a:t>
            </a:r>
          </a:p>
          <a:p>
            <a:pPr>
              <a:lnSpc>
                <a:spcPct val="80000"/>
              </a:lnSpc>
            </a:pPr>
            <a:r>
              <a:rPr lang="cs-CZ" altLang="cs-CZ" sz="2400"/>
              <a:t>od takto podané látky se většinou předpokládá účinek místní (např. projímadla) nebo celkový (např. analgetika)</a:t>
            </a:r>
          </a:p>
          <a:p>
            <a:pPr>
              <a:lnSpc>
                <a:spcPct val="80000"/>
              </a:lnSpc>
            </a:pPr>
            <a:r>
              <a:rPr lang="cs-CZ" altLang="cs-CZ" sz="2400"/>
              <a:t>nástup účinku při této aplikaci je poměrně rychlý, což je dáno vstřebáním části takto podané látky do žil vedoucích přímo do dolní duté žíly (takto se látka dostane do krevního oběhu aniž by procházela játry</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cs-CZ" altLang="cs-CZ">
                <a:solidFill>
                  <a:schemeClr val="folHlink"/>
                </a:solidFill>
              </a:rPr>
              <a:t>Cesty vstupu cizorodých látek</a:t>
            </a:r>
          </a:p>
        </p:txBody>
      </p:sp>
      <p:sp>
        <p:nvSpPr>
          <p:cNvPr id="31747" name="Rectangle 3"/>
          <p:cNvSpPr>
            <a:spLocks noGrp="1" noChangeArrowheads="1"/>
          </p:cNvSpPr>
          <p:nvPr>
            <p:ph type="body" idx="1"/>
          </p:nvPr>
        </p:nvSpPr>
        <p:spPr>
          <a:xfrm>
            <a:off x="457200" y="1600200"/>
            <a:ext cx="8229600" cy="4997450"/>
          </a:xfrm>
        </p:spPr>
        <p:txBody>
          <a:bodyPr/>
          <a:lstStyle/>
          <a:p>
            <a:pPr algn="ctr">
              <a:lnSpc>
                <a:spcPct val="80000"/>
              </a:lnSpc>
              <a:buFont typeface="Wingdings" panose="05000000000000000000" pitchFamily="2" charset="2"/>
              <a:buNone/>
            </a:pPr>
            <a:r>
              <a:rPr lang="cs-CZ" altLang="cs-CZ" sz="2000"/>
              <a:t>Transdermální aplikace </a:t>
            </a:r>
          </a:p>
          <a:p>
            <a:pPr algn="ctr">
              <a:lnSpc>
                <a:spcPct val="80000"/>
              </a:lnSpc>
              <a:buFont typeface="Wingdings" panose="05000000000000000000" pitchFamily="2" charset="2"/>
              <a:buNone/>
            </a:pPr>
            <a:endParaRPr lang="cs-CZ" altLang="cs-CZ" sz="2000"/>
          </a:p>
          <a:p>
            <a:pPr>
              <a:lnSpc>
                <a:spcPct val="80000"/>
              </a:lnSpc>
            </a:pPr>
            <a:r>
              <a:rPr lang="cs-CZ" altLang="cs-CZ" sz="2000"/>
              <a:t>Takto lze aplikovat pouze látky, které jsou schopny pronikat kůží a jsou účinné ve velmi malých dávkách.</a:t>
            </a:r>
          </a:p>
          <a:p>
            <a:pPr>
              <a:lnSpc>
                <a:spcPct val="80000"/>
              </a:lnSpc>
            </a:pPr>
            <a:r>
              <a:rPr lang="cs-CZ" altLang="cs-CZ" sz="2000"/>
              <a:t>V medicíně se využívá transdermální aplikace poměrně hojně, jelikož zaručuje poměrně dlouhodobý účinek aplikované látky. </a:t>
            </a:r>
          </a:p>
          <a:p>
            <a:pPr>
              <a:lnSpc>
                <a:spcPct val="80000"/>
              </a:lnSpc>
            </a:pPr>
            <a:r>
              <a:rPr lang="cs-CZ" altLang="cs-CZ" sz="2000"/>
              <a:t>Většinou se používá lékové formy masti či TTS (transdermální terapeutický systém; skládá se z přilnavé vrstvy, rezervoáru účinné látky a přilnavé vrstvy).</a:t>
            </a:r>
          </a:p>
          <a:p>
            <a:pPr>
              <a:lnSpc>
                <a:spcPct val="80000"/>
              </a:lnSpc>
            </a:pPr>
            <a:r>
              <a:rPr lang="cs-CZ" altLang="cs-CZ" sz="2000"/>
              <a:t>Otravy tohoto druhu jsou tedy většinou medicinální. </a:t>
            </a:r>
          </a:p>
          <a:p>
            <a:pPr>
              <a:lnSpc>
                <a:spcPct val="80000"/>
              </a:lnSpc>
            </a:pPr>
            <a:r>
              <a:rPr lang="cs-CZ" altLang="cs-CZ" sz="2000"/>
              <a:t>Jedy se mohou vstřebávat i sliznicí poševní nebo jinými sliznicemi, jak dokazuje řada zaznamenaných případů těžkých otrav.</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277813"/>
            <a:ext cx="8229600" cy="847725"/>
          </a:xfrm>
        </p:spPr>
        <p:txBody>
          <a:bodyPr/>
          <a:lstStyle/>
          <a:p>
            <a:r>
              <a:rPr lang="cs-CZ" altLang="cs-CZ">
                <a:solidFill>
                  <a:schemeClr val="folHlink"/>
                </a:solidFill>
              </a:rPr>
              <a:t>Cesty vstupu cizorodých látek</a:t>
            </a:r>
          </a:p>
        </p:txBody>
      </p:sp>
      <p:sp>
        <p:nvSpPr>
          <p:cNvPr id="32771" name="Rectangle 3"/>
          <p:cNvSpPr>
            <a:spLocks noGrp="1" noChangeArrowheads="1"/>
          </p:cNvSpPr>
          <p:nvPr>
            <p:ph type="body" idx="1"/>
          </p:nvPr>
        </p:nvSpPr>
        <p:spPr>
          <a:xfrm>
            <a:off x="457200" y="1600200"/>
            <a:ext cx="8229600" cy="5068888"/>
          </a:xfrm>
        </p:spPr>
        <p:txBody>
          <a:bodyPr/>
          <a:lstStyle/>
          <a:p>
            <a:pPr algn="ctr">
              <a:lnSpc>
                <a:spcPct val="90000"/>
              </a:lnSpc>
              <a:buFont typeface="Wingdings" panose="05000000000000000000" pitchFamily="2" charset="2"/>
              <a:buNone/>
            </a:pPr>
            <a:r>
              <a:rPr lang="cs-CZ" altLang="cs-CZ" sz="2800"/>
              <a:t>Injekční aplikace </a:t>
            </a:r>
          </a:p>
          <a:p>
            <a:pPr>
              <a:lnSpc>
                <a:spcPct val="90000"/>
              </a:lnSpc>
            </a:pPr>
            <a:r>
              <a:rPr lang="cs-CZ" altLang="cs-CZ" sz="2800"/>
              <a:t>Při tomto způsobu aplikace je do organismu látka vpravována ve formě injekcí či infuzí. Způsoby injekční aplikace jsou různé.</a:t>
            </a:r>
          </a:p>
          <a:p>
            <a:pPr algn="ctr">
              <a:lnSpc>
                <a:spcPct val="90000"/>
              </a:lnSpc>
              <a:buFont typeface="Wingdings" panose="05000000000000000000" pitchFamily="2" charset="2"/>
              <a:buNone/>
            </a:pPr>
            <a:r>
              <a:rPr lang="cs-CZ" altLang="cs-CZ" sz="2800"/>
              <a:t>Implantace </a:t>
            </a:r>
          </a:p>
          <a:p>
            <a:pPr>
              <a:lnSpc>
                <a:spcPct val="90000"/>
              </a:lnSpc>
            </a:pPr>
            <a:r>
              <a:rPr lang="cs-CZ" altLang="cs-CZ" sz="2800"/>
              <a:t>Aplikace tuhých sterilních léčivých přípravků pod kůži či do tkáně provedena chirurgickým zákrokem. Tato forma aplikace se používá například u přípravků s pohlavními hormony, jelikož zaručuje postupné dlouhodobé uvolňování.</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57200" y="277813"/>
            <a:ext cx="8229600" cy="774700"/>
          </a:xfrm>
        </p:spPr>
        <p:txBody>
          <a:bodyPr/>
          <a:lstStyle/>
          <a:p>
            <a:r>
              <a:rPr lang="cs-CZ" altLang="cs-CZ">
                <a:solidFill>
                  <a:schemeClr val="folHlink"/>
                </a:solidFill>
              </a:rPr>
              <a:t>Cesty vstupu cizorodých látek</a:t>
            </a:r>
          </a:p>
        </p:txBody>
      </p:sp>
      <p:sp>
        <p:nvSpPr>
          <p:cNvPr id="33795" name="Rectangle 3"/>
          <p:cNvSpPr>
            <a:spLocks noGrp="1" noChangeArrowheads="1"/>
          </p:cNvSpPr>
          <p:nvPr>
            <p:ph type="body" idx="1"/>
          </p:nvPr>
        </p:nvSpPr>
        <p:spPr>
          <a:xfrm>
            <a:off x="457200" y="1196975"/>
            <a:ext cx="8229600" cy="5472113"/>
          </a:xfrm>
        </p:spPr>
        <p:txBody>
          <a:bodyPr/>
          <a:lstStyle/>
          <a:p>
            <a:pPr algn="ctr">
              <a:lnSpc>
                <a:spcPct val="80000"/>
              </a:lnSpc>
              <a:buFont typeface="Wingdings" panose="05000000000000000000" pitchFamily="2" charset="2"/>
              <a:buNone/>
            </a:pPr>
            <a:r>
              <a:rPr lang="cs-CZ" altLang="cs-CZ" sz="2400"/>
              <a:t>Vstup vdechováním – inhalací</a:t>
            </a:r>
          </a:p>
          <a:p>
            <a:pPr algn="ctr">
              <a:lnSpc>
                <a:spcPct val="80000"/>
              </a:lnSpc>
              <a:buFont typeface="Wingdings" panose="05000000000000000000" pitchFamily="2" charset="2"/>
              <a:buNone/>
            </a:pPr>
            <a:r>
              <a:rPr lang="cs-CZ" altLang="cs-CZ" sz="2400"/>
              <a:t>  </a:t>
            </a:r>
          </a:p>
          <a:p>
            <a:pPr>
              <a:lnSpc>
                <a:spcPct val="80000"/>
              </a:lnSpc>
            </a:pPr>
            <a:r>
              <a:rPr lang="cs-CZ" altLang="cs-CZ" sz="2400"/>
              <a:t>Aplikační forma pro plynné látky, těkavé kapaliny i netěkavé kapaliny a pevné látky ve formě aerosolu (například prach z tabákových listů, který takto může vyvolat otravu).</a:t>
            </a:r>
          </a:p>
          <a:p>
            <a:pPr>
              <a:lnSpc>
                <a:spcPct val="80000"/>
              </a:lnSpc>
            </a:pPr>
            <a:r>
              <a:rPr lang="cs-CZ" altLang="cs-CZ" sz="2400"/>
              <a:t>Účinek takto podaného léčiva se může projevit místně (na sliznici dýchacích cest nebo v bronších kde například ovlivňuje stahy bronchiální svaloviny nebo konzistenci sekretu) nebo se může projevit účinek celkový, když se látka dostane až do plicních sklípků odkud se vstřebá do krve. </a:t>
            </a:r>
          </a:p>
          <a:p>
            <a:pPr>
              <a:lnSpc>
                <a:spcPct val="80000"/>
              </a:lnSpc>
            </a:pPr>
            <a:r>
              <a:rPr lang="cs-CZ" altLang="cs-CZ" sz="2400"/>
              <a:t>Nástup celkového účinku je zde velmi rychlý, neboť takto aplikované látka se dostane do krve za necelou sekundu.</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57200" y="277813"/>
            <a:ext cx="8229600" cy="919162"/>
          </a:xfrm>
        </p:spPr>
        <p:txBody>
          <a:bodyPr/>
          <a:lstStyle/>
          <a:p>
            <a:r>
              <a:rPr lang="cs-CZ" altLang="cs-CZ">
                <a:solidFill>
                  <a:schemeClr val="folHlink"/>
                </a:solidFill>
              </a:rPr>
              <a:t>Cesty vstupu cizorodých látek</a:t>
            </a:r>
            <a:r>
              <a:rPr lang="cs-CZ" altLang="cs-CZ"/>
              <a:t> </a:t>
            </a:r>
          </a:p>
        </p:txBody>
      </p:sp>
      <p:sp>
        <p:nvSpPr>
          <p:cNvPr id="24579" name="Rectangle 3"/>
          <p:cNvSpPr>
            <a:spLocks noGrp="1" noChangeArrowheads="1"/>
          </p:cNvSpPr>
          <p:nvPr>
            <p:ph type="body" idx="1"/>
          </p:nvPr>
        </p:nvSpPr>
        <p:spPr/>
        <p:txBody>
          <a:bodyPr/>
          <a:lstStyle/>
          <a:p>
            <a:pPr algn="ctr">
              <a:buFont typeface="Wingdings" panose="05000000000000000000" pitchFamily="2" charset="2"/>
              <a:buNone/>
            </a:pPr>
            <a:r>
              <a:rPr lang="cs-CZ" altLang="cs-CZ"/>
              <a:t>Vstup přes oči</a:t>
            </a:r>
          </a:p>
          <a:p>
            <a:pPr algn="ctr">
              <a:buFont typeface="Wingdings" panose="05000000000000000000" pitchFamily="2" charset="2"/>
              <a:buNone/>
            </a:pPr>
            <a:endParaRPr lang="cs-CZ" altLang="cs-CZ" sz="1800"/>
          </a:p>
          <a:p>
            <a:r>
              <a:rPr lang="cs-CZ" altLang="cs-CZ"/>
              <a:t>Některé látky působí na oko nevratně, takže ani rychlé vypláchnutí oka vodou nemůže zabránit poškození zraku.</a:t>
            </a:r>
          </a:p>
          <a:p>
            <a:r>
              <a:rPr lang="cs-CZ" altLang="cs-CZ"/>
              <a:t>Mnohé látky přes oči mohou proniknout do mozku a způsobit otravu systémovou.</a:t>
            </a:r>
          </a:p>
          <a:p>
            <a:endParaRPr lang="cs-CZ" altLang="cs-CZ"/>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277813"/>
            <a:ext cx="8229600" cy="703262"/>
          </a:xfrm>
        </p:spPr>
        <p:txBody>
          <a:bodyPr/>
          <a:lstStyle/>
          <a:p>
            <a:r>
              <a:rPr lang="cs-CZ" altLang="cs-CZ">
                <a:solidFill>
                  <a:schemeClr val="folHlink"/>
                </a:solidFill>
              </a:rPr>
              <a:t>RESORPCE</a:t>
            </a:r>
            <a:endParaRPr lang="cs-CZ" altLang="cs-CZ" sz="4000" b="1"/>
          </a:p>
        </p:txBody>
      </p:sp>
      <p:sp>
        <p:nvSpPr>
          <p:cNvPr id="34819" name="Rectangle 3"/>
          <p:cNvSpPr>
            <a:spLocks noGrp="1" noChangeArrowheads="1"/>
          </p:cNvSpPr>
          <p:nvPr>
            <p:ph type="body" idx="1"/>
          </p:nvPr>
        </p:nvSpPr>
        <p:spPr>
          <a:xfrm>
            <a:off x="457200" y="1196975"/>
            <a:ext cx="8229600" cy="5400675"/>
          </a:xfrm>
        </p:spPr>
        <p:txBody>
          <a:bodyPr/>
          <a:lstStyle/>
          <a:p>
            <a:pPr marL="457200" indent="-457200">
              <a:lnSpc>
                <a:spcPct val="80000"/>
              </a:lnSpc>
            </a:pPr>
            <a:r>
              <a:rPr lang="cs-CZ" altLang="cs-CZ" sz="2400"/>
              <a:t>průnik látky z místa aplikace do krevního nebo lymfatického systému, odkud je látka transportována k cílovým orgánům</a:t>
            </a:r>
          </a:p>
          <a:p>
            <a:pPr marL="457200" indent="-457200">
              <a:lnSpc>
                <a:spcPct val="80000"/>
              </a:lnSpc>
            </a:pPr>
            <a:r>
              <a:rPr lang="cs-CZ" altLang="cs-CZ" sz="2400"/>
              <a:t>látka musí překonat biologické membrány oddělující vnitřní prostředí od vnějšího (kůže, sliznice), buněčné membrány oddělující jednotlivé buňky a nitrobuněčné struktury</a:t>
            </a:r>
          </a:p>
          <a:p>
            <a:pPr marL="457200" indent="-457200">
              <a:lnSpc>
                <a:spcPct val="80000"/>
              </a:lnSpc>
            </a:pPr>
            <a:r>
              <a:rPr lang="cs-CZ" altLang="cs-CZ" sz="2400"/>
              <a:t>buněčné membrány jsou tvořeny fosfolipidovou dvojvrstvou do které jsou zabudovány bílkoviny (přenašeče, receptory) a cholesterol se zpevňující funkcí</a:t>
            </a:r>
          </a:p>
          <a:p>
            <a:pPr marL="457200" indent="-457200">
              <a:lnSpc>
                <a:spcPct val="80000"/>
              </a:lnSpc>
            </a:pPr>
            <a:r>
              <a:rPr lang="cs-CZ" altLang="cs-CZ" sz="2400"/>
              <a:t>přes membránu látka může pronikat čtyřmi způsoby:</a:t>
            </a:r>
          </a:p>
          <a:p>
            <a:pPr marL="838200" lvl="1" indent="-381000">
              <a:lnSpc>
                <a:spcPct val="80000"/>
              </a:lnSpc>
              <a:buFontTx/>
              <a:buAutoNum type="arabicPeriod"/>
            </a:pPr>
            <a:r>
              <a:rPr lang="cs-CZ" altLang="cs-CZ" sz="2000"/>
              <a:t> pasivní transport</a:t>
            </a:r>
          </a:p>
          <a:p>
            <a:pPr marL="838200" lvl="1" indent="-381000">
              <a:lnSpc>
                <a:spcPct val="80000"/>
              </a:lnSpc>
              <a:buFontTx/>
              <a:buAutoNum type="arabicPeriod"/>
            </a:pPr>
            <a:r>
              <a:rPr lang="cs-CZ" altLang="cs-CZ" sz="2000"/>
              <a:t> spřažený transport</a:t>
            </a:r>
          </a:p>
          <a:p>
            <a:pPr marL="838200" lvl="1" indent="-381000">
              <a:lnSpc>
                <a:spcPct val="80000"/>
              </a:lnSpc>
              <a:buFontTx/>
              <a:buAutoNum type="arabicPeriod"/>
            </a:pPr>
            <a:r>
              <a:rPr lang="cs-CZ" altLang="cs-CZ" sz="2000"/>
              <a:t> aktivní transport</a:t>
            </a:r>
          </a:p>
          <a:p>
            <a:pPr marL="838200" lvl="1" indent="-381000">
              <a:lnSpc>
                <a:spcPct val="80000"/>
              </a:lnSpc>
              <a:buFontTx/>
              <a:buAutoNum type="arabicPeriod"/>
            </a:pPr>
            <a:r>
              <a:rPr lang="cs-CZ" altLang="cs-CZ" sz="2000"/>
              <a:t> vezikulární transport</a:t>
            </a:r>
          </a:p>
          <a:p>
            <a:pPr marL="457200" indent="-457200">
              <a:lnSpc>
                <a:spcPct val="80000"/>
              </a:lnSpc>
            </a:pPr>
            <a:endParaRPr lang="cs-CZ" altLang="cs-CZ" sz="24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57200" y="277813"/>
            <a:ext cx="8229600" cy="847725"/>
          </a:xfrm>
        </p:spPr>
        <p:txBody>
          <a:bodyPr/>
          <a:lstStyle/>
          <a:p>
            <a:r>
              <a:rPr lang="cs-CZ" altLang="cs-CZ" sz="4800">
                <a:solidFill>
                  <a:schemeClr val="folHlink"/>
                </a:solidFill>
              </a:rPr>
              <a:t>RESORPCE</a:t>
            </a:r>
          </a:p>
        </p:txBody>
      </p:sp>
      <p:sp>
        <p:nvSpPr>
          <p:cNvPr id="35843" name="Rectangle 3"/>
          <p:cNvSpPr>
            <a:spLocks noGrp="1" noChangeArrowheads="1"/>
          </p:cNvSpPr>
          <p:nvPr>
            <p:ph type="body" idx="1"/>
          </p:nvPr>
        </p:nvSpPr>
        <p:spPr>
          <a:xfrm>
            <a:off x="457200" y="1125538"/>
            <a:ext cx="8578850" cy="5543550"/>
          </a:xfrm>
        </p:spPr>
        <p:txBody>
          <a:bodyPr/>
          <a:lstStyle/>
          <a:p>
            <a:pPr marL="609600" indent="-609600">
              <a:lnSpc>
                <a:spcPct val="80000"/>
              </a:lnSpc>
              <a:buFont typeface="Wingdings" panose="05000000000000000000" pitchFamily="2" charset="2"/>
              <a:buNone/>
            </a:pPr>
            <a:r>
              <a:rPr lang="cs-CZ" altLang="cs-CZ" sz="2800"/>
              <a:t>1. pasivní transport</a:t>
            </a:r>
          </a:p>
          <a:p>
            <a:pPr marL="609600" indent="-609600">
              <a:lnSpc>
                <a:spcPct val="80000"/>
              </a:lnSpc>
            </a:pPr>
            <a:r>
              <a:rPr lang="cs-CZ" altLang="cs-CZ" sz="2800"/>
              <a:t>děj probíhající ve směru koncentračního spádu bez dodání energie. Pasivním transportem se dostává látka do buňky dvěma způsoby: </a:t>
            </a:r>
          </a:p>
          <a:p>
            <a:pPr marL="990600" lvl="1" indent="-533400">
              <a:lnSpc>
                <a:spcPct val="80000"/>
              </a:lnSpc>
            </a:pPr>
            <a:r>
              <a:rPr lang="cs-CZ" altLang="cs-CZ" sz="2400"/>
              <a:t>prostá difůze - tak pronikají přes membránu pouze látky s malou molekulovou hmotností a látky lipofilní (rychlost závisí na konc. gradientu </a:t>
            </a:r>
            <a:r>
              <a:rPr lang="cs-CZ" altLang="cs-CZ" sz="2400">
                <a:cs typeface="Arial" panose="020B0604020202020204" pitchFamily="34" charset="0"/>
              </a:rPr>
              <a:t>→</a:t>
            </a:r>
            <a:r>
              <a:rPr lang="cs-CZ" altLang="cs-CZ" sz="2400"/>
              <a:t> játra – volně prostupná, velké póry v buněčné membráně, jsou nejvíce zasažená při otravách</a:t>
            </a:r>
            <a:r>
              <a:rPr lang="cs-CZ" altLang="cs-CZ" sz="2600"/>
              <a:t>) </a:t>
            </a:r>
          </a:p>
          <a:p>
            <a:pPr marL="990600" lvl="1" indent="-533400">
              <a:lnSpc>
                <a:spcPct val="80000"/>
              </a:lnSpc>
              <a:buFontTx/>
              <a:buNone/>
            </a:pPr>
            <a:endParaRPr lang="cs-CZ" altLang="cs-CZ" sz="2400"/>
          </a:p>
          <a:p>
            <a:pPr marL="990600" lvl="1" indent="-533400">
              <a:lnSpc>
                <a:spcPct val="80000"/>
              </a:lnSpc>
            </a:pPr>
            <a:r>
              <a:rPr lang="cs-CZ" altLang="cs-CZ" sz="2400"/>
              <a:t>facilitovaná difůze - je děj kdy látka přechází přes membránu pomocí přenašeče opět ve směru koncentračního spádu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cs-CZ" altLang="cs-CZ">
                <a:solidFill>
                  <a:schemeClr val="folHlink"/>
                </a:solidFill>
              </a:rPr>
              <a:t>TOXIKOLOGIE</a:t>
            </a:r>
          </a:p>
        </p:txBody>
      </p:sp>
      <p:sp>
        <p:nvSpPr>
          <p:cNvPr id="7171" name="Rectangle 3"/>
          <p:cNvSpPr>
            <a:spLocks noGrp="1" noChangeArrowheads="1"/>
          </p:cNvSpPr>
          <p:nvPr>
            <p:ph type="body" idx="1"/>
          </p:nvPr>
        </p:nvSpPr>
        <p:spPr>
          <a:xfrm>
            <a:off x="179388" y="1600200"/>
            <a:ext cx="8785225" cy="4530725"/>
          </a:xfrm>
        </p:spPr>
        <p:txBody>
          <a:bodyPr/>
          <a:lstStyle/>
          <a:p>
            <a:pPr algn="ctr">
              <a:lnSpc>
                <a:spcPct val="90000"/>
              </a:lnSpc>
              <a:buFont typeface="Wingdings" panose="05000000000000000000" pitchFamily="2" charset="2"/>
              <a:buNone/>
            </a:pPr>
            <a:r>
              <a:rPr lang="cs-CZ" altLang="cs-CZ"/>
              <a:t>Aplikovaná odvětví toxikologie:</a:t>
            </a:r>
          </a:p>
          <a:p>
            <a:pPr>
              <a:lnSpc>
                <a:spcPct val="90000"/>
              </a:lnSpc>
            </a:pPr>
            <a:r>
              <a:rPr lang="cs-CZ" altLang="cs-CZ" sz="2400"/>
              <a:t>popisná toxikologie – popis poškození org.</a:t>
            </a:r>
          </a:p>
          <a:p>
            <a:pPr>
              <a:lnSpc>
                <a:spcPct val="90000"/>
              </a:lnSpc>
            </a:pPr>
            <a:r>
              <a:rPr lang="cs-CZ" altLang="cs-CZ" sz="2400"/>
              <a:t>predikční toxikologie – odhad toxicity ze struktury látky</a:t>
            </a:r>
          </a:p>
          <a:p>
            <a:pPr>
              <a:lnSpc>
                <a:spcPct val="90000"/>
              </a:lnSpc>
            </a:pPr>
            <a:r>
              <a:rPr lang="cs-CZ" altLang="cs-CZ" sz="2400"/>
              <a:t>soudní lékařství – způsoby, jak prokázat otravu</a:t>
            </a:r>
          </a:p>
          <a:p>
            <a:pPr>
              <a:lnSpc>
                <a:spcPct val="90000"/>
              </a:lnSpc>
            </a:pPr>
            <a:r>
              <a:rPr lang="cs-CZ" altLang="cs-CZ" sz="2400"/>
              <a:t>klinická toxikologie – diagnóza a léčení otrav</a:t>
            </a:r>
          </a:p>
          <a:p>
            <a:pPr>
              <a:lnSpc>
                <a:spcPct val="90000"/>
              </a:lnSpc>
            </a:pPr>
            <a:r>
              <a:rPr lang="cs-CZ" altLang="cs-CZ" sz="2400"/>
              <a:t>průmyslová toxikologie – otravy v průmyslu</a:t>
            </a:r>
          </a:p>
          <a:p>
            <a:pPr>
              <a:lnSpc>
                <a:spcPct val="90000"/>
              </a:lnSpc>
            </a:pPr>
            <a:r>
              <a:rPr lang="cs-CZ" altLang="cs-CZ" sz="2400"/>
              <a:t>toxikologie psychotropních a omamných látek</a:t>
            </a:r>
          </a:p>
          <a:p>
            <a:pPr>
              <a:lnSpc>
                <a:spcPct val="90000"/>
              </a:lnSpc>
            </a:pPr>
            <a:r>
              <a:rPr lang="cs-CZ" altLang="cs-CZ" sz="2400"/>
              <a:t>ekotoxikologie</a:t>
            </a:r>
          </a:p>
          <a:p>
            <a:pPr>
              <a:lnSpc>
                <a:spcPct val="90000"/>
              </a:lnSpc>
            </a:pPr>
            <a:r>
              <a:rPr lang="cs-CZ" altLang="cs-CZ" sz="2400"/>
              <a:t>toxikologie potravin a aditiv</a:t>
            </a:r>
          </a:p>
          <a:p>
            <a:pPr>
              <a:lnSpc>
                <a:spcPct val="90000"/>
              </a:lnSpc>
            </a:pPr>
            <a:r>
              <a:rPr lang="cs-CZ" altLang="cs-CZ" sz="2400"/>
              <a:t>toxikologie agrochemikálií – pesticidů, hnojiv</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68313" y="0"/>
            <a:ext cx="8229600" cy="1139825"/>
          </a:xfrm>
        </p:spPr>
        <p:txBody>
          <a:bodyPr/>
          <a:lstStyle/>
          <a:p>
            <a:r>
              <a:rPr lang="cs-CZ" altLang="cs-CZ" sz="4800">
                <a:solidFill>
                  <a:schemeClr val="folHlink"/>
                </a:solidFill>
              </a:rPr>
              <a:t>RESORPCE</a:t>
            </a:r>
          </a:p>
        </p:txBody>
      </p:sp>
      <p:sp>
        <p:nvSpPr>
          <p:cNvPr id="36867" name="Rectangle 3"/>
          <p:cNvSpPr>
            <a:spLocks noGrp="1" noChangeArrowheads="1"/>
          </p:cNvSpPr>
          <p:nvPr>
            <p:ph type="body" idx="1"/>
          </p:nvPr>
        </p:nvSpPr>
        <p:spPr>
          <a:xfrm>
            <a:off x="457200" y="1196975"/>
            <a:ext cx="8229600" cy="4933950"/>
          </a:xfrm>
        </p:spPr>
        <p:txBody>
          <a:bodyPr/>
          <a:lstStyle/>
          <a:p>
            <a:pPr algn="ctr">
              <a:lnSpc>
                <a:spcPct val="80000"/>
              </a:lnSpc>
              <a:buFont typeface="Wingdings" panose="05000000000000000000" pitchFamily="2" charset="2"/>
              <a:buNone/>
            </a:pPr>
            <a:r>
              <a:rPr lang="cs-CZ" altLang="cs-CZ" sz="2000"/>
              <a:t>2. spřažený transport</a:t>
            </a:r>
          </a:p>
          <a:p>
            <a:pPr algn="ctr">
              <a:lnSpc>
                <a:spcPct val="80000"/>
              </a:lnSpc>
              <a:buFont typeface="Wingdings" panose="05000000000000000000" pitchFamily="2" charset="2"/>
              <a:buNone/>
            </a:pPr>
            <a:endParaRPr lang="cs-CZ" altLang="cs-CZ" sz="2000"/>
          </a:p>
          <a:p>
            <a:pPr>
              <a:lnSpc>
                <a:spcPct val="80000"/>
              </a:lnSpc>
            </a:pPr>
            <a:r>
              <a:rPr lang="cs-CZ" altLang="cs-CZ" sz="2000"/>
              <a:t>Jedná se o přenašečový systém, který je sám osobě pasivní, ale je spřažen s jiným energii spotřebovávajícím systémem. </a:t>
            </a:r>
          </a:p>
          <a:p>
            <a:pPr>
              <a:lnSpc>
                <a:spcPct val="80000"/>
              </a:lnSpc>
            </a:pPr>
            <a:r>
              <a:rPr lang="cs-CZ" altLang="cs-CZ" sz="2000"/>
              <a:t>Podle toho, zda jsou dvě látky transportovány stejným nebo opačným směrem rozlišujeme symport a antiport.</a:t>
            </a:r>
          </a:p>
          <a:p>
            <a:pPr>
              <a:lnSpc>
                <a:spcPct val="80000"/>
              </a:lnSpc>
            </a:pPr>
            <a:r>
              <a:rPr lang="cs-CZ" altLang="cs-CZ" sz="2000"/>
              <a:t> symport </a:t>
            </a:r>
            <a:br>
              <a:rPr lang="cs-CZ" altLang="cs-CZ" sz="2000"/>
            </a:br>
            <a:r>
              <a:rPr lang="cs-CZ" altLang="cs-CZ" sz="2000"/>
              <a:t>Klasický fyziologický příklad je symport Na</a:t>
            </a:r>
            <a:r>
              <a:rPr lang="cs-CZ" altLang="cs-CZ" sz="2000" baseline="30000"/>
              <a:t>+</a:t>
            </a:r>
            <a:r>
              <a:rPr lang="cs-CZ" altLang="cs-CZ" sz="2000"/>
              <a:t> a glukózy v poměru 1:1, jemuž poskytuje energii koncentrační a potenciálový gradient sodíku. Obdobně existuje symport pro aminokyseliny a sodík (pro jednotlivé aminokyseliny existuje 5 druhů symportu).</a:t>
            </a:r>
            <a:br>
              <a:rPr lang="cs-CZ" altLang="cs-CZ" sz="2000"/>
            </a:br>
            <a:r>
              <a:rPr lang="cs-CZ" altLang="cs-CZ" sz="2000"/>
              <a:t> </a:t>
            </a:r>
          </a:p>
          <a:p>
            <a:pPr>
              <a:lnSpc>
                <a:spcPct val="80000"/>
              </a:lnSpc>
            </a:pPr>
            <a:r>
              <a:rPr lang="cs-CZ" altLang="cs-CZ" sz="2000"/>
              <a:t> antiport </a:t>
            </a:r>
            <a:br>
              <a:rPr lang="cs-CZ" altLang="cs-CZ" sz="2000"/>
            </a:br>
            <a:r>
              <a:rPr lang="cs-CZ" altLang="cs-CZ" sz="2000"/>
              <a:t>Příkladem je například spřažený transport Ca</a:t>
            </a:r>
            <a:r>
              <a:rPr lang="cs-CZ" altLang="cs-CZ" sz="2000" baseline="30000"/>
              <a:t>2+</a:t>
            </a:r>
            <a:r>
              <a:rPr lang="cs-CZ" altLang="cs-CZ" sz="2000"/>
              <a:t> - Na</a:t>
            </a:r>
            <a:r>
              <a:rPr lang="cs-CZ" altLang="cs-CZ" sz="2000" baseline="30000"/>
              <a:t>+</a:t>
            </a:r>
            <a:r>
              <a:rPr lang="cs-CZ" altLang="cs-CZ" sz="2000"/>
              <a:t>. Energie je opět dodávána gradientem sodíku, zde však probíhá antiport v poměru 1:3.</a:t>
            </a:r>
          </a:p>
          <a:p>
            <a:pPr>
              <a:lnSpc>
                <a:spcPct val="80000"/>
              </a:lnSpc>
            </a:pPr>
            <a:endParaRPr lang="cs-CZ" altLang="cs-CZ" sz="200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cs-CZ" altLang="cs-CZ" sz="4800">
                <a:solidFill>
                  <a:schemeClr val="folHlink"/>
                </a:solidFill>
              </a:rPr>
              <a:t>RESORPCE</a:t>
            </a:r>
          </a:p>
        </p:txBody>
      </p:sp>
      <p:sp>
        <p:nvSpPr>
          <p:cNvPr id="37891" name="Rectangle 3"/>
          <p:cNvSpPr>
            <a:spLocks noGrp="1" noChangeArrowheads="1"/>
          </p:cNvSpPr>
          <p:nvPr>
            <p:ph type="body" idx="1"/>
          </p:nvPr>
        </p:nvSpPr>
        <p:spPr>
          <a:xfrm>
            <a:off x="457200" y="1600200"/>
            <a:ext cx="8229600" cy="5068888"/>
          </a:xfrm>
        </p:spPr>
        <p:txBody>
          <a:bodyPr/>
          <a:lstStyle/>
          <a:p>
            <a:pPr algn="ctr">
              <a:lnSpc>
                <a:spcPct val="80000"/>
              </a:lnSpc>
              <a:buFont typeface="Wingdings" panose="05000000000000000000" pitchFamily="2" charset="2"/>
              <a:buNone/>
            </a:pPr>
            <a:r>
              <a:rPr lang="cs-CZ" altLang="cs-CZ" sz="2800"/>
              <a:t>3. aktivní transport</a:t>
            </a:r>
          </a:p>
          <a:p>
            <a:pPr algn="ctr">
              <a:lnSpc>
                <a:spcPct val="80000"/>
              </a:lnSpc>
              <a:buFont typeface="Wingdings" panose="05000000000000000000" pitchFamily="2" charset="2"/>
              <a:buNone/>
            </a:pPr>
            <a:endParaRPr lang="cs-CZ" altLang="cs-CZ" sz="2800"/>
          </a:p>
          <a:p>
            <a:pPr>
              <a:lnSpc>
                <a:spcPct val="80000"/>
              </a:lnSpc>
            </a:pPr>
            <a:r>
              <a:rPr lang="cs-CZ" altLang="cs-CZ" sz="2800"/>
              <a:t>Děj probíhající proti elektrochemickému gradientu, vyžaduje přívod energie a probíhá opět pomocí proteinových přenašečů.</a:t>
            </a:r>
          </a:p>
          <a:p>
            <a:pPr>
              <a:lnSpc>
                <a:spcPct val="80000"/>
              </a:lnSpc>
            </a:pPr>
            <a:r>
              <a:rPr lang="cs-CZ" altLang="cs-CZ" sz="2800"/>
              <a:t>Nejrozšířenějším typem tohoto transportu je Na</a:t>
            </a:r>
            <a:r>
              <a:rPr lang="cs-CZ" altLang="cs-CZ" sz="2800" baseline="30000"/>
              <a:t>+</a:t>
            </a:r>
            <a:r>
              <a:rPr lang="cs-CZ" altLang="cs-CZ" sz="2800"/>
              <a:t>- K</a:t>
            </a:r>
            <a:r>
              <a:rPr lang="cs-CZ" altLang="cs-CZ" sz="2800" baseline="30000"/>
              <a:t>+</a:t>
            </a:r>
            <a:r>
              <a:rPr lang="cs-CZ" altLang="cs-CZ" sz="2800"/>
              <a:t> pumpa, která přispívá ke stabilizaci klidového rozložení iontů po obou stranách membrány.</a:t>
            </a:r>
          </a:p>
          <a:p>
            <a:pPr>
              <a:lnSpc>
                <a:spcPct val="80000"/>
              </a:lnSpc>
            </a:pPr>
            <a:r>
              <a:rPr lang="cs-CZ" altLang="cs-CZ" sz="2800"/>
              <a:t>Energetické spotřeba těchto mechanismů činí asi 30% energie buňky (u aktivních buněk až 70%). </a:t>
            </a:r>
          </a:p>
          <a:p>
            <a:pPr algn="ctr">
              <a:lnSpc>
                <a:spcPct val="80000"/>
              </a:lnSpc>
              <a:buFont typeface="Wingdings" panose="05000000000000000000" pitchFamily="2" charset="2"/>
              <a:buNone/>
            </a:pPr>
            <a:endParaRPr lang="cs-CZ" altLang="cs-CZ" sz="280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cs-CZ" altLang="cs-CZ" sz="4800">
                <a:solidFill>
                  <a:schemeClr val="folHlink"/>
                </a:solidFill>
              </a:rPr>
              <a:t>RESORPCE</a:t>
            </a:r>
          </a:p>
        </p:txBody>
      </p:sp>
      <p:sp>
        <p:nvSpPr>
          <p:cNvPr id="38915" name="Rectangle 3"/>
          <p:cNvSpPr>
            <a:spLocks noGrp="1" noChangeArrowheads="1"/>
          </p:cNvSpPr>
          <p:nvPr>
            <p:ph type="body" idx="1"/>
          </p:nvPr>
        </p:nvSpPr>
        <p:spPr/>
        <p:txBody>
          <a:bodyPr/>
          <a:lstStyle/>
          <a:p>
            <a:pPr algn="ctr">
              <a:lnSpc>
                <a:spcPct val="80000"/>
              </a:lnSpc>
              <a:buFont typeface="Wingdings" panose="05000000000000000000" pitchFamily="2" charset="2"/>
              <a:buNone/>
            </a:pPr>
            <a:r>
              <a:rPr lang="cs-CZ" altLang="cs-CZ" sz="2400"/>
              <a:t>4. vezikulární transport</a:t>
            </a:r>
          </a:p>
          <a:p>
            <a:pPr algn="ctr">
              <a:lnSpc>
                <a:spcPct val="80000"/>
              </a:lnSpc>
              <a:buFont typeface="Wingdings" panose="05000000000000000000" pitchFamily="2" charset="2"/>
              <a:buNone/>
            </a:pPr>
            <a:endParaRPr lang="cs-CZ" altLang="cs-CZ" sz="2400"/>
          </a:p>
          <a:p>
            <a:pPr>
              <a:lnSpc>
                <a:spcPct val="80000"/>
              </a:lnSpc>
            </a:pPr>
            <a:r>
              <a:rPr lang="cs-CZ" altLang="cs-CZ" sz="2400"/>
              <a:t>Takto jsou do buňky a z buňky přenášeny látky s velkou molekulovou hmotností (například polypeptidy, proteiny či cholesterol). </a:t>
            </a:r>
          </a:p>
          <a:p>
            <a:pPr>
              <a:lnSpc>
                <a:spcPct val="80000"/>
              </a:lnSpc>
            </a:pPr>
            <a:r>
              <a:rPr lang="cs-CZ" altLang="cs-CZ" sz="2400" b="1"/>
              <a:t>Endocytóza</a:t>
            </a:r>
            <a:r>
              <a:rPr lang="cs-CZ" altLang="cs-CZ" sz="2400"/>
              <a:t> probíhá tak, že se malé úseky membrány vychlipují do cytoplasmy, poté se vchlípenina zaškrtí a od membrány se dotrhne váček, který se uvolní do cytoplazmy.</a:t>
            </a:r>
            <a:endParaRPr lang="cs-CZ" altLang="cs-CZ" sz="2400" b="1"/>
          </a:p>
          <a:p>
            <a:pPr>
              <a:lnSpc>
                <a:spcPct val="80000"/>
              </a:lnSpc>
            </a:pPr>
            <a:r>
              <a:rPr lang="cs-CZ" altLang="cs-CZ" sz="2400" b="1"/>
              <a:t>Exocytóza</a:t>
            </a:r>
            <a:r>
              <a:rPr lang="cs-CZ" altLang="cs-CZ" sz="2400"/>
              <a:t> je děj opačný, transportní vezikula se dotkne plazmatické membrány, jejich membrány splynou a membrána se otevře do extracelulárního prostoru.</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457200" y="277813"/>
            <a:ext cx="8229600" cy="630237"/>
          </a:xfrm>
        </p:spPr>
        <p:txBody>
          <a:bodyPr/>
          <a:lstStyle/>
          <a:p>
            <a:r>
              <a:rPr lang="cs-CZ" altLang="cs-CZ">
                <a:solidFill>
                  <a:schemeClr val="folHlink"/>
                </a:solidFill>
              </a:rPr>
              <a:t>RESORPCE</a:t>
            </a:r>
          </a:p>
        </p:txBody>
      </p:sp>
      <p:sp>
        <p:nvSpPr>
          <p:cNvPr id="39939" name="Rectangle 3"/>
          <p:cNvSpPr>
            <a:spLocks noGrp="1" noChangeArrowheads="1"/>
          </p:cNvSpPr>
          <p:nvPr>
            <p:ph type="body" idx="1"/>
          </p:nvPr>
        </p:nvSpPr>
        <p:spPr>
          <a:xfrm>
            <a:off x="457200" y="1196975"/>
            <a:ext cx="8229600" cy="5256213"/>
          </a:xfrm>
        </p:spPr>
        <p:txBody>
          <a:bodyPr/>
          <a:lstStyle/>
          <a:p>
            <a:pPr algn="ctr">
              <a:lnSpc>
                <a:spcPct val="90000"/>
              </a:lnSpc>
              <a:buFont typeface="Wingdings" panose="05000000000000000000" pitchFamily="2" charset="2"/>
              <a:buNone/>
            </a:pPr>
            <a:r>
              <a:rPr lang="cs-CZ" altLang="cs-CZ" sz="2400" b="1"/>
              <a:t>Faktory ovlivňující resorpci</a:t>
            </a:r>
          </a:p>
          <a:p>
            <a:pPr algn="ctr">
              <a:lnSpc>
                <a:spcPct val="90000"/>
              </a:lnSpc>
              <a:buFont typeface="Wingdings" panose="05000000000000000000" pitchFamily="2" charset="2"/>
              <a:buNone/>
            </a:pPr>
            <a:endParaRPr lang="cs-CZ" altLang="cs-CZ" sz="2400" b="1"/>
          </a:p>
          <a:p>
            <a:pPr>
              <a:lnSpc>
                <a:spcPct val="90000"/>
              </a:lnSpc>
            </a:pPr>
            <a:r>
              <a:rPr lang="cs-CZ" altLang="cs-CZ" sz="2400"/>
              <a:t>Při vstřebávání musí látka projít z místa aplikace do místa působení, přičemž musí proniknout biologickými membránami a stěnou kapilár.</a:t>
            </a:r>
          </a:p>
          <a:p>
            <a:pPr>
              <a:lnSpc>
                <a:spcPct val="90000"/>
              </a:lnSpc>
              <a:buFont typeface="Wingdings" panose="05000000000000000000" pitchFamily="2" charset="2"/>
              <a:buNone/>
            </a:pPr>
            <a:r>
              <a:rPr lang="cs-CZ" altLang="cs-CZ" sz="2400"/>
              <a:t> Tento průchod ovlivňují:</a:t>
            </a:r>
          </a:p>
          <a:p>
            <a:pPr>
              <a:lnSpc>
                <a:spcPct val="90000"/>
              </a:lnSpc>
            </a:pPr>
            <a:r>
              <a:rPr lang="cs-CZ" altLang="cs-CZ" sz="2400"/>
              <a:t>fyzikálně-chemické vlastnosti látky</a:t>
            </a:r>
          </a:p>
          <a:p>
            <a:pPr>
              <a:lnSpc>
                <a:spcPct val="90000"/>
              </a:lnSpc>
            </a:pPr>
            <a:r>
              <a:rPr lang="cs-CZ" altLang="cs-CZ" sz="2400"/>
              <a:t>rozpustnost látky</a:t>
            </a:r>
          </a:p>
          <a:p>
            <a:pPr>
              <a:lnSpc>
                <a:spcPct val="90000"/>
              </a:lnSpc>
            </a:pPr>
            <a:r>
              <a:rPr lang="cs-CZ" altLang="cs-CZ" sz="2400"/>
              <a:t>koncentrace látky</a:t>
            </a:r>
          </a:p>
          <a:p>
            <a:pPr>
              <a:lnSpc>
                <a:spcPct val="90000"/>
              </a:lnSpc>
            </a:pPr>
            <a:r>
              <a:rPr lang="cs-CZ" altLang="cs-CZ" sz="2400"/>
              <a:t>aplikační forma (při p.o. aplikaci například přítomnost potravy v trávícím traktu, peristaltika, atd., zatím co například při inhalaci není difúze přes buněčnou stěnu limitována a toxická látka se dostává velmi rychle do krve)</a:t>
            </a:r>
          </a:p>
          <a:p>
            <a:pPr>
              <a:lnSpc>
                <a:spcPct val="90000"/>
              </a:lnSpc>
            </a:pPr>
            <a:endParaRPr lang="cs-CZ" altLang="cs-CZ" sz="240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277813"/>
            <a:ext cx="8229600" cy="558800"/>
          </a:xfrm>
        </p:spPr>
        <p:txBody>
          <a:bodyPr/>
          <a:lstStyle/>
          <a:p>
            <a:r>
              <a:rPr lang="cs-CZ" altLang="cs-CZ" sz="4000">
                <a:solidFill>
                  <a:schemeClr val="folHlink"/>
                </a:solidFill>
              </a:rPr>
              <a:t>Distribuce</a:t>
            </a:r>
          </a:p>
        </p:txBody>
      </p:sp>
      <p:sp>
        <p:nvSpPr>
          <p:cNvPr id="40963" name="Rectangle 3"/>
          <p:cNvSpPr>
            <a:spLocks noGrp="1" noChangeArrowheads="1"/>
          </p:cNvSpPr>
          <p:nvPr>
            <p:ph type="body" idx="1"/>
          </p:nvPr>
        </p:nvSpPr>
        <p:spPr>
          <a:xfrm>
            <a:off x="457200" y="1196975"/>
            <a:ext cx="8229600" cy="5545138"/>
          </a:xfrm>
        </p:spPr>
        <p:txBody>
          <a:bodyPr/>
          <a:lstStyle/>
          <a:p>
            <a:r>
              <a:rPr lang="cs-CZ" altLang="cs-CZ" sz="2800"/>
              <a:t>Po vstřebání se látka dostane do venózní větve krevního oběhu a krví je transportována k cílovým orgánům. </a:t>
            </a:r>
          </a:p>
          <a:p>
            <a:r>
              <a:rPr lang="cs-CZ" altLang="cs-CZ" sz="2800"/>
              <a:t>Průnik přes kapilární stěnu do místa aplikace ovlivňují tyto faktory: </a:t>
            </a:r>
          </a:p>
          <a:p>
            <a:pPr lvl="1"/>
            <a:r>
              <a:rPr lang="cs-CZ" altLang="cs-CZ"/>
              <a:t> prokrvení orgánu  </a:t>
            </a:r>
          </a:p>
          <a:p>
            <a:pPr lvl="1"/>
            <a:r>
              <a:rPr lang="cs-CZ" altLang="cs-CZ"/>
              <a:t> relativní molekulová hmotnost látky </a:t>
            </a:r>
          </a:p>
          <a:p>
            <a:pPr lvl="1"/>
            <a:r>
              <a:rPr lang="cs-CZ" altLang="cs-CZ"/>
              <a:t> vazba látky na bílkoviny krevní plazmy</a:t>
            </a:r>
            <a:r>
              <a:rPr lang="cs-CZ" altLang="cs-CZ" sz="2400" b="1"/>
              <a:t> </a:t>
            </a:r>
          </a:p>
          <a:p>
            <a:pPr lvl="1"/>
            <a:r>
              <a:rPr lang="cs-CZ" altLang="cs-CZ" sz="2400"/>
              <a:t> </a:t>
            </a:r>
            <a:r>
              <a:rPr lang="cs-CZ" altLang="cs-CZ"/>
              <a:t>rozpustnost látky  </a:t>
            </a:r>
          </a:p>
          <a:p>
            <a:pPr lvl="1"/>
            <a:r>
              <a:rPr lang="cs-CZ" altLang="cs-CZ"/>
              <a:t> chemická struktura látky </a:t>
            </a:r>
          </a:p>
          <a:p>
            <a:pPr lvl="1"/>
            <a:r>
              <a:rPr lang="cs-CZ" altLang="cs-CZ"/>
              <a:t> existence specifických tkáňových bariér</a:t>
            </a:r>
            <a:r>
              <a:rPr lang="cs-CZ" altLang="cs-CZ" sz="2400"/>
              <a:t>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457200" y="277813"/>
            <a:ext cx="8229600" cy="847725"/>
          </a:xfrm>
        </p:spPr>
        <p:txBody>
          <a:bodyPr/>
          <a:lstStyle/>
          <a:p>
            <a:r>
              <a:rPr lang="cs-CZ" altLang="cs-CZ">
                <a:solidFill>
                  <a:schemeClr val="folHlink"/>
                </a:solidFill>
              </a:rPr>
              <a:t>Biotransformace</a:t>
            </a:r>
            <a:r>
              <a:rPr lang="cs-CZ" altLang="cs-CZ"/>
              <a:t> </a:t>
            </a:r>
          </a:p>
        </p:txBody>
      </p:sp>
      <p:sp>
        <p:nvSpPr>
          <p:cNvPr id="41987" name="Rectangle 3"/>
          <p:cNvSpPr>
            <a:spLocks noGrp="1" noChangeArrowheads="1"/>
          </p:cNvSpPr>
          <p:nvPr>
            <p:ph type="body" idx="1"/>
          </p:nvPr>
        </p:nvSpPr>
        <p:spPr/>
        <p:txBody>
          <a:bodyPr/>
          <a:lstStyle/>
          <a:p>
            <a:pPr>
              <a:lnSpc>
                <a:spcPct val="90000"/>
              </a:lnSpc>
            </a:pPr>
            <a:r>
              <a:rPr lang="cs-CZ" altLang="cs-CZ" sz="2400"/>
              <a:t>proces chemické přeměny látek v organismu vedoucí k ukončení či změně biologické aktivity látky</a:t>
            </a:r>
          </a:p>
          <a:p>
            <a:pPr>
              <a:lnSpc>
                <a:spcPct val="90000"/>
              </a:lnSpc>
            </a:pPr>
            <a:r>
              <a:rPr lang="cs-CZ" altLang="cs-CZ" sz="2400"/>
              <a:t>produktem biotransformace je metabolit, který může být:</a:t>
            </a:r>
          </a:p>
          <a:p>
            <a:pPr>
              <a:lnSpc>
                <a:spcPct val="90000"/>
              </a:lnSpc>
            </a:pPr>
            <a:r>
              <a:rPr lang="cs-CZ" altLang="cs-CZ" sz="2400"/>
              <a:t>inaktivní</a:t>
            </a:r>
          </a:p>
          <a:p>
            <a:pPr>
              <a:lnSpc>
                <a:spcPct val="90000"/>
              </a:lnSpc>
            </a:pPr>
            <a:r>
              <a:rPr lang="cs-CZ" altLang="cs-CZ" sz="2400"/>
              <a:t>méně aktivní</a:t>
            </a:r>
          </a:p>
          <a:p>
            <a:pPr>
              <a:lnSpc>
                <a:spcPct val="90000"/>
              </a:lnSpc>
            </a:pPr>
            <a:r>
              <a:rPr lang="cs-CZ" altLang="cs-CZ" sz="2400"/>
              <a:t>aktivnější - některé látky sami bez farmakodynamického účinku se teprve v procesu biotransformace mění na účinný metabolit (tyto látky se označují jako tzv. "prolátky„)</a:t>
            </a:r>
          </a:p>
          <a:p>
            <a:pPr>
              <a:lnSpc>
                <a:spcPct val="90000"/>
              </a:lnSpc>
            </a:pPr>
            <a:r>
              <a:rPr lang="cs-CZ" altLang="cs-CZ" sz="2400"/>
              <a:t>toxický</a:t>
            </a:r>
          </a:p>
          <a:p>
            <a:pPr>
              <a:lnSpc>
                <a:spcPct val="90000"/>
              </a:lnSpc>
            </a:pPr>
            <a:endParaRPr lang="cs-CZ" altLang="cs-CZ" sz="240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277813"/>
            <a:ext cx="8229600" cy="919162"/>
          </a:xfrm>
        </p:spPr>
        <p:txBody>
          <a:bodyPr/>
          <a:lstStyle/>
          <a:p>
            <a:r>
              <a:rPr lang="cs-CZ" altLang="cs-CZ">
                <a:solidFill>
                  <a:schemeClr val="folHlink"/>
                </a:solidFill>
              </a:rPr>
              <a:t>Biotransformace</a:t>
            </a:r>
          </a:p>
        </p:txBody>
      </p:sp>
      <p:sp>
        <p:nvSpPr>
          <p:cNvPr id="43011" name="Rectangle 3"/>
          <p:cNvSpPr>
            <a:spLocks noGrp="1" noChangeArrowheads="1"/>
          </p:cNvSpPr>
          <p:nvPr>
            <p:ph type="body" idx="1"/>
          </p:nvPr>
        </p:nvSpPr>
        <p:spPr/>
        <p:txBody>
          <a:bodyPr/>
          <a:lstStyle/>
          <a:p>
            <a:pPr>
              <a:lnSpc>
                <a:spcPct val="150000"/>
              </a:lnSpc>
            </a:pPr>
            <a:r>
              <a:rPr lang="cs-CZ" altLang="cs-CZ" sz="2400"/>
              <a:t>Probíhá převážně v játrech</a:t>
            </a:r>
          </a:p>
          <a:p>
            <a:pPr>
              <a:lnSpc>
                <a:spcPct val="150000"/>
              </a:lnSpc>
            </a:pPr>
            <a:r>
              <a:rPr lang="cs-CZ" altLang="cs-CZ" sz="2400" b="1">
                <a:solidFill>
                  <a:schemeClr val="folHlink"/>
                </a:solidFill>
              </a:rPr>
              <a:t>I. Fáze</a:t>
            </a:r>
            <a:r>
              <a:rPr lang="cs-CZ" altLang="cs-CZ" sz="2400"/>
              <a:t> - převážně hydroxylace, produkt často výrazně biologicky aktivní</a:t>
            </a:r>
          </a:p>
          <a:p>
            <a:pPr>
              <a:lnSpc>
                <a:spcPct val="150000"/>
              </a:lnSpc>
            </a:pPr>
            <a:r>
              <a:rPr lang="cs-CZ" altLang="cs-CZ" sz="2400" b="1">
                <a:solidFill>
                  <a:schemeClr val="folHlink"/>
                </a:solidFill>
              </a:rPr>
              <a:t>II. Fáze</a:t>
            </a:r>
            <a:r>
              <a:rPr lang="cs-CZ" altLang="cs-CZ" sz="2400"/>
              <a:t> – konjugace, produkt většinou neaktivní</a:t>
            </a:r>
          </a:p>
          <a:p>
            <a:pPr>
              <a:lnSpc>
                <a:spcPct val="150000"/>
              </a:lnSpc>
            </a:pPr>
            <a:r>
              <a:rPr lang="cs-CZ" altLang="cs-CZ" sz="2400"/>
              <a:t>Výsledkem jsou polárnější deriváty, které se mohou vyloučit močí (žlučí) ven z těla</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cs-CZ" altLang="cs-CZ">
                <a:solidFill>
                  <a:schemeClr val="folHlink"/>
                </a:solidFill>
              </a:rPr>
              <a:t>Biotransformace</a:t>
            </a:r>
          </a:p>
        </p:txBody>
      </p:sp>
      <p:sp>
        <p:nvSpPr>
          <p:cNvPr id="46083" name="Rectangle 3"/>
          <p:cNvSpPr>
            <a:spLocks noGrp="1" noChangeArrowheads="1"/>
          </p:cNvSpPr>
          <p:nvPr>
            <p:ph type="body" idx="1"/>
          </p:nvPr>
        </p:nvSpPr>
        <p:spPr/>
        <p:txBody>
          <a:bodyPr/>
          <a:lstStyle/>
          <a:p>
            <a:pPr>
              <a:lnSpc>
                <a:spcPct val="80000"/>
              </a:lnSpc>
            </a:pPr>
            <a:r>
              <a:rPr lang="cs-CZ" altLang="cs-CZ" sz="2400"/>
              <a:t>Většina látek podléhá po vstupu do organismu chemickým přeměnám, biotransformaci (metabolickým přeměnám). </a:t>
            </a:r>
          </a:p>
          <a:p>
            <a:pPr>
              <a:lnSpc>
                <a:spcPct val="80000"/>
              </a:lnSpc>
            </a:pPr>
            <a:r>
              <a:rPr lang="cs-CZ" altLang="cs-CZ" sz="2400"/>
              <a:t>Na těchto přeměnách se podílejí četné biokatalyzátory – enzymy. </a:t>
            </a:r>
          </a:p>
          <a:p>
            <a:pPr>
              <a:lnSpc>
                <a:spcPct val="80000"/>
              </a:lnSpc>
            </a:pPr>
            <a:r>
              <a:rPr lang="cs-CZ" altLang="cs-CZ" sz="2400"/>
              <a:t>Produkty metabolismu jsou zpravidla lépe rozpustné ve vodě, více hydrofilní, než výchozí látka a jsou proto lépe vylučovány z těla, i když to není pravidlem. </a:t>
            </a:r>
          </a:p>
          <a:p>
            <a:pPr>
              <a:lnSpc>
                <a:spcPct val="80000"/>
              </a:lnSpc>
            </a:pPr>
            <a:r>
              <a:rPr lang="cs-CZ" altLang="cs-CZ" sz="2400"/>
              <a:t>Biotransformační enzymy se vyskytují hlavně v játrech. </a:t>
            </a:r>
          </a:p>
          <a:p>
            <a:pPr>
              <a:lnSpc>
                <a:spcPct val="80000"/>
              </a:lnSpc>
            </a:pPr>
            <a:r>
              <a:rPr lang="cs-CZ" altLang="cs-CZ" sz="2400"/>
              <a:t>Cizorodé látky se z těla vylučují hlavně močí, stolicí a ve vydechovaném vzduchu.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cs-CZ" altLang="cs-CZ">
                <a:solidFill>
                  <a:schemeClr val="folHlink"/>
                </a:solidFill>
              </a:rPr>
              <a:t>Eliminace</a:t>
            </a:r>
          </a:p>
        </p:txBody>
      </p:sp>
      <p:sp>
        <p:nvSpPr>
          <p:cNvPr id="44035" name="Rectangle 3"/>
          <p:cNvSpPr>
            <a:spLocks noGrp="1" noChangeArrowheads="1"/>
          </p:cNvSpPr>
          <p:nvPr>
            <p:ph type="body" idx="1"/>
          </p:nvPr>
        </p:nvSpPr>
        <p:spPr>
          <a:xfrm>
            <a:off x="457200" y="1600200"/>
            <a:ext cx="8229600" cy="4997450"/>
          </a:xfrm>
        </p:spPr>
        <p:txBody>
          <a:bodyPr/>
          <a:lstStyle/>
          <a:p>
            <a:pPr>
              <a:lnSpc>
                <a:spcPct val="80000"/>
              </a:lnSpc>
            </a:pPr>
            <a:r>
              <a:rPr lang="cs-CZ" altLang="cs-CZ" sz="2800"/>
              <a:t>Proces vedoucí k odstranění aktivní látky z organismu.</a:t>
            </a:r>
          </a:p>
          <a:p>
            <a:pPr>
              <a:lnSpc>
                <a:spcPct val="80000"/>
              </a:lnSpc>
            </a:pPr>
            <a:r>
              <a:rPr lang="cs-CZ" altLang="cs-CZ" sz="2800"/>
              <a:t>Aplikované látky a jejich metabolity se z organismu odstraňují různými cestami - většina látek je vylučována močí či stolicí. </a:t>
            </a:r>
          </a:p>
          <a:p>
            <a:pPr>
              <a:lnSpc>
                <a:spcPct val="80000"/>
              </a:lnSpc>
            </a:pPr>
            <a:r>
              <a:rPr lang="cs-CZ" altLang="cs-CZ" sz="2800"/>
              <a:t>Hydrofilní produkty biotransformace s menší molekulovou hmotností přestupují přednostně z jaterní buňky do krve a jsou vyloučeny močí, zatím co metabolity s větší molekulovou hmotností přestupují z jaterní buňky do žluči a tou jdou do střev a jsou eliminovány stolicí (pokud nepodléhají zpětné resorpci).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cs-CZ" altLang="cs-CZ">
                <a:solidFill>
                  <a:schemeClr val="folHlink"/>
                </a:solidFill>
              </a:rPr>
              <a:t>Klinická toxikologie</a:t>
            </a:r>
          </a:p>
        </p:txBody>
      </p:sp>
      <p:sp>
        <p:nvSpPr>
          <p:cNvPr id="45059" name="Rectangle 3"/>
          <p:cNvSpPr>
            <a:spLocks noGrp="1" noChangeArrowheads="1"/>
          </p:cNvSpPr>
          <p:nvPr>
            <p:ph type="body" idx="1"/>
          </p:nvPr>
        </p:nvSpPr>
        <p:spPr/>
        <p:txBody>
          <a:bodyPr/>
          <a:lstStyle/>
          <a:p>
            <a:r>
              <a:rPr lang="cs-CZ" altLang="cs-CZ"/>
              <a:t> zaměřená na terapii otrav</a:t>
            </a:r>
          </a:p>
          <a:p>
            <a:r>
              <a:rPr lang="cs-CZ" altLang="cs-CZ"/>
              <a:t> důležitá diagnostika otravy</a:t>
            </a:r>
          </a:p>
          <a:p>
            <a:r>
              <a:rPr lang="cs-CZ" altLang="cs-CZ"/>
              <a:t> zjistit, zda se o otravu jedná</a:t>
            </a:r>
          </a:p>
          <a:p>
            <a:r>
              <a:rPr lang="cs-CZ" altLang="cs-CZ"/>
              <a:t> rychlá a správná diagnóza umožňuje účinný terapeutický zásah</a:t>
            </a:r>
          </a:p>
          <a:p>
            <a:r>
              <a:rPr lang="cs-CZ" altLang="cs-CZ"/>
              <a:t> příznaky otrav nebývají obecně specifické – v úvahu připadá mnoho nox i jejich kombinací</a:t>
            </a:r>
          </a:p>
          <a:p>
            <a:endParaRPr lang="cs-CZ" altLang="cs-CZ"/>
          </a:p>
          <a:p>
            <a:endParaRPr lang="cs-CZ" altLang="cs-CZ"/>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115888"/>
            <a:ext cx="8229600" cy="720725"/>
          </a:xfrm>
        </p:spPr>
        <p:txBody>
          <a:bodyPr/>
          <a:lstStyle/>
          <a:p>
            <a:r>
              <a:rPr lang="cs-CZ" altLang="cs-CZ" sz="4000">
                <a:solidFill>
                  <a:schemeClr val="folHlink"/>
                </a:solidFill>
              </a:rPr>
              <a:t>Toxikologie – vymezení pojmů</a:t>
            </a:r>
          </a:p>
        </p:txBody>
      </p:sp>
      <p:sp>
        <p:nvSpPr>
          <p:cNvPr id="8195" name="Rectangle 3"/>
          <p:cNvSpPr>
            <a:spLocks noGrp="1" noChangeArrowheads="1"/>
          </p:cNvSpPr>
          <p:nvPr>
            <p:ph type="body" idx="1"/>
          </p:nvPr>
        </p:nvSpPr>
        <p:spPr>
          <a:xfrm>
            <a:off x="457200" y="908050"/>
            <a:ext cx="8507413" cy="5545138"/>
          </a:xfrm>
        </p:spPr>
        <p:txBody>
          <a:bodyPr/>
          <a:lstStyle/>
          <a:p>
            <a:pPr>
              <a:lnSpc>
                <a:spcPct val="80000"/>
              </a:lnSpc>
            </a:pPr>
            <a:r>
              <a:rPr lang="cs-CZ" altLang="cs-CZ" sz="2400" b="1"/>
              <a:t>Jed</a:t>
            </a:r>
            <a:r>
              <a:rPr lang="cs-CZ" altLang="cs-CZ" sz="2400"/>
              <a:t> = toxická látka: látka, která může vyvolat škodlivý účinek - </a:t>
            </a:r>
            <a:r>
              <a:rPr lang="cs-CZ" altLang="cs-CZ" sz="2400" b="1"/>
              <a:t>otravu</a:t>
            </a:r>
            <a:r>
              <a:rPr lang="cs-CZ" altLang="cs-CZ" sz="2400"/>
              <a:t>.</a:t>
            </a:r>
          </a:p>
          <a:p>
            <a:pPr>
              <a:lnSpc>
                <a:spcPct val="80000"/>
              </a:lnSpc>
            </a:pPr>
            <a:r>
              <a:rPr lang="cs-CZ" altLang="cs-CZ" sz="2400"/>
              <a:t>Otrava (intoxikace) – poškození životních funkcí organismu v důsledku působení jedovaté látky.</a:t>
            </a:r>
          </a:p>
          <a:p>
            <a:pPr>
              <a:lnSpc>
                <a:spcPct val="80000"/>
              </a:lnSpc>
            </a:pPr>
            <a:r>
              <a:rPr lang="cs-CZ" altLang="cs-CZ" sz="2400"/>
              <a:t>Rozhodujícím faktorem je </a:t>
            </a:r>
            <a:r>
              <a:rPr lang="cs-CZ" altLang="cs-CZ" sz="2400" b="1"/>
              <a:t>dávka.</a:t>
            </a:r>
            <a:r>
              <a:rPr lang="cs-CZ" altLang="cs-CZ" sz="2400"/>
              <a:t> Za jedy považujeme ty látky, které jsou schopny vyvolat otravu již v malých dávkách.</a:t>
            </a:r>
          </a:p>
          <a:p>
            <a:pPr>
              <a:lnSpc>
                <a:spcPct val="80000"/>
              </a:lnSpc>
            </a:pPr>
            <a:r>
              <a:rPr lang="cs-CZ" altLang="cs-CZ" sz="2400"/>
              <a:t>Dávkou rozumíme množství látky, která se dostane do organismu (je absorbována).</a:t>
            </a:r>
          </a:p>
          <a:p>
            <a:pPr>
              <a:lnSpc>
                <a:spcPct val="80000"/>
              </a:lnSpc>
            </a:pPr>
            <a:r>
              <a:rPr lang="cs-CZ" altLang="cs-CZ" sz="2400" b="1"/>
              <a:t>Xenobiotikum</a:t>
            </a:r>
            <a:r>
              <a:rPr lang="cs-CZ" altLang="cs-CZ" sz="2400"/>
              <a:t> -  cizorodá látka, látka, která je organismu cizí, za normálních okolností se v něm nevyskytuje, není produktem ani meziproduktem fyziologického metabolismu.</a:t>
            </a:r>
          </a:p>
          <a:p>
            <a:pPr>
              <a:lnSpc>
                <a:spcPct val="80000"/>
              </a:lnSpc>
            </a:pPr>
            <a:r>
              <a:rPr lang="cs-CZ" altLang="cs-CZ" sz="2400"/>
              <a:t>Jedy jsou děleny do kategorií podle dávky, která je schopna usmrtit průměrného dospělého člověka (70 kg). Toto třídění vychází pouze z akutního účinku!</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cs-CZ" altLang="cs-CZ">
                <a:solidFill>
                  <a:schemeClr val="folHlink"/>
                </a:solidFill>
              </a:rPr>
              <a:t>Klinická toxikologie</a:t>
            </a:r>
          </a:p>
        </p:txBody>
      </p:sp>
      <p:sp>
        <p:nvSpPr>
          <p:cNvPr id="47107" name="Rectangle 3"/>
          <p:cNvSpPr>
            <a:spLocks noGrp="1" noChangeArrowheads="1"/>
          </p:cNvSpPr>
          <p:nvPr>
            <p:ph type="body" idx="1"/>
          </p:nvPr>
        </p:nvSpPr>
        <p:spPr/>
        <p:txBody>
          <a:bodyPr/>
          <a:lstStyle/>
          <a:p>
            <a:pPr marL="533400" indent="-533400" algn="ctr">
              <a:lnSpc>
                <a:spcPct val="80000"/>
              </a:lnSpc>
              <a:buFont typeface="Wingdings" panose="05000000000000000000" pitchFamily="2" charset="2"/>
              <a:buNone/>
            </a:pPr>
            <a:r>
              <a:rPr lang="cs-CZ" altLang="cs-CZ" sz="2800"/>
              <a:t>Příčiny intoxikací</a:t>
            </a:r>
          </a:p>
          <a:p>
            <a:pPr marL="533400" indent="-533400" algn="ctr">
              <a:lnSpc>
                <a:spcPct val="80000"/>
              </a:lnSpc>
              <a:buFont typeface="Wingdings" panose="05000000000000000000" pitchFamily="2" charset="2"/>
              <a:buNone/>
            </a:pPr>
            <a:endParaRPr lang="cs-CZ" altLang="cs-CZ" sz="2800"/>
          </a:p>
          <a:p>
            <a:pPr marL="533400" indent="-533400">
              <a:lnSpc>
                <a:spcPct val="80000"/>
              </a:lnSpc>
            </a:pPr>
            <a:r>
              <a:rPr lang="cs-CZ" altLang="cs-CZ" sz="2800">
                <a:latin typeface="Arial" panose="020B0604020202020204" pitchFamily="34" charset="0"/>
              </a:rPr>
              <a:t>náhoda</a:t>
            </a:r>
          </a:p>
          <a:p>
            <a:pPr marL="533400" indent="-533400">
              <a:lnSpc>
                <a:spcPct val="80000"/>
              </a:lnSpc>
            </a:pPr>
            <a:r>
              <a:rPr lang="cs-CZ" altLang="cs-CZ" sz="2800">
                <a:latin typeface="Arial" panose="020B0604020202020204" pitchFamily="34" charset="0"/>
              </a:rPr>
              <a:t>sebevražda</a:t>
            </a:r>
          </a:p>
          <a:p>
            <a:pPr marL="533400" indent="-533400">
              <a:lnSpc>
                <a:spcPct val="80000"/>
              </a:lnSpc>
            </a:pPr>
            <a:r>
              <a:rPr lang="cs-CZ" altLang="cs-CZ" sz="2800">
                <a:latin typeface="Arial" panose="020B0604020202020204" pitchFamily="34" charset="0"/>
              </a:rPr>
              <a:t>abúzus</a:t>
            </a:r>
          </a:p>
          <a:p>
            <a:pPr marL="533400" indent="-533400">
              <a:lnSpc>
                <a:spcPct val="80000"/>
              </a:lnSpc>
            </a:pPr>
            <a:r>
              <a:rPr lang="cs-CZ" altLang="cs-CZ" sz="2800">
                <a:latin typeface="Arial" panose="020B0604020202020204" pitchFamily="34" charset="0"/>
              </a:rPr>
              <a:t>profesionální příčiny</a:t>
            </a:r>
            <a:r>
              <a:rPr lang="cs-CZ" altLang="cs-CZ" sz="2800" b="1">
                <a:latin typeface="Arial" panose="020B0604020202020204" pitchFamily="34" charset="0"/>
              </a:rPr>
              <a:t> </a:t>
            </a:r>
          </a:p>
          <a:p>
            <a:pPr marL="533400" indent="-533400">
              <a:lnSpc>
                <a:spcPct val="80000"/>
              </a:lnSpc>
            </a:pPr>
            <a:r>
              <a:rPr lang="cs-CZ" altLang="cs-CZ" sz="2800">
                <a:latin typeface="Arial" panose="020B0604020202020204" pitchFamily="34" charset="0"/>
              </a:rPr>
              <a:t>domácí práce</a:t>
            </a:r>
          </a:p>
          <a:p>
            <a:pPr marL="533400" indent="-533400">
              <a:lnSpc>
                <a:spcPct val="80000"/>
              </a:lnSpc>
            </a:pPr>
            <a:r>
              <a:rPr lang="cs-CZ" altLang="cs-CZ" sz="2800">
                <a:latin typeface="Arial" panose="020B0604020202020204" pitchFamily="34" charset="0"/>
              </a:rPr>
              <a:t>medicinální důvody</a:t>
            </a:r>
          </a:p>
          <a:p>
            <a:pPr marL="533400" indent="-533400">
              <a:lnSpc>
                <a:spcPct val="80000"/>
              </a:lnSpc>
            </a:pPr>
            <a:r>
              <a:rPr lang="cs-CZ" altLang="cs-CZ" sz="2800">
                <a:latin typeface="Arial" panose="020B0604020202020204" pitchFamily="34" charset="0"/>
              </a:rPr>
              <a:t>léčebný omyl</a:t>
            </a:r>
          </a:p>
          <a:p>
            <a:pPr marL="533400" indent="-533400">
              <a:lnSpc>
                <a:spcPct val="80000"/>
              </a:lnSpc>
            </a:pPr>
            <a:r>
              <a:rPr lang="cs-CZ" altLang="cs-CZ" sz="2800">
                <a:latin typeface="Arial" panose="020B0604020202020204" pitchFamily="34" charset="0"/>
              </a:rPr>
              <a:t>havárie a agrese</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457200" y="277813"/>
            <a:ext cx="8229600" cy="847725"/>
          </a:xfrm>
        </p:spPr>
        <p:txBody>
          <a:bodyPr/>
          <a:lstStyle/>
          <a:p>
            <a:r>
              <a:rPr lang="cs-CZ" altLang="cs-CZ">
                <a:solidFill>
                  <a:schemeClr val="folHlink"/>
                </a:solidFill>
              </a:rPr>
              <a:t>Klinická toxikologie</a:t>
            </a:r>
          </a:p>
        </p:txBody>
      </p:sp>
      <p:sp>
        <p:nvSpPr>
          <p:cNvPr id="48131" name="Rectangle 3"/>
          <p:cNvSpPr>
            <a:spLocks noGrp="1" noChangeArrowheads="1"/>
          </p:cNvSpPr>
          <p:nvPr>
            <p:ph type="body" idx="1"/>
          </p:nvPr>
        </p:nvSpPr>
        <p:spPr>
          <a:xfrm>
            <a:off x="457200" y="1125538"/>
            <a:ext cx="8229600" cy="5616575"/>
          </a:xfrm>
        </p:spPr>
        <p:txBody>
          <a:bodyPr/>
          <a:lstStyle/>
          <a:p>
            <a:pPr algn="ctr">
              <a:lnSpc>
                <a:spcPct val="80000"/>
              </a:lnSpc>
              <a:buFont typeface="Wingdings" panose="05000000000000000000" pitchFamily="2" charset="2"/>
              <a:buNone/>
            </a:pPr>
            <a:r>
              <a:rPr lang="cs-CZ" altLang="cs-CZ" sz="2000">
                <a:latin typeface="Arial" panose="020B0604020202020204" pitchFamily="34" charset="0"/>
              </a:rPr>
              <a:t>Možné příznaky otrav</a:t>
            </a:r>
          </a:p>
          <a:p>
            <a:pPr algn="ctr">
              <a:lnSpc>
                <a:spcPct val="80000"/>
              </a:lnSpc>
              <a:buFont typeface="Wingdings" panose="05000000000000000000" pitchFamily="2" charset="2"/>
              <a:buNone/>
            </a:pPr>
            <a:endParaRPr lang="cs-CZ" altLang="cs-CZ" sz="2000">
              <a:latin typeface="Arial" panose="020B0604020202020204" pitchFamily="34" charset="0"/>
            </a:endParaRPr>
          </a:p>
          <a:p>
            <a:pPr>
              <a:lnSpc>
                <a:spcPct val="80000"/>
              </a:lnSpc>
            </a:pPr>
            <a:r>
              <a:rPr lang="cs-CZ" altLang="cs-CZ" sz="2000" b="1"/>
              <a:t>zvracení</a:t>
            </a:r>
            <a:r>
              <a:rPr lang="cs-CZ" altLang="cs-CZ" sz="2000"/>
              <a:t>, </a:t>
            </a:r>
            <a:r>
              <a:rPr lang="cs-CZ" altLang="cs-CZ" sz="2000" b="1"/>
              <a:t>bolesti břicha</a:t>
            </a:r>
            <a:r>
              <a:rPr lang="cs-CZ" altLang="cs-CZ" sz="2000"/>
              <a:t> a </a:t>
            </a:r>
            <a:r>
              <a:rPr lang="cs-CZ" altLang="cs-CZ" sz="2000" b="1"/>
              <a:t>průjem</a:t>
            </a:r>
            <a:endParaRPr lang="cs-CZ" altLang="cs-CZ" sz="2000"/>
          </a:p>
          <a:p>
            <a:pPr>
              <a:lnSpc>
                <a:spcPct val="80000"/>
              </a:lnSpc>
            </a:pPr>
            <a:r>
              <a:rPr lang="cs-CZ" altLang="cs-CZ" sz="2000" b="1"/>
              <a:t>poruchy srdečního rytmu</a:t>
            </a:r>
            <a:r>
              <a:rPr lang="cs-CZ" altLang="cs-CZ" sz="2000"/>
              <a:t> ve smyslu jeho zrychlení, zpomalení a/nebo nepravidelnosti, snížení či zvýšení krevního tlaku</a:t>
            </a:r>
          </a:p>
          <a:p>
            <a:pPr>
              <a:lnSpc>
                <a:spcPct val="80000"/>
              </a:lnSpc>
            </a:pPr>
            <a:r>
              <a:rPr lang="cs-CZ" altLang="cs-CZ" sz="2000"/>
              <a:t>teplota</a:t>
            </a:r>
          </a:p>
          <a:p>
            <a:pPr>
              <a:lnSpc>
                <a:spcPct val="80000"/>
              </a:lnSpc>
            </a:pPr>
            <a:r>
              <a:rPr lang="cs-CZ" altLang="cs-CZ" sz="2000"/>
              <a:t>je také možné pozorovat </a:t>
            </a:r>
            <a:r>
              <a:rPr lang="cs-CZ" altLang="cs-CZ" sz="2000" b="1"/>
              <a:t>zpomalení nebo zrychlení dechové aktivity</a:t>
            </a:r>
            <a:r>
              <a:rPr lang="cs-CZ" altLang="cs-CZ" sz="2000"/>
              <a:t>, její nepravidelnost, prohloubení dechu nebo mělký dech</a:t>
            </a:r>
          </a:p>
          <a:p>
            <a:pPr>
              <a:lnSpc>
                <a:spcPct val="80000"/>
              </a:lnSpc>
            </a:pPr>
            <a:r>
              <a:rPr lang="cs-CZ" altLang="cs-CZ" sz="2000"/>
              <a:t>u některých otrav (zejména některými plyny) se objevuje změna barvy kůže</a:t>
            </a:r>
          </a:p>
          <a:p>
            <a:pPr>
              <a:lnSpc>
                <a:spcPct val="80000"/>
              </a:lnSpc>
            </a:pPr>
            <a:r>
              <a:rPr lang="cs-CZ" altLang="cs-CZ" sz="2000"/>
              <a:t>nápadné jsou </a:t>
            </a:r>
            <a:r>
              <a:rPr lang="cs-CZ" altLang="cs-CZ" sz="2000" b="1"/>
              <a:t>poruchy vědomí</a:t>
            </a:r>
            <a:r>
              <a:rPr lang="cs-CZ" altLang="cs-CZ" sz="2000"/>
              <a:t>, od malátnosti až do bezvědomí nebo naopak zvýšená bdělost a hyperaktivní stav</a:t>
            </a:r>
          </a:p>
          <a:p>
            <a:pPr>
              <a:lnSpc>
                <a:spcPct val="80000"/>
              </a:lnSpc>
            </a:pPr>
            <a:r>
              <a:rPr lang="cs-CZ" altLang="cs-CZ" sz="2000"/>
              <a:t>především u otrav drogami mohou být přítomny rozličné </a:t>
            </a:r>
            <a:r>
              <a:rPr lang="cs-CZ" altLang="cs-CZ" sz="2000" b="1"/>
              <a:t>poruchy psychiky</a:t>
            </a:r>
            <a:r>
              <a:rPr lang="cs-CZ" altLang="cs-CZ" sz="2000"/>
              <a:t>, na jedné straně ztráta zábran a euforie, na straně druhé deprese vedoucí až ke snaze o sebepoškození či k agresivitě</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cs-CZ" altLang="cs-CZ">
                <a:solidFill>
                  <a:schemeClr val="folHlink"/>
                </a:solidFill>
              </a:rPr>
              <a:t>Klinická toxikologie</a:t>
            </a:r>
          </a:p>
        </p:txBody>
      </p:sp>
      <p:sp>
        <p:nvSpPr>
          <p:cNvPr id="49155" name="Rectangle 3"/>
          <p:cNvSpPr>
            <a:spLocks noGrp="1" noChangeArrowheads="1"/>
          </p:cNvSpPr>
          <p:nvPr>
            <p:ph type="body" idx="1"/>
          </p:nvPr>
        </p:nvSpPr>
        <p:spPr/>
        <p:txBody>
          <a:bodyPr/>
          <a:lstStyle/>
          <a:p>
            <a:pPr algn="ctr">
              <a:lnSpc>
                <a:spcPct val="80000"/>
              </a:lnSpc>
              <a:buFont typeface="Wingdings" panose="05000000000000000000" pitchFamily="2" charset="2"/>
              <a:buNone/>
            </a:pPr>
            <a:r>
              <a:rPr lang="cs-CZ" altLang="cs-CZ" sz="2400">
                <a:latin typeface="Arial" panose="020B0604020202020204" pitchFamily="34" charset="0"/>
              </a:rPr>
              <a:t>Obecné zásady léčby otrav</a:t>
            </a:r>
          </a:p>
          <a:p>
            <a:pPr algn="ctr">
              <a:lnSpc>
                <a:spcPct val="80000"/>
              </a:lnSpc>
              <a:buFont typeface="Wingdings" panose="05000000000000000000" pitchFamily="2" charset="2"/>
              <a:buNone/>
            </a:pPr>
            <a:endParaRPr lang="cs-CZ" altLang="cs-CZ" sz="2000">
              <a:latin typeface="Arial" panose="020B0604020202020204" pitchFamily="34" charset="0"/>
            </a:endParaRPr>
          </a:p>
          <a:p>
            <a:pPr>
              <a:lnSpc>
                <a:spcPct val="80000"/>
              </a:lnSpc>
              <a:buFont typeface="Wingdings" panose="05000000000000000000" pitchFamily="2" charset="2"/>
              <a:buNone/>
            </a:pPr>
            <a:r>
              <a:rPr lang="cs-CZ" altLang="cs-CZ" sz="1800" b="1">
                <a:latin typeface="Arial" panose="020B0604020202020204" pitchFamily="34" charset="0"/>
              </a:rPr>
              <a:t>Tíže otravy je určena alterací základní životních funkcí:</a:t>
            </a:r>
          </a:p>
          <a:p>
            <a:pPr>
              <a:lnSpc>
                <a:spcPct val="80000"/>
              </a:lnSpc>
              <a:buFont typeface="Wingdings" panose="05000000000000000000" pitchFamily="2" charset="2"/>
              <a:buNone/>
            </a:pPr>
            <a:r>
              <a:rPr lang="cs-CZ" altLang="cs-CZ" sz="1800">
                <a:latin typeface="Arial" panose="020B0604020202020204" pitchFamily="34" charset="0"/>
              </a:rPr>
              <a:t>	</a:t>
            </a:r>
            <a:r>
              <a:rPr lang="cs-CZ" altLang="cs-CZ" sz="1600">
                <a:latin typeface="Arial" panose="020B0604020202020204" pitchFamily="34" charset="0"/>
              </a:rPr>
              <a:t>- Vědomí</a:t>
            </a:r>
          </a:p>
          <a:p>
            <a:pPr>
              <a:lnSpc>
                <a:spcPct val="80000"/>
              </a:lnSpc>
              <a:buFont typeface="Wingdings" panose="05000000000000000000" pitchFamily="2" charset="2"/>
              <a:buNone/>
            </a:pPr>
            <a:r>
              <a:rPr lang="cs-CZ" altLang="cs-CZ" sz="1600">
                <a:latin typeface="Arial" panose="020B0604020202020204" pitchFamily="34" charset="0"/>
              </a:rPr>
              <a:t>	- Dýchání</a:t>
            </a:r>
          </a:p>
          <a:p>
            <a:pPr>
              <a:lnSpc>
                <a:spcPct val="80000"/>
              </a:lnSpc>
              <a:buFont typeface="Wingdings" panose="05000000000000000000" pitchFamily="2" charset="2"/>
              <a:buNone/>
            </a:pPr>
            <a:r>
              <a:rPr lang="cs-CZ" altLang="cs-CZ" sz="1600">
                <a:latin typeface="Arial" panose="020B0604020202020204" pitchFamily="34" charset="0"/>
              </a:rPr>
              <a:t>	- Oběhu</a:t>
            </a:r>
          </a:p>
          <a:p>
            <a:pPr>
              <a:lnSpc>
                <a:spcPct val="80000"/>
              </a:lnSpc>
              <a:buFont typeface="Wingdings" panose="05000000000000000000" pitchFamily="2" charset="2"/>
              <a:buNone/>
            </a:pPr>
            <a:r>
              <a:rPr lang="cs-CZ" altLang="cs-CZ" sz="1600">
                <a:latin typeface="Arial" panose="020B0604020202020204" pitchFamily="34" charset="0"/>
              </a:rPr>
              <a:t>	- Vnitřního prostředí</a:t>
            </a:r>
          </a:p>
          <a:p>
            <a:pPr>
              <a:lnSpc>
                <a:spcPct val="80000"/>
              </a:lnSpc>
              <a:buFont typeface="Wingdings" panose="05000000000000000000" pitchFamily="2" charset="2"/>
              <a:buNone/>
            </a:pPr>
            <a:endParaRPr lang="cs-CZ" altLang="cs-CZ" sz="1800" b="1">
              <a:latin typeface="Arial" panose="020B0604020202020204" pitchFamily="34" charset="0"/>
            </a:endParaRPr>
          </a:p>
          <a:p>
            <a:pPr>
              <a:lnSpc>
                <a:spcPct val="80000"/>
              </a:lnSpc>
              <a:buFont typeface="Wingdings" panose="05000000000000000000" pitchFamily="2" charset="2"/>
              <a:buNone/>
            </a:pPr>
            <a:r>
              <a:rPr lang="cs-CZ" altLang="cs-CZ" sz="1800" b="1">
                <a:latin typeface="Arial" panose="020B0604020202020204" pitchFamily="34" charset="0"/>
              </a:rPr>
              <a:t>Cíl léčby</a:t>
            </a:r>
          </a:p>
          <a:p>
            <a:pPr>
              <a:lnSpc>
                <a:spcPct val="80000"/>
              </a:lnSpc>
              <a:buFont typeface="Wingdings" panose="05000000000000000000" pitchFamily="2" charset="2"/>
              <a:buNone/>
            </a:pPr>
            <a:r>
              <a:rPr lang="cs-CZ" altLang="cs-CZ" sz="1800">
                <a:latin typeface="Arial" panose="020B0604020202020204" pitchFamily="34" charset="0"/>
              </a:rPr>
              <a:t>	</a:t>
            </a:r>
            <a:r>
              <a:rPr lang="cs-CZ" altLang="cs-CZ" sz="1600">
                <a:latin typeface="Arial" panose="020B0604020202020204" pitchFamily="34" charset="0"/>
              </a:rPr>
              <a:t>- Odstranění a zneškodnění toxické látky (prim. a sek. eliminace)</a:t>
            </a:r>
          </a:p>
          <a:p>
            <a:pPr>
              <a:lnSpc>
                <a:spcPct val="80000"/>
              </a:lnSpc>
              <a:buFont typeface="Wingdings" panose="05000000000000000000" pitchFamily="2" charset="2"/>
              <a:buNone/>
            </a:pPr>
            <a:r>
              <a:rPr lang="cs-CZ" altLang="cs-CZ" sz="1600">
                <a:latin typeface="Arial" panose="020B0604020202020204" pitchFamily="34" charset="0"/>
              </a:rPr>
              <a:t>	- Udržení vitálních funkcí a prevence komplikací</a:t>
            </a:r>
          </a:p>
          <a:p>
            <a:pPr>
              <a:lnSpc>
                <a:spcPct val="80000"/>
              </a:lnSpc>
              <a:buFont typeface="Wingdings" panose="05000000000000000000" pitchFamily="2" charset="2"/>
              <a:buNone/>
            </a:pPr>
            <a:endParaRPr lang="cs-CZ" altLang="cs-CZ" sz="1800" b="1">
              <a:latin typeface="Arial" panose="020B0604020202020204" pitchFamily="34" charset="0"/>
            </a:endParaRPr>
          </a:p>
          <a:p>
            <a:pPr>
              <a:lnSpc>
                <a:spcPct val="80000"/>
              </a:lnSpc>
              <a:buFont typeface="Wingdings" panose="05000000000000000000" pitchFamily="2" charset="2"/>
              <a:buNone/>
            </a:pPr>
            <a:r>
              <a:rPr lang="cs-CZ" altLang="cs-CZ" sz="1800" b="1">
                <a:latin typeface="Arial" panose="020B0604020202020204" pitchFamily="34" charset="0"/>
              </a:rPr>
              <a:t>Primární eliminace </a:t>
            </a:r>
            <a:r>
              <a:rPr lang="cs-CZ" altLang="cs-CZ" sz="1800" b="1" i="1">
                <a:latin typeface="Arial" panose="020B0604020202020204" pitchFamily="34" charset="0"/>
              </a:rPr>
              <a:t>(v rámci PP může provádět i laik)</a:t>
            </a:r>
          </a:p>
          <a:p>
            <a:pPr>
              <a:lnSpc>
                <a:spcPct val="80000"/>
              </a:lnSpc>
              <a:buFont typeface="Wingdings" panose="05000000000000000000" pitchFamily="2" charset="2"/>
              <a:buNone/>
            </a:pPr>
            <a:r>
              <a:rPr lang="cs-CZ" altLang="cs-CZ" sz="1800" b="1">
                <a:latin typeface="Arial" panose="020B0604020202020204" pitchFamily="34" charset="0"/>
              </a:rPr>
              <a:t>	</a:t>
            </a:r>
            <a:r>
              <a:rPr lang="cs-CZ" altLang="cs-CZ" sz="1600">
                <a:latin typeface="Arial" panose="020B0604020202020204" pitchFamily="34" charset="0"/>
              </a:rPr>
              <a:t>- Přerušení kontaktu s chemickou látkou, její mechanické odstranění</a:t>
            </a:r>
          </a:p>
          <a:p>
            <a:pPr>
              <a:lnSpc>
                <a:spcPct val="80000"/>
              </a:lnSpc>
              <a:buFont typeface="Wingdings" panose="05000000000000000000" pitchFamily="2" charset="2"/>
              <a:buNone/>
            </a:pPr>
            <a:r>
              <a:rPr lang="cs-CZ" altLang="cs-CZ" sz="1600">
                <a:latin typeface="Arial" panose="020B0604020202020204" pitchFamily="34" charset="0"/>
              </a:rPr>
              <a:t>	  z povrchu těla, dýchacích cest a ze zažívacího traktu</a:t>
            </a:r>
          </a:p>
          <a:p>
            <a:pPr>
              <a:lnSpc>
                <a:spcPct val="80000"/>
              </a:lnSpc>
            </a:pPr>
            <a:endParaRPr lang="cs-CZ" altLang="cs-CZ" sz="1600">
              <a:latin typeface="Arial" panose="020B0604020202020204" pitchFamily="34"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cs-CZ" altLang="cs-CZ">
                <a:solidFill>
                  <a:schemeClr val="folHlink"/>
                </a:solidFill>
              </a:rPr>
              <a:t>Klinická toxikologie</a:t>
            </a:r>
          </a:p>
        </p:txBody>
      </p:sp>
      <p:sp>
        <p:nvSpPr>
          <p:cNvPr id="50179" name="Rectangle 3"/>
          <p:cNvSpPr>
            <a:spLocks noGrp="1" noChangeArrowheads="1"/>
          </p:cNvSpPr>
          <p:nvPr>
            <p:ph type="body" idx="1"/>
          </p:nvPr>
        </p:nvSpPr>
        <p:spPr/>
        <p:txBody>
          <a:bodyPr/>
          <a:lstStyle/>
          <a:p>
            <a:pPr algn="ctr">
              <a:lnSpc>
                <a:spcPct val="80000"/>
              </a:lnSpc>
              <a:buFont typeface="Wingdings" panose="05000000000000000000" pitchFamily="2" charset="2"/>
              <a:buNone/>
            </a:pPr>
            <a:r>
              <a:rPr lang="cs-CZ" altLang="cs-CZ" sz="2000">
                <a:latin typeface="Arial" panose="020B0604020202020204" pitchFamily="34" charset="0"/>
              </a:rPr>
              <a:t>Primární eliminace</a:t>
            </a:r>
          </a:p>
          <a:p>
            <a:pPr algn="ctr">
              <a:lnSpc>
                <a:spcPct val="80000"/>
              </a:lnSpc>
              <a:buFont typeface="Wingdings" panose="05000000000000000000" pitchFamily="2" charset="2"/>
              <a:buNone/>
            </a:pPr>
            <a:endParaRPr lang="cs-CZ" altLang="cs-CZ" sz="1800">
              <a:latin typeface="Arial" panose="020B0604020202020204" pitchFamily="34" charset="0"/>
            </a:endParaRPr>
          </a:p>
          <a:p>
            <a:pPr>
              <a:lnSpc>
                <a:spcPct val="80000"/>
              </a:lnSpc>
              <a:buFont typeface="Wingdings" panose="05000000000000000000" pitchFamily="2" charset="2"/>
              <a:buNone/>
            </a:pPr>
            <a:r>
              <a:rPr lang="cs-CZ" altLang="cs-CZ" sz="2000" b="1">
                <a:latin typeface="Arial" panose="020B0604020202020204" pitchFamily="34" charset="0"/>
              </a:rPr>
              <a:t>Dekontaminace kůže a sliznic</a:t>
            </a:r>
          </a:p>
          <a:p>
            <a:pPr>
              <a:lnSpc>
                <a:spcPct val="80000"/>
              </a:lnSpc>
              <a:buFont typeface="Wingdings" panose="05000000000000000000" pitchFamily="2" charset="2"/>
              <a:buNone/>
            </a:pPr>
            <a:r>
              <a:rPr lang="cs-CZ" altLang="cs-CZ" sz="1200">
                <a:latin typeface="Arial" panose="020B0604020202020204" pitchFamily="34" charset="0"/>
              </a:rPr>
              <a:t>	</a:t>
            </a:r>
            <a:r>
              <a:rPr lang="cs-CZ" altLang="cs-CZ" sz="1800">
                <a:latin typeface="Arial" panose="020B0604020202020204" pitchFamily="34" charset="0"/>
              </a:rPr>
              <a:t>- Okamžité oplachování</a:t>
            </a:r>
          </a:p>
          <a:p>
            <a:pPr>
              <a:lnSpc>
                <a:spcPct val="80000"/>
              </a:lnSpc>
              <a:buFont typeface="Wingdings" panose="05000000000000000000" pitchFamily="2" charset="2"/>
              <a:buNone/>
            </a:pPr>
            <a:r>
              <a:rPr lang="cs-CZ" altLang="cs-CZ" sz="1800">
                <a:latin typeface="Arial" panose="020B0604020202020204" pitchFamily="34" charset="0"/>
              </a:rPr>
              <a:t>	- Odstranění nasáklého šatstva</a:t>
            </a:r>
          </a:p>
          <a:p>
            <a:pPr>
              <a:lnSpc>
                <a:spcPct val="80000"/>
              </a:lnSpc>
              <a:buFont typeface="Wingdings" panose="05000000000000000000" pitchFamily="2" charset="2"/>
              <a:buNone/>
            </a:pPr>
            <a:r>
              <a:rPr lang="cs-CZ" altLang="cs-CZ" sz="1800">
                <a:latin typeface="Arial" panose="020B0604020202020204" pitchFamily="34" charset="0"/>
              </a:rPr>
              <a:t>	- Sterilní krytí</a:t>
            </a:r>
          </a:p>
          <a:p>
            <a:pPr>
              <a:lnSpc>
                <a:spcPct val="80000"/>
              </a:lnSpc>
              <a:buFont typeface="Wingdings" panose="05000000000000000000" pitchFamily="2" charset="2"/>
              <a:buNone/>
            </a:pPr>
            <a:r>
              <a:rPr lang="cs-CZ" altLang="cs-CZ" sz="1800">
                <a:latin typeface="Arial" panose="020B0604020202020204" pitchFamily="34" charset="0"/>
              </a:rPr>
              <a:t>	- Inaktivační látky (v některých případech)</a:t>
            </a:r>
          </a:p>
          <a:p>
            <a:pPr>
              <a:lnSpc>
                <a:spcPct val="80000"/>
              </a:lnSpc>
            </a:pPr>
            <a:endParaRPr lang="cs-CZ" altLang="cs-CZ" sz="1200">
              <a:latin typeface="Arial" panose="020B0604020202020204" pitchFamily="34" charset="0"/>
            </a:endParaRPr>
          </a:p>
          <a:p>
            <a:pPr>
              <a:lnSpc>
                <a:spcPct val="80000"/>
              </a:lnSpc>
              <a:buFont typeface="Wingdings" panose="05000000000000000000" pitchFamily="2" charset="2"/>
              <a:buNone/>
            </a:pPr>
            <a:r>
              <a:rPr lang="cs-CZ" altLang="cs-CZ" sz="2000" b="1">
                <a:latin typeface="Arial" panose="020B0604020202020204" pitchFamily="34" charset="0"/>
              </a:rPr>
              <a:t>Dekontaminace očí</a:t>
            </a:r>
            <a:endParaRPr lang="cs-CZ" altLang="cs-CZ" sz="2000">
              <a:latin typeface="Arial" panose="020B0604020202020204" pitchFamily="34" charset="0"/>
            </a:endParaRPr>
          </a:p>
          <a:p>
            <a:pPr>
              <a:lnSpc>
                <a:spcPct val="80000"/>
              </a:lnSpc>
              <a:buFont typeface="Wingdings" panose="05000000000000000000" pitchFamily="2" charset="2"/>
              <a:buNone/>
            </a:pPr>
            <a:r>
              <a:rPr lang="cs-CZ" altLang="cs-CZ" sz="1200">
                <a:latin typeface="Arial" panose="020B0604020202020204" pitchFamily="34" charset="0"/>
              </a:rPr>
              <a:t>	</a:t>
            </a:r>
            <a:r>
              <a:rPr lang="cs-CZ" altLang="cs-CZ" sz="1600" i="1">
                <a:latin typeface="Arial" panose="020B0604020202020204" pitchFamily="34" charset="0"/>
              </a:rPr>
              <a:t>(Rohovka je zvlášť citlivá vůči žíravým látkám-poškození jizvami)</a:t>
            </a:r>
            <a:r>
              <a:rPr lang="cs-CZ" altLang="cs-CZ" sz="1200">
                <a:latin typeface="Arial" panose="020B0604020202020204" pitchFamily="34" charset="0"/>
              </a:rPr>
              <a:t> </a:t>
            </a:r>
          </a:p>
          <a:p>
            <a:pPr>
              <a:lnSpc>
                <a:spcPct val="80000"/>
              </a:lnSpc>
              <a:buFont typeface="Wingdings" panose="05000000000000000000" pitchFamily="2" charset="2"/>
              <a:buNone/>
            </a:pPr>
            <a:r>
              <a:rPr lang="cs-CZ" altLang="cs-CZ" sz="1200">
                <a:latin typeface="Arial" panose="020B0604020202020204" pitchFamily="34" charset="0"/>
              </a:rPr>
              <a:t> </a:t>
            </a:r>
          </a:p>
          <a:p>
            <a:pPr>
              <a:lnSpc>
                <a:spcPct val="80000"/>
              </a:lnSpc>
              <a:buFont typeface="Wingdings" panose="05000000000000000000" pitchFamily="2" charset="2"/>
              <a:buNone/>
            </a:pPr>
            <a:r>
              <a:rPr lang="cs-CZ" altLang="cs-CZ" sz="1200">
                <a:latin typeface="Arial" panose="020B0604020202020204" pitchFamily="34" charset="0"/>
              </a:rPr>
              <a:t>	</a:t>
            </a:r>
            <a:r>
              <a:rPr lang="cs-CZ" altLang="cs-CZ" sz="1800">
                <a:latin typeface="Arial" panose="020B0604020202020204" pitchFamily="34" charset="0"/>
              </a:rPr>
              <a:t>- Vyjmout kontaktní čočky</a:t>
            </a:r>
          </a:p>
          <a:p>
            <a:pPr>
              <a:lnSpc>
                <a:spcPct val="80000"/>
              </a:lnSpc>
              <a:buFont typeface="Wingdings" panose="05000000000000000000" pitchFamily="2" charset="2"/>
              <a:buNone/>
            </a:pPr>
            <a:r>
              <a:rPr lang="cs-CZ" altLang="cs-CZ" sz="1800">
                <a:latin typeface="Arial" panose="020B0604020202020204" pitchFamily="34" charset="0"/>
              </a:rPr>
              <a:t>	- Anestetikum</a:t>
            </a:r>
          </a:p>
          <a:p>
            <a:pPr>
              <a:lnSpc>
                <a:spcPct val="80000"/>
              </a:lnSpc>
              <a:buFont typeface="Wingdings" panose="05000000000000000000" pitchFamily="2" charset="2"/>
              <a:buNone/>
            </a:pPr>
            <a:r>
              <a:rPr lang="cs-CZ" altLang="cs-CZ" sz="1800">
                <a:latin typeface="Arial" panose="020B0604020202020204" pitchFamily="34" charset="0"/>
              </a:rPr>
              <a:t>	- Výplach velkým množstvím vody (směrování)</a:t>
            </a:r>
          </a:p>
          <a:p>
            <a:pPr>
              <a:lnSpc>
                <a:spcPct val="80000"/>
              </a:lnSpc>
              <a:buFont typeface="Wingdings" panose="05000000000000000000" pitchFamily="2" charset="2"/>
              <a:buNone/>
            </a:pPr>
            <a:r>
              <a:rPr lang="cs-CZ" altLang="cs-CZ" sz="1800">
                <a:latin typeface="Arial" panose="020B0604020202020204" pitchFamily="34" charset="0"/>
              </a:rPr>
              <a:t>	- Neutralizační roztoky, odeslat k oftalmologovi</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cs-CZ" altLang="cs-CZ">
                <a:solidFill>
                  <a:schemeClr val="folHlink"/>
                </a:solidFill>
              </a:rPr>
              <a:t>Klinická toxikologie</a:t>
            </a:r>
          </a:p>
        </p:txBody>
      </p:sp>
      <p:sp>
        <p:nvSpPr>
          <p:cNvPr id="51203" name="Rectangle 3"/>
          <p:cNvSpPr>
            <a:spLocks noGrp="1" noChangeArrowheads="1"/>
          </p:cNvSpPr>
          <p:nvPr>
            <p:ph type="body" idx="1"/>
          </p:nvPr>
        </p:nvSpPr>
        <p:spPr/>
        <p:txBody>
          <a:bodyPr/>
          <a:lstStyle/>
          <a:p>
            <a:pPr algn="ctr">
              <a:lnSpc>
                <a:spcPct val="80000"/>
              </a:lnSpc>
              <a:buFont typeface="Wingdings" panose="05000000000000000000" pitchFamily="2" charset="2"/>
              <a:buNone/>
            </a:pPr>
            <a:r>
              <a:rPr lang="cs-CZ" altLang="cs-CZ" sz="1800">
                <a:latin typeface="Arial" panose="020B0604020202020204" pitchFamily="34" charset="0"/>
              </a:rPr>
              <a:t>Primární eliminace</a:t>
            </a:r>
          </a:p>
          <a:p>
            <a:pPr algn="ctr">
              <a:lnSpc>
                <a:spcPct val="80000"/>
              </a:lnSpc>
              <a:buFont typeface="Wingdings" panose="05000000000000000000" pitchFamily="2" charset="2"/>
              <a:buNone/>
            </a:pPr>
            <a:endParaRPr lang="cs-CZ" altLang="cs-CZ" sz="1800">
              <a:latin typeface="Arial" panose="020B0604020202020204" pitchFamily="34" charset="0"/>
            </a:endParaRPr>
          </a:p>
          <a:p>
            <a:pPr>
              <a:lnSpc>
                <a:spcPct val="80000"/>
              </a:lnSpc>
              <a:buFont typeface="Wingdings" panose="05000000000000000000" pitchFamily="2" charset="2"/>
              <a:buNone/>
            </a:pPr>
            <a:r>
              <a:rPr lang="cs-CZ" altLang="cs-CZ" sz="2000" b="1">
                <a:latin typeface="Arial" panose="020B0604020202020204" pitchFamily="34" charset="0"/>
              </a:rPr>
              <a:t>Opatření při inhalační expozici</a:t>
            </a:r>
          </a:p>
          <a:p>
            <a:pPr>
              <a:lnSpc>
                <a:spcPct val="80000"/>
              </a:lnSpc>
              <a:buFont typeface="Wingdings" panose="05000000000000000000" pitchFamily="2" charset="2"/>
              <a:buNone/>
            </a:pPr>
            <a:r>
              <a:rPr lang="cs-CZ" altLang="cs-CZ" sz="1800">
                <a:latin typeface="Arial" panose="020B0604020202020204" pitchFamily="34" charset="0"/>
              </a:rPr>
              <a:t>	- Vynesení ze zamořeného prostředí</a:t>
            </a:r>
          </a:p>
          <a:p>
            <a:pPr>
              <a:lnSpc>
                <a:spcPct val="80000"/>
              </a:lnSpc>
              <a:buFont typeface="Wingdings" panose="05000000000000000000" pitchFamily="2" charset="2"/>
              <a:buNone/>
            </a:pPr>
            <a:r>
              <a:rPr lang="cs-CZ" altLang="cs-CZ" sz="1800">
                <a:latin typeface="Arial" panose="020B0604020202020204" pitchFamily="34" charset="0"/>
              </a:rPr>
              <a:t>	- Nenechat prochladnout</a:t>
            </a:r>
          </a:p>
          <a:p>
            <a:pPr>
              <a:lnSpc>
                <a:spcPct val="80000"/>
              </a:lnSpc>
              <a:buFont typeface="Wingdings" panose="05000000000000000000" pitchFamily="2" charset="2"/>
              <a:buNone/>
            </a:pPr>
            <a:r>
              <a:rPr lang="cs-CZ" altLang="cs-CZ" sz="1800">
                <a:latin typeface="Arial" panose="020B0604020202020204" pitchFamily="34" charset="0"/>
              </a:rPr>
              <a:t>	- Sledování klinických známek nekardiálního plicního edému</a:t>
            </a:r>
          </a:p>
          <a:p>
            <a:pPr>
              <a:lnSpc>
                <a:spcPct val="80000"/>
              </a:lnSpc>
              <a:buFont typeface="Wingdings" panose="05000000000000000000" pitchFamily="2" charset="2"/>
              <a:buNone/>
            </a:pPr>
            <a:r>
              <a:rPr lang="cs-CZ" altLang="cs-CZ" sz="1800">
                <a:latin typeface="Arial" panose="020B0604020202020204" pitchFamily="34" charset="0"/>
              </a:rPr>
              <a:t>	- Absolutní klid, polosedě, kyslík</a:t>
            </a:r>
          </a:p>
          <a:p>
            <a:pPr>
              <a:lnSpc>
                <a:spcPct val="80000"/>
              </a:lnSpc>
              <a:buFont typeface="Wingdings" panose="05000000000000000000" pitchFamily="2" charset="2"/>
              <a:buNone/>
            </a:pPr>
            <a:r>
              <a:rPr lang="cs-CZ" altLang="cs-CZ" sz="1800">
                <a:latin typeface="Arial" panose="020B0604020202020204" pitchFamily="34" charset="0"/>
              </a:rPr>
              <a:t>	- Hospitalizace i u asymptomatických!</a:t>
            </a:r>
          </a:p>
          <a:p>
            <a:pPr>
              <a:lnSpc>
                <a:spcPct val="80000"/>
              </a:lnSpc>
            </a:pPr>
            <a:endParaRPr lang="cs-CZ" altLang="cs-CZ" sz="1800">
              <a:latin typeface="Arial" panose="020B0604020202020204" pitchFamily="34" charset="0"/>
            </a:endParaRPr>
          </a:p>
          <a:p>
            <a:pPr>
              <a:lnSpc>
                <a:spcPct val="80000"/>
              </a:lnSpc>
            </a:pPr>
            <a:endParaRPr lang="cs-CZ" altLang="cs-CZ" sz="1800">
              <a:latin typeface="Arial" panose="020B0604020202020204" pitchFamily="34" charset="0"/>
            </a:endParaRPr>
          </a:p>
          <a:p>
            <a:pPr>
              <a:lnSpc>
                <a:spcPct val="80000"/>
              </a:lnSpc>
              <a:buFont typeface="Wingdings" panose="05000000000000000000" pitchFamily="2" charset="2"/>
              <a:buNone/>
            </a:pPr>
            <a:r>
              <a:rPr lang="cs-CZ" altLang="cs-CZ" sz="2000" b="1">
                <a:latin typeface="Arial" panose="020B0604020202020204" pitchFamily="34" charset="0"/>
              </a:rPr>
              <a:t>Dekontaminace při perorální otravě</a:t>
            </a:r>
          </a:p>
          <a:p>
            <a:pPr>
              <a:lnSpc>
                <a:spcPct val="80000"/>
              </a:lnSpc>
              <a:buFont typeface="Wingdings" panose="05000000000000000000" pitchFamily="2" charset="2"/>
              <a:buNone/>
            </a:pPr>
            <a:endParaRPr lang="cs-CZ" altLang="cs-CZ" sz="2000">
              <a:latin typeface="Arial" panose="020B0604020202020204" pitchFamily="34" charset="0"/>
            </a:endParaRPr>
          </a:p>
          <a:p>
            <a:pPr>
              <a:lnSpc>
                <a:spcPct val="80000"/>
              </a:lnSpc>
              <a:buFont typeface="Wingdings" panose="05000000000000000000" pitchFamily="2" charset="2"/>
              <a:buNone/>
            </a:pPr>
            <a:r>
              <a:rPr lang="cs-CZ" altLang="cs-CZ" sz="1800">
                <a:latin typeface="Arial" panose="020B0604020202020204" pitchFamily="34" charset="0"/>
              </a:rPr>
              <a:t>	- Evakuace žaludku  	zvracením</a:t>
            </a:r>
          </a:p>
          <a:p>
            <a:pPr>
              <a:lnSpc>
                <a:spcPct val="80000"/>
              </a:lnSpc>
              <a:buFont typeface="Wingdings" panose="05000000000000000000" pitchFamily="2" charset="2"/>
              <a:buNone/>
            </a:pPr>
            <a:r>
              <a:rPr lang="cs-CZ" altLang="cs-CZ" sz="1800">
                <a:latin typeface="Arial" panose="020B0604020202020204" pitchFamily="34" charset="0"/>
              </a:rPr>
              <a:t>				výplachem - kontraindikace</a:t>
            </a:r>
          </a:p>
          <a:p>
            <a:pPr>
              <a:lnSpc>
                <a:spcPct val="80000"/>
              </a:lnSpc>
              <a:buFont typeface="Wingdings" panose="05000000000000000000" pitchFamily="2" charset="2"/>
              <a:buNone/>
            </a:pPr>
            <a:r>
              <a:rPr lang="cs-CZ" altLang="cs-CZ" sz="1800">
                <a:latin typeface="Arial" panose="020B0604020202020204" pitchFamily="34" charset="0"/>
              </a:rPr>
              <a:t>	- Vyprázdnění střevního traktu vysokým klysmatem</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457200" y="277813"/>
            <a:ext cx="8229600" cy="919162"/>
          </a:xfrm>
        </p:spPr>
        <p:txBody>
          <a:bodyPr/>
          <a:lstStyle/>
          <a:p>
            <a:r>
              <a:rPr lang="cs-CZ" altLang="cs-CZ">
                <a:solidFill>
                  <a:schemeClr val="folHlink"/>
                </a:solidFill>
              </a:rPr>
              <a:t>Klinická toxikologie</a:t>
            </a:r>
          </a:p>
        </p:txBody>
      </p:sp>
      <p:sp>
        <p:nvSpPr>
          <p:cNvPr id="53251" name="Rectangle 3"/>
          <p:cNvSpPr>
            <a:spLocks noGrp="1" noChangeArrowheads="1"/>
          </p:cNvSpPr>
          <p:nvPr>
            <p:ph type="body" idx="1"/>
          </p:nvPr>
        </p:nvSpPr>
        <p:spPr>
          <a:xfrm>
            <a:off x="457200" y="1341438"/>
            <a:ext cx="8229600" cy="5327650"/>
          </a:xfrm>
        </p:spPr>
        <p:txBody>
          <a:bodyPr/>
          <a:lstStyle/>
          <a:p>
            <a:pPr algn="ctr">
              <a:lnSpc>
                <a:spcPct val="80000"/>
              </a:lnSpc>
              <a:buFont typeface="Wingdings" panose="05000000000000000000" pitchFamily="2" charset="2"/>
              <a:buNone/>
            </a:pPr>
            <a:r>
              <a:rPr lang="cs-CZ" altLang="cs-CZ" sz="2800"/>
              <a:t>Léčba otrav</a:t>
            </a:r>
          </a:p>
          <a:p>
            <a:pPr algn="ctr">
              <a:lnSpc>
                <a:spcPct val="80000"/>
              </a:lnSpc>
              <a:buFont typeface="Wingdings" panose="05000000000000000000" pitchFamily="2" charset="2"/>
              <a:buNone/>
            </a:pPr>
            <a:endParaRPr lang="cs-CZ" altLang="cs-CZ" sz="2800"/>
          </a:p>
          <a:p>
            <a:pPr>
              <a:lnSpc>
                <a:spcPct val="80000"/>
              </a:lnSpc>
            </a:pPr>
            <a:r>
              <a:rPr lang="cs-CZ" altLang="cs-CZ" sz="2800" b="1"/>
              <a:t>Podpoření zvracení</a:t>
            </a:r>
            <a:r>
              <a:rPr lang="cs-CZ" altLang="cs-CZ" sz="2800"/>
              <a:t>, </a:t>
            </a:r>
            <a:r>
              <a:rPr lang="cs-CZ" altLang="cs-CZ" sz="2800" b="1"/>
              <a:t>výplach žaludku</a:t>
            </a:r>
            <a:r>
              <a:rPr lang="cs-CZ" altLang="cs-CZ" sz="2800"/>
              <a:t>, celkový </a:t>
            </a:r>
            <a:r>
              <a:rPr lang="cs-CZ" altLang="cs-CZ" sz="2800" b="1"/>
              <a:t>výplach střeva</a:t>
            </a:r>
            <a:r>
              <a:rPr lang="cs-CZ" altLang="cs-CZ" sz="2800"/>
              <a:t>, </a:t>
            </a:r>
            <a:r>
              <a:rPr lang="cs-CZ" altLang="cs-CZ" sz="2800" b="1"/>
              <a:t>klyzma</a:t>
            </a:r>
            <a:r>
              <a:rPr lang="cs-CZ" altLang="cs-CZ" sz="2800"/>
              <a:t>(klystýr) a aplikace velkého množství </a:t>
            </a:r>
            <a:r>
              <a:rPr lang="cs-CZ" altLang="cs-CZ" sz="2800" b="1"/>
              <a:t>živočišného uhlí</a:t>
            </a:r>
            <a:r>
              <a:rPr lang="cs-CZ" altLang="cs-CZ" sz="2800"/>
              <a:t>. U pacientů v bezvědomí musejí být dýchací cesty nejprve zajištěny intubací, teprve poté se do žaludku zavádí sonda, kterou je výplach prováděn.</a:t>
            </a:r>
          </a:p>
          <a:p>
            <a:pPr>
              <a:lnSpc>
                <a:spcPct val="80000"/>
              </a:lnSpc>
            </a:pPr>
            <a:r>
              <a:rPr lang="cs-CZ" altLang="cs-CZ" sz="2800"/>
              <a:t>Dalším prvkem léčby je podání tzv. </a:t>
            </a:r>
            <a:r>
              <a:rPr lang="cs-CZ" altLang="cs-CZ" sz="2800" b="1"/>
              <a:t>antidota</a:t>
            </a:r>
            <a:r>
              <a:rPr lang="cs-CZ" altLang="cs-CZ" sz="2800"/>
              <a:t>, protijedu, tedy látky, která působí proti účinkům jedu. Jed musí být samozřejmě přesně určen a ne proti všem jedům antidotum existuje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cs-CZ" altLang="cs-CZ">
                <a:solidFill>
                  <a:schemeClr val="folHlink"/>
                </a:solidFill>
              </a:rPr>
              <a:t>Klinická toxikologie</a:t>
            </a:r>
          </a:p>
        </p:txBody>
      </p:sp>
      <p:sp>
        <p:nvSpPr>
          <p:cNvPr id="54275" name="Rectangle 3"/>
          <p:cNvSpPr>
            <a:spLocks noGrp="1" noChangeArrowheads="1"/>
          </p:cNvSpPr>
          <p:nvPr>
            <p:ph type="body" idx="1"/>
          </p:nvPr>
        </p:nvSpPr>
        <p:spPr>
          <a:xfrm>
            <a:off x="457200" y="1600200"/>
            <a:ext cx="8229600" cy="5141913"/>
          </a:xfrm>
        </p:spPr>
        <p:txBody>
          <a:bodyPr/>
          <a:lstStyle/>
          <a:p>
            <a:pPr algn="ctr">
              <a:lnSpc>
                <a:spcPct val="80000"/>
              </a:lnSpc>
              <a:buFont typeface="Wingdings" panose="05000000000000000000" pitchFamily="2" charset="2"/>
              <a:buNone/>
            </a:pPr>
            <a:r>
              <a:rPr lang="cs-CZ" altLang="cs-CZ" sz="2000"/>
              <a:t>Léčba otrav</a:t>
            </a:r>
          </a:p>
          <a:p>
            <a:pPr algn="ctr">
              <a:lnSpc>
                <a:spcPct val="80000"/>
              </a:lnSpc>
              <a:buFont typeface="Wingdings" panose="05000000000000000000" pitchFamily="2" charset="2"/>
              <a:buNone/>
            </a:pPr>
            <a:endParaRPr lang="cs-CZ" altLang="cs-CZ" sz="2000"/>
          </a:p>
          <a:p>
            <a:pPr>
              <a:lnSpc>
                <a:spcPct val="80000"/>
              </a:lnSpc>
            </a:pPr>
            <a:r>
              <a:rPr lang="cs-CZ" altLang="cs-CZ" sz="2000"/>
              <a:t>Pokusit se eliminovat jed kolující v krvi. Užívá se k tomu např. technika </a:t>
            </a:r>
            <a:r>
              <a:rPr lang="cs-CZ" altLang="cs-CZ" sz="2000" b="1"/>
              <a:t>forsírované diurézy</a:t>
            </a:r>
            <a:r>
              <a:rPr lang="cs-CZ" altLang="cs-CZ" sz="2000"/>
              <a:t>: pacientovi je nitrožilně podáno velké množství tekutin, které je poté pomocí diuretik (léčiv zvyšujících tvorbu moči) cestou močového traktu vypuzeno, čímž se močí odstraní i velký podíl jedu.</a:t>
            </a:r>
          </a:p>
          <a:p>
            <a:pPr>
              <a:lnSpc>
                <a:spcPct val="80000"/>
              </a:lnSpc>
            </a:pPr>
            <a:r>
              <a:rPr lang="cs-CZ" altLang="cs-CZ" sz="2000"/>
              <a:t>Jinou účinnou technikou je </a:t>
            </a:r>
            <a:r>
              <a:rPr lang="cs-CZ" altLang="cs-CZ" sz="2000" b="1"/>
              <a:t>hemoperfúze</a:t>
            </a:r>
            <a:r>
              <a:rPr lang="cs-CZ" altLang="cs-CZ" sz="2000"/>
              <a:t>, při níž se krev pacienta „čistí“ průtokem přes živočišné uhlí (uhlí má velkou absorpční schopnost a jed, ale i jiné složky krve, na sebe váže).</a:t>
            </a:r>
          </a:p>
          <a:p>
            <a:pPr>
              <a:lnSpc>
                <a:spcPct val="80000"/>
              </a:lnSpc>
            </a:pPr>
            <a:r>
              <a:rPr lang="cs-CZ" altLang="cs-CZ" sz="2000"/>
              <a:t>V jiných případech může být k odstranění jedu z krve použito nejnáročnější přístrojové techniky –</a:t>
            </a:r>
            <a:r>
              <a:rPr lang="cs-CZ" altLang="cs-CZ" sz="2000" b="1"/>
              <a:t>hemodialýzy</a:t>
            </a:r>
            <a:r>
              <a:rPr lang="cs-CZ" altLang="cs-CZ" sz="2000"/>
              <a:t>, která jed z krve „vymývá“ v mimotělním krevním oběhu. Posledně jmenované techniky jsou dostupné pouze na specializovaných pracovištích</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cs-CZ" altLang="cs-CZ">
                <a:solidFill>
                  <a:schemeClr val="folHlink"/>
                </a:solidFill>
              </a:rPr>
              <a:t>Klinická toxikologie</a:t>
            </a:r>
          </a:p>
        </p:txBody>
      </p:sp>
      <p:sp>
        <p:nvSpPr>
          <p:cNvPr id="52227" name="Rectangle 3"/>
          <p:cNvSpPr>
            <a:spLocks noGrp="1" noChangeArrowheads="1"/>
          </p:cNvSpPr>
          <p:nvPr>
            <p:ph type="body" idx="1"/>
          </p:nvPr>
        </p:nvSpPr>
        <p:spPr/>
        <p:txBody>
          <a:bodyPr/>
          <a:lstStyle/>
          <a:p>
            <a:pPr algn="ctr">
              <a:lnSpc>
                <a:spcPct val="80000"/>
              </a:lnSpc>
              <a:buFont typeface="Wingdings" panose="05000000000000000000" pitchFamily="2" charset="2"/>
              <a:buNone/>
            </a:pPr>
            <a:r>
              <a:rPr lang="cs-CZ" altLang="cs-CZ" sz="2000">
                <a:latin typeface="Arial" panose="020B0604020202020204" pitchFamily="34" charset="0"/>
              </a:rPr>
              <a:t>Symptomatická podpůrná léčba</a:t>
            </a:r>
          </a:p>
          <a:p>
            <a:pPr algn="ctr">
              <a:lnSpc>
                <a:spcPct val="80000"/>
              </a:lnSpc>
              <a:buFont typeface="Wingdings" panose="05000000000000000000" pitchFamily="2" charset="2"/>
              <a:buNone/>
            </a:pPr>
            <a:endParaRPr lang="cs-CZ" altLang="cs-CZ" sz="2000">
              <a:latin typeface="Arial" panose="020B0604020202020204" pitchFamily="34" charset="0"/>
            </a:endParaRPr>
          </a:p>
          <a:p>
            <a:pPr algn="ctr">
              <a:lnSpc>
                <a:spcPct val="80000"/>
              </a:lnSpc>
              <a:buFont typeface="Wingdings" panose="05000000000000000000" pitchFamily="2" charset="2"/>
              <a:buNone/>
            </a:pPr>
            <a:r>
              <a:rPr lang="cs-CZ" altLang="cs-CZ" sz="2400" b="1">
                <a:latin typeface="Arial" panose="020B0604020202020204" pitchFamily="34" charset="0"/>
              </a:rPr>
              <a:t>Znamená udržování nebo substituci základních životních funkcí a prevenci komplikací</a:t>
            </a:r>
            <a:endParaRPr lang="cs-CZ" altLang="cs-CZ" sz="2400">
              <a:latin typeface="Arial" panose="020B0604020202020204" pitchFamily="34" charset="0"/>
            </a:endParaRPr>
          </a:p>
          <a:p>
            <a:pPr>
              <a:lnSpc>
                <a:spcPct val="80000"/>
              </a:lnSpc>
            </a:pPr>
            <a:endParaRPr lang="cs-CZ" altLang="cs-CZ" sz="1800">
              <a:latin typeface="Arial" panose="020B0604020202020204" pitchFamily="34" charset="0"/>
            </a:endParaRPr>
          </a:p>
          <a:p>
            <a:pPr>
              <a:lnSpc>
                <a:spcPct val="80000"/>
              </a:lnSpc>
            </a:pPr>
            <a:endParaRPr lang="cs-CZ" altLang="cs-CZ" sz="1800">
              <a:latin typeface="Arial" panose="020B0604020202020204" pitchFamily="34" charset="0"/>
            </a:endParaRPr>
          </a:p>
          <a:p>
            <a:pPr>
              <a:lnSpc>
                <a:spcPct val="80000"/>
              </a:lnSpc>
              <a:buFont typeface="Wingdings" panose="05000000000000000000" pitchFamily="2" charset="2"/>
              <a:buNone/>
            </a:pPr>
            <a:r>
              <a:rPr lang="cs-CZ" altLang="cs-CZ" sz="2400" b="1">
                <a:latin typeface="Arial" panose="020B0604020202020204" pitchFamily="34" charset="0"/>
              </a:rPr>
              <a:t>Nejčastějšími komplikacemi akutních otrav jsou</a:t>
            </a:r>
            <a:r>
              <a:rPr lang="cs-CZ" altLang="cs-CZ" sz="2400">
                <a:latin typeface="Arial" panose="020B0604020202020204" pitchFamily="34" charset="0"/>
              </a:rPr>
              <a:t>:</a:t>
            </a:r>
          </a:p>
          <a:p>
            <a:pPr>
              <a:lnSpc>
                <a:spcPct val="80000"/>
              </a:lnSpc>
              <a:buFont typeface="Wingdings" panose="05000000000000000000" pitchFamily="2" charset="2"/>
              <a:buNone/>
            </a:pPr>
            <a:r>
              <a:rPr lang="cs-CZ" altLang="cs-CZ" sz="2000">
                <a:latin typeface="Arial" panose="020B0604020202020204" pitchFamily="34" charset="0"/>
              </a:rPr>
              <a:t>	- Aspirace do dýchacích cest</a:t>
            </a:r>
          </a:p>
          <a:p>
            <a:pPr>
              <a:lnSpc>
                <a:spcPct val="80000"/>
              </a:lnSpc>
              <a:buFont typeface="Wingdings" panose="05000000000000000000" pitchFamily="2" charset="2"/>
              <a:buNone/>
            </a:pPr>
            <a:r>
              <a:rPr lang="cs-CZ" altLang="cs-CZ" sz="2000">
                <a:latin typeface="Arial" panose="020B0604020202020204" pitchFamily="34" charset="0"/>
              </a:rPr>
              <a:t>	- Hypoxické poškození orgánů po hypoventilaci nebo křečích</a:t>
            </a:r>
          </a:p>
          <a:p>
            <a:pPr>
              <a:lnSpc>
                <a:spcPct val="80000"/>
              </a:lnSpc>
              <a:buFont typeface="Wingdings" panose="05000000000000000000" pitchFamily="2" charset="2"/>
              <a:buNone/>
            </a:pPr>
            <a:r>
              <a:rPr lang="cs-CZ" altLang="cs-CZ" sz="2000">
                <a:latin typeface="Arial" panose="020B0604020202020204" pitchFamily="34" charset="0"/>
              </a:rPr>
              <a:t>	- Rozvrat vnitřního prostředí</a:t>
            </a:r>
          </a:p>
          <a:p>
            <a:pPr>
              <a:lnSpc>
                <a:spcPct val="80000"/>
              </a:lnSpc>
              <a:buFont typeface="Wingdings" panose="05000000000000000000" pitchFamily="2" charset="2"/>
              <a:buNone/>
            </a:pPr>
            <a:r>
              <a:rPr lang="cs-CZ" altLang="cs-CZ" sz="2000">
                <a:latin typeface="Arial" panose="020B0604020202020204" pitchFamily="34" charset="0"/>
              </a:rPr>
              <a:t>	- Otlaky</a:t>
            </a:r>
          </a:p>
          <a:p>
            <a:pPr>
              <a:lnSpc>
                <a:spcPct val="80000"/>
              </a:lnSpc>
              <a:buFont typeface="Wingdings" panose="05000000000000000000" pitchFamily="2" charset="2"/>
              <a:buNone/>
            </a:pPr>
            <a:r>
              <a:rPr lang="cs-CZ" altLang="cs-CZ" sz="2000">
                <a:latin typeface="Arial" panose="020B0604020202020204" pitchFamily="34" charset="0"/>
              </a:rPr>
              <a:t>	- Akutní selhání ledvin (toxické, metabolické)</a:t>
            </a:r>
          </a:p>
          <a:p>
            <a:pPr>
              <a:lnSpc>
                <a:spcPct val="80000"/>
              </a:lnSpc>
              <a:buFont typeface="Wingdings" panose="05000000000000000000" pitchFamily="2" charset="2"/>
              <a:buNone/>
            </a:pPr>
            <a:endParaRPr lang="cs-CZ" altLang="cs-CZ" sz="2000">
              <a:latin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cs-CZ" altLang="cs-CZ" sz="4000">
                <a:solidFill>
                  <a:schemeClr val="folHlink"/>
                </a:solidFill>
              </a:rPr>
              <a:t>Stupnice toxicity chemických látek</a:t>
            </a:r>
            <a:r>
              <a:rPr lang="cs-CZ" altLang="cs-CZ" sz="4000"/>
              <a:t> </a:t>
            </a:r>
          </a:p>
        </p:txBody>
      </p:sp>
      <p:graphicFrame>
        <p:nvGraphicFramePr>
          <p:cNvPr id="9408" name="Group 192"/>
          <p:cNvGraphicFramePr>
            <a:graphicFrameLocks noGrp="1"/>
          </p:cNvGraphicFramePr>
          <p:nvPr>
            <p:ph type="tbl" idx="1"/>
          </p:nvPr>
        </p:nvGraphicFramePr>
        <p:xfrm>
          <a:off x="0" y="1600200"/>
          <a:ext cx="9109075" cy="4368800"/>
        </p:xfrm>
        <a:graphic>
          <a:graphicData uri="http://schemas.openxmlformats.org/drawingml/2006/table">
            <a:tbl>
              <a:tblPr/>
              <a:tblGrid>
                <a:gridCol w="2351088">
                  <a:extLst>
                    <a:ext uri="{9D8B030D-6E8A-4147-A177-3AD203B41FA5}">
                      <a16:colId xmlns:a16="http://schemas.microsoft.com/office/drawing/2014/main" val="2825865214"/>
                    </a:ext>
                  </a:extLst>
                </a:gridCol>
                <a:gridCol w="1397000">
                  <a:extLst>
                    <a:ext uri="{9D8B030D-6E8A-4147-A177-3AD203B41FA5}">
                      <a16:colId xmlns:a16="http://schemas.microsoft.com/office/drawing/2014/main" val="593089245"/>
                    </a:ext>
                  </a:extLst>
                </a:gridCol>
                <a:gridCol w="2695575">
                  <a:extLst>
                    <a:ext uri="{9D8B030D-6E8A-4147-A177-3AD203B41FA5}">
                      <a16:colId xmlns:a16="http://schemas.microsoft.com/office/drawing/2014/main" val="3971183467"/>
                    </a:ext>
                  </a:extLst>
                </a:gridCol>
                <a:gridCol w="2665412">
                  <a:extLst>
                    <a:ext uri="{9D8B030D-6E8A-4147-A177-3AD203B41FA5}">
                      <a16:colId xmlns:a16="http://schemas.microsoft.com/office/drawing/2014/main" val="3620310510"/>
                    </a:ext>
                  </a:extLst>
                </a:gridCol>
              </a:tblGrid>
              <a:tr h="600075">
                <a:tc>
                  <a:txBody>
                    <a:bodyPr/>
                    <a:lstStyle>
                      <a:lvl1pPr algn="l">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Verdana" panose="020B0604030504040204" pitchFamily="34" charset="0"/>
                        </a:defRPr>
                      </a:lvl2pPr>
                      <a:lvl3pPr algn="l">
                        <a:spcBef>
                          <a:spcPct val="20000"/>
                        </a:spcBef>
                        <a:buClr>
                          <a:schemeClr val="accent2"/>
                        </a:buClr>
                        <a:buSzPct val="6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lgn="l">
                        <a:spcBef>
                          <a:spcPct val="20000"/>
                        </a:spcBef>
                        <a:buClr>
                          <a:schemeClr val="tx2"/>
                        </a:buClr>
                        <a:defRPr>
                          <a:solidFill>
                            <a:schemeClr val="tx1"/>
                          </a:solidFill>
                          <a:effectLst>
                            <a:outerShdw blurRad="38100" dist="38100" dir="2700000" algn="tl">
                              <a:srgbClr val="000000"/>
                            </a:outerShdw>
                          </a:effectLst>
                          <a:latin typeface="Verdana" panose="020B0604030504040204" pitchFamily="34" charset="0"/>
                        </a:defRPr>
                      </a:lvl4pPr>
                      <a:lvl5pPr algn="l">
                        <a:spcBef>
                          <a:spcPct val="20000"/>
                        </a:spcBef>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Kategorie</a:t>
                      </a:r>
                      <a:endParaRPr kumimoji="0" lang="cs-CZ" altLang="cs-CZ"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lvl1pPr algn="l">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Verdana" panose="020B0604030504040204" pitchFamily="34" charset="0"/>
                        </a:defRPr>
                      </a:lvl2pPr>
                      <a:lvl3pPr algn="l">
                        <a:spcBef>
                          <a:spcPct val="20000"/>
                        </a:spcBef>
                        <a:buClr>
                          <a:schemeClr val="accent2"/>
                        </a:buClr>
                        <a:buSzPct val="6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lgn="l">
                        <a:spcBef>
                          <a:spcPct val="20000"/>
                        </a:spcBef>
                        <a:buClr>
                          <a:schemeClr val="tx2"/>
                        </a:buClr>
                        <a:defRPr>
                          <a:solidFill>
                            <a:schemeClr val="tx1"/>
                          </a:solidFill>
                          <a:effectLst>
                            <a:outerShdw blurRad="38100" dist="38100" dir="2700000" algn="tl">
                              <a:srgbClr val="000000"/>
                            </a:outerShdw>
                          </a:effectLst>
                          <a:latin typeface="Verdana" panose="020B0604030504040204" pitchFamily="34" charset="0"/>
                        </a:defRPr>
                      </a:lvl4pPr>
                      <a:lvl5pPr algn="l">
                        <a:spcBef>
                          <a:spcPct val="20000"/>
                        </a:spcBef>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Přibližná smrtná dávka po požití</a:t>
                      </a:r>
                    </a:p>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v  mg/kg      celkové množství pro člověka </a:t>
                      </a:r>
                      <a:endParaRPr kumimoji="0" lang="cs-CZ" altLang="cs-CZ"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cs-CZ"/>
                    </a:p>
                  </a:txBody>
                  <a:tcPr/>
                </a:tc>
                <a:tc>
                  <a:txBody>
                    <a:bodyPr/>
                    <a:lstStyle>
                      <a:lvl1pPr algn="l">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Verdana" panose="020B0604030504040204" pitchFamily="34" charset="0"/>
                        </a:defRPr>
                      </a:lvl2pPr>
                      <a:lvl3pPr algn="l">
                        <a:spcBef>
                          <a:spcPct val="20000"/>
                        </a:spcBef>
                        <a:buClr>
                          <a:schemeClr val="accent2"/>
                        </a:buClr>
                        <a:buSzPct val="6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lgn="l">
                        <a:spcBef>
                          <a:spcPct val="20000"/>
                        </a:spcBef>
                        <a:buClr>
                          <a:schemeClr val="tx2"/>
                        </a:buClr>
                        <a:defRPr>
                          <a:solidFill>
                            <a:schemeClr val="tx1"/>
                          </a:solidFill>
                          <a:effectLst>
                            <a:outerShdw blurRad="38100" dist="38100" dir="2700000" algn="tl">
                              <a:srgbClr val="000000"/>
                            </a:outerShdw>
                          </a:effectLst>
                          <a:latin typeface="Verdana" panose="020B0604030504040204" pitchFamily="34" charset="0"/>
                        </a:defRPr>
                      </a:lvl4pPr>
                      <a:lvl5pPr algn="l">
                        <a:spcBef>
                          <a:spcPct val="20000"/>
                        </a:spcBef>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Příklad</a:t>
                      </a:r>
                      <a:endParaRPr kumimoji="0" lang="cs-CZ" altLang="cs-CZ"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64366488"/>
                  </a:ext>
                </a:extLst>
              </a:tr>
              <a:tr h="361950">
                <a:tc>
                  <a:txBody>
                    <a:bodyPr/>
                    <a:lstStyle>
                      <a:lvl1pPr algn="l">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Verdana" panose="020B0604030504040204" pitchFamily="34" charset="0"/>
                        </a:defRPr>
                      </a:lvl2pPr>
                      <a:lvl3pPr algn="l">
                        <a:spcBef>
                          <a:spcPct val="20000"/>
                        </a:spcBef>
                        <a:buClr>
                          <a:schemeClr val="accent2"/>
                        </a:buClr>
                        <a:buSzPct val="6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lgn="l">
                        <a:spcBef>
                          <a:spcPct val="20000"/>
                        </a:spcBef>
                        <a:buClr>
                          <a:schemeClr val="tx2"/>
                        </a:buClr>
                        <a:defRPr>
                          <a:solidFill>
                            <a:schemeClr val="tx1"/>
                          </a:solidFill>
                          <a:effectLst>
                            <a:outerShdw blurRad="38100" dist="38100" dir="2700000" algn="tl">
                              <a:srgbClr val="000000"/>
                            </a:outerShdw>
                          </a:effectLst>
                          <a:latin typeface="Verdana" panose="020B0604030504040204" pitchFamily="34" charset="0"/>
                        </a:defRPr>
                      </a:lvl4pPr>
                      <a:lvl5pPr algn="l">
                        <a:spcBef>
                          <a:spcPct val="20000"/>
                        </a:spcBef>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 prakticky netoxické       </a:t>
                      </a:r>
                      <a:endParaRPr kumimoji="0" lang="cs-CZ" altLang="cs-CZ"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Verdana" panose="020B0604030504040204" pitchFamily="34" charset="0"/>
                        </a:defRPr>
                      </a:lvl2pPr>
                      <a:lvl3pPr algn="l">
                        <a:spcBef>
                          <a:spcPct val="20000"/>
                        </a:spcBef>
                        <a:buClr>
                          <a:schemeClr val="accent2"/>
                        </a:buClr>
                        <a:buSzPct val="6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lgn="l">
                        <a:spcBef>
                          <a:spcPct val="20000"/>
                        </a:spcBef>
                        <a:buClr>
                          <a:schemeClr val="tx2"/>
                        </a:buClr>
                        <a:defRPr>
                          <a:solidFill>
                            <a:schemeClr val="tx1"/>
                          </a:solidFill>
                          <a:effectLst>
                            <a:outerShdw blurRad="38100" dist="38100" dir="2700000" algn="tl">
                              <a:srgbClr val="000000"/>
                            </a:outerShdw>
                          </a:effectLst>
                          <a:latin typeface="Verdana" panose="020B0604030504040204" pitchFamily="34" charset="0"/>
                        </a:defRPr>
                      </a:lvl4pPr>
                      <a:lvl5pPr algn="l">
                        <a:spcBef>
                          <a:spcPct val="20000"/>
                        </a:spcBef>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&gt; 15 000        </a:t>
                      </a:r>
                      <a:endParaRPr kumimoji="0" lang="cs-CZ" altLang="cs-CZ"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Verdana" panose="020B0604030504040204" pitchFamily="34" charset="0"/>
                        </a:defRPr>
                      </a:lvl2pPr>
                      <a:lvl3pPr algn="l">
                        <a:spcBef>
                          <a:spcPct val="20000"/>
                        </a:spcBef>
                        <a:buClr>
                          <a:schemeClr val="accent2"/>
                        </a:buClr>
                        <a:buSzPct val="6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lgn="l">
                        <a:spcBef>
                          <a:spcPct val="20000"/>
                        </a:spcBef>
                        <a:buClr>
                          <a:schemeClr val="tx2"/>
                        </a:buClr>
                        <a:defRPr>
                          <a:solidFill>
                            <a:schemeClr val="tx1"/>
                          </a:solidFill>
                          <a:effectLst>
                            <a:outerShdw blurRad="38100" dist="38100" dir="2700000" algn="tl">
                              <a:srgbClr val="000000"/>
                            </a:outerShdw>
                          </a:effectLst>
                          <a:latin typeface="Verdana" panose="020B0604030504040204" pitchFamily="34" charset="0"/>
                        </a:defRPr>
                      </a:lvl4pPr>
                      <a:lvl5pPr algn="l">
                        <a:spcBef>
                          <a:spcPct val="20000"/>
                        </a:spcBef>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víc než litr</a:t>
                      </a:r>
                      <a:endParaRPr kumimoji="0" lang="cs-CZ" altLang="cs-CZ"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Verdana" panose="020B0604030504040204" pitchFamily="34" charset="0"/>
                        </a:defRPr>
                      </a:lvl2pPr>
                      <a:lvl3pPr algn="l">
                        <a:spcBef>
                          <a:spcPct val="20000"/>
                        </a:spcBef>
                        <a:buClr>
                          <a:schemeClr val="accent2"/>
                        </a:buClr>
                        <a:buSzPct val="6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lgn="l">
                        <a:spcBef>
                          <a:spcPct val="20000"/>
                        </a:spcBef>
                        <a:buClr>
                          <a:schemeClr val="tx2"/>
                        </a:buClr>
                        <a:defRPr>
                          <a:solidFill>
                            <a:schemeClr val="tx1"/>
                          </a:solidFill>
                          <a:effectLst>
                            <a:outerShdw blurRad="38100" dist="38100" dir="2700000" algn="tl">
                              <a:srgbClr val="000000"/>
                            </a:outerShdw>
                          </a:effectLst>
                          <a:latin typeface="Verdana" panose="020B0604030504040204" pitchFamily="34" charset="0"/>
                        </a:defRPr>
                      </a:lvl4pPr>
                      <a:lvl5pPr algn="l">
                        <a:spcBef>
                          <a:spcPct val="20000"/>
                        </a:spcBef>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BaSO4, destilovaná voda</a:t>
                      </a:r>
                      <a:endParaRPr kumimoji="0" lang="cs-CZ" altLang="cs-CZ"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5902034"/>
                  </a:ext>
                </a:extLst>
              </a:tr>
              <a:tr h="360363">
                <a:tc>
                  <a:txBody>
                    <a:bodyPr/>
                    <a:lstStyle>
                      <a:lvl1pPr algn="l">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Verdana" panose="020B0604030504040204" pitchFamily="34" charset="0"/>
                        </a:defRPr>
                      </a:lvl2pPr>
                      <a:lvl3pPr algn="l">
                        <a:spcBef>
                          <a:spcPct val="20000"/>
                        </a:spcBef>
                        <a:buClr>
                          <a:schemeClr val="accent2"/>
                        </a:buClr>
                        <a:buSzPct val="6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lgn="l">
                        <a:spcBef>
                          <a:spcPct val="20000"/>
                        </a:spcBef>
                        <a:buClr>
                          <a:schemeClr val="tx2"/>
                        </a:buClr>
                        <a:defRPr>
                          <a:solidFill>
                            <a:schemeClr val="tx1"/>
                          </a:solidFill>
                          <a:effectLst>
                            <a:outerShdw blurRad="38100" dist="38100" dir="2700000" algn="tl">
                              <a:srgbClr val="000000"/>
                            </a:outerShdw>
                          </a:effectLst>
                          <a:latin typeface="Verdana" panose="020B0604030504040204" pitchFamily="34" charset="0"/>
                        </a:defRPr>
                      </a:lvl4pPr>
                      <a:lvl5pPr algn="l">
                        <a:spcBef>
                          <a:spcPct val="20000"/>
                        </a:spcBef>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 málo toxické                </a:t>
                      </a:r>
                      <a:endParaRPr kumimoji="0" lang="cs-CZ" altLang="cs-CZ"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Verdana" panose="020B0604030504040204" pitchFamily="34" charset="0"/>
                        </a:defRPr>
                      </a:lvl2pPr>
                      <a:lvl3pPr algn="l">
                        <a:spcBef>
                          <a:spcPct val="20000"/>
                        </a:spcBef>
                        <a:buClr>
                          <a:schemeClr val="accent2"/>
                        </a:buClr>
                        <a:buSzPct val="6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lgn="l">
                        <a:spcBef>
                          <a:spcPct val="20000"/>
                        </a:spcBef>
                        <a:buClr>
                          <a:schemeClr val="tx2"/>
                        </a:buClr>
                        <a:defRPr>
                          <a:solidFill>
                            <a:schemeClr val="tx1"/>
                          </a:solidFill>
                          <a:effectLst>
                            <a:outerShdw blurRad="38100" dist="38100" dir="2700000" algn="tl">
                              <a:srgbClr val="000000"/>
                            </a:outerShdw>
                          </a:effectLst>
                          <a:latin typeface="Verdana" panose="020B0604030504040204" pitchFamily="34" charset="0"/>
                        </a:defRPr>
                      </a:lvl4pPr>
                      <a:lvl5pPr algn="l">
                        <a:spcBef>
                          <a:spcPct val="20000"/>
                        </a:spcBef>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5 - 10 000</a:t>
                      </a:r>
                      <a:endParaRPr kumimoji="0" lang="cs-CZ" altLang="cs-CZ"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Verdana" panose="020B0604030504040204" pitchFamily="34" charset="0"/>
                        </a:defRPr>
                      </a:lvl2pPr>
                      <a:lvl3pPr algn="l">
                        <a:spcBef>
                          <a:spcPct val="20000"/>
                        </a:spcBef>
                        <a:buClr>
                          <a:schemeClr val="accent2"/>
                        </a:buClr>
                        <a:buSzPct val="6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lgn="l">
                        <a:spcBef>
                          <a:spcPct val="20000"/>
                        </a:spcBef>
                        <a:buClr>
                          <a:schemeClr val="tx2"/>
                        </a:buClr>
                        <a:defRPr>
                          <a:solidFill>
                            <a:schemeClr val="tx1"/>
                          </a:solidFill>
                          <a:effectLst>
                            <a:outerShdw blurRad="38100" dist="38100" dir="2700000" algn="tl">
                              <a:srgbClr val="000000"/>
                            </a:outerShdw>
                          </a:effectLst>
                          <a:latin typeface="Verdana" panose="020B0604030504040204" pitchFamily="34" charset="0"/>
                        </a:defRPr>
                      </a:lvl4pPr>
                      <a:lvl5pPr algn="l">
                        <a:spcBef>
                          <a:spcPct val="20000"/>
                        </a:spcBef>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půllitr až litr</a:t>
                      </a:r>
                      <a:endParaRPr kumimoji="0" lang="cs-CZ" altLang="cs-CZ"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Verdana" panose="020B0604030504040204" pitchFamily="34" charset="0"/>
                        </a:defRPr>
                      </a:lvl2pPr>
                      <a:lvl3pPr algn="l">
                        <a:spcBef>
                          <a:spcPct val="20000"/>
                        </a:spcBef>
                        <a:buClr>
                          <a:schemeClr val="accent2"/>
                        </a:buClr>
                        <a:buSzPct val="6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lgn="l">
                        <a:spcBef>
                          <a:spcPct val="20000"/>
                        </a:spcBef>
                        <a:buClr>
                          <a:schemeClr val="tx2"/>
                        </a:buClr>
                        <a:defRPr>
                          <a:solidFill>
                            <a:schemeClr val="tx1"/>
                          </a:solidFill>
                          <a:effectLst>
                            <a:outerShdw blurRad="38100" dist="38100" dir="2700000" algn="tl">
                              <a:srgbClr val="000000"/>
                            </a:outerShdw>
                          </a:effectLst>
                          <a:latin typeface="Verdana" panose="020B0604030504040204" pitchFamily="34" charset="0"/>
                        </a:defRPr>
                      </a:lvl4pPr>
                      <a:lvl5pPr algn="l">
                        <a:spcBef>
                          <a:spcPct val="20000"/>
                        </a:spcBef>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ethanol</a:t>
                      </a:r>
                    </a:p>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(toxicita ethanolu je vyšší u dětí, smrtná dávka je asi 3,5 g/kg)</a:t>
                      </a:r>
                      <a:r>
                        <a:rPr kumimoji="0" lang="cs-CZ" altLang="cs-CZ" sz="1800" b="0" i="0" u="none" strike="noStrike" cap="none" normalizeH="0" baseline="0" smtClean="0">
                          <a:ln>
                            <a:noFill/>
                          </a:ln>
                          <a:solidFill>
                            <a:schemeClr val="tx1"/>
                          </a:solidFill>
                          <a:effectLst/>
                          <a:latin typeface="Verdana" panose="020B0604030504040204" pitchFamily="34" charset="0"/>
                        </a:rPr>
                        <a:t>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28278569"/>
                  </a:ext>
                </a:extLst>
              </a:tr>
              <a:tr h="361950">
                <a:tc>
                  <a:txBody>
                    <a:bodyPr/>
                    <a:lstStyle>
                      <a:lvl1pPr algn="l">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Verdana" panose="020B0604030504040204" pitchFamily="34" charset="0"/>
                        </a:defRPr>
                      </a:lvl2pPr>
                      <a:lvl3pPr algn="l">
                        <a:spcBef>
                          <a:spcPct val="20000"/>
                        </a:spcBef>
                        <a:buClr>
                          <a:schemeClr val="accent2"/>
                        </a:buClr>
                        <a:buSzPct val="6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lgn="l">
                        <a:spcBef>
                          <a:spcPct val="20000"/>
                        </a:spcBef>
                        <a:buClr>
                          <a:schemeClr val="tx2"/>
                        </a:buClr>
                        <a:defRPr>
                          <a:solidFill>
                            <a:schemeClr val="tx1"/>
                          </a:solidFill>
                          <a:effectLst>
                            <a:outerShdw blurRad="38100" dist="38100" dir="2700000" algn="tl">
                              <a:srgbClr val="000000"/>
                            </a:outerShdw>
                          </a:effectLst>
                          <a:latin typeface="Verdana" panose="020B0604030504040204" pitchFamily="34" charset="0"/>
                        </a:defRPr>
                      </a:lvl4pPr>
                      <a:lvl5pPr algn="l">
                        <a:spcBef>
                          <a:spcPct val="20000"/>
                        </a:spcBef>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 mírně toxické              </a:t>
                      </a:r>
                      <a:endParaRPr kumimoji="0" lang="cs-CZ" altLang="cs-CZ"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Verdana" panose="020B0604030504040204" pitchFamily="34" charset="0"/>
                        </a:defRPr>
                      </a:lvl2pPr>
                      <a:lvl3pPr algn="l">
                        <a:spcBef>
                          <a:spcPct val="20000"/>
                        </a:spcBef>
                        <a:buClr>
                          <a:schemeClr val="accent2"/>
                        </a:buClr>
                        <a:buSzPct val="6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lgn="l">
                        <a:spcBef>
                          <a:spcPct val="20000"/>
                        </a:spcBef>
                        <a:buClr>
                          <a:schemeClr val="tx2"/>
                        </a:buClr>
                        <a:defRPr>
                          <a:solidFill>
                            <a:schemeClr val="tx1"/>
                          </a:solidFill>
                          <a:effectLst>
                            <a:outerShdw blurRad="38100" dist="38100" dir="2700000" algn="tl">
                              <a:srgbClr val="000000"/>
                            </a:outerShdw>
                          </a:effectLst>
                          <a:latin typeface="Verdana" panose="020B0604030504040204" pitchFamily="34" charset="0"/>
                        </a:defRPr>
                      </a:lvl4pPr>
                      <a:lvl5pPr algn="l">
                        <a:spcBef>
                          <a:spcPct val="20000"/>
                        </a:spcBef>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500 - 5 000   </a:t>
                      </a:r>
                      <a:endParaRPr kumimoji="0" lang="cs-CZ" altLang="cs-CZ"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Verdana" panose="020B0604030504040204" pitchFamily="34" charset="0"/>
                        </a:defRPr>
                      </a:lvl2pPr>
                      <a:lvl3pPr algn="l">
                        <a:spcBef>
                          <a:spcPct val="20000"/>
                        </a:spcBef>
                        <a:buClr>
                          <a:schemeClr val="accent2"/>
                        </a:buClr>
                        <a:buSzPct val="6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lgn="l">
                        <a:spcBef>
                          <a:spcPct val="20000"/>
                        </a:spcBef>
                        <a:buClr>
                          <a:schemeClr val="tx2"/>
                        </a:buClr>
                        <a:defRPr>
                          <a:solidFill>
                            <a:schemeClr val="tx1"/>
                          </a:solidFill>
                          <a:effectLst>
                            <a:outerShdw blurRad="38100" dist="38100" dir="2700000" algn="tl">
                              <a:srgbClr val="000000"/>
                            </a:outerShdw>
                          </a:effectLst>
                          <a:latin typeface="Verdana" panose="020B0604030504040204" pitchFamily="34" charset="0"/>
                        </a:defRPr>
                      </a:lvl4pPr>
                      <a:lvl5pPr algn="l">
                        <a:spcBef>
                          <a:spcPct val="20000"/>
                        </a:spcBef>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půldeci  až půllitr</a:t>
                      </a:r>
                      <a:endParaRPr kumimoji="0" lang="cs-CZ" altLang="cs-CZ"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Verdana" panose="020B0604030504040204" pitchFamily="34" charset="0"/>
                        </a:defRPr>
                      </a:lvl2pPr>
                      <a:lvl3pPr algn="l">
                        <a:spcBef>
                          <a:spcPct val="20000"/>
                        </a:spcBef>
                        <a:buClr>
                          <a:schemeClr val="accent2"/>
                        </a:buClr>
                        <a:buSzPct val="6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lgn="l">
                        <a:spcBef>
                          <a:spcPct val="20000"/>
                        </a:spcBef>
                        <a:buClr>
                          <a:schemeClr val="tx2"/>
                        </a:buClr>
                        <a:defRPr>
                          <a:solidFill>
                            <a:schemeClr val="tx1"/>
                          </a:solidFill>
                          <a:effectLst>
                            <a:outerShdw blurRad="38100" dist="38100" dir="2700000" algn="tl">
                              <a:srgbClr val="000000"/>
                            </a:outerShdw>
                          </a:effectLst>
                          <a:latin typeface="Verdana" panose="020B0604030504040204" pitchFamily="34" charset="0"/>
                        </a:defRPr>
                      </a:lvl4pPr>
                      <a:lvl5pPr algn="l">
                        <a:spcBef>
                          <a:spcPct val="20000"/>
                        </a:spcBef>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NaCl , FeSO4</a:t>
                      </a:r>
                      <a:endParaRPr kumimoji="0" lang="cs-CZ" altLang="cs-CZ"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15704889"/>
                  </a:ext>
                </a:extLst>
              </a:tr>
              <a:tr h="360363">
                <a:tc>
                  <a:txBody>
                    <a:bodyPr/>
                    <a:lstStyle>
                      <a:lvl1pPr algn="l">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Verdana" panose="020B0604030504040204" pitchFamily="34" charset="0"/>
                        </a:defRPr>
                      </a:lvl2pPr>
                      <a:lvl3pPr algn="l">
                        <a:spcBef>
                          <a:spcPct val="20000"/>
                        </a:spcBef>
                        <a:buClr>
                          <a:schemeClr val="accent2"/>
                        </a:buClr>
                        <a:buSzPct val="6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lgn="l">
                        <a:spcBef>
                          <a:spcPct val="20000"/>
                        </a:spcBef>
                        <a:buClr>
                          <a:schemeClr val="tx2"/>
                        </a:buClr>
                        <a:defRPr>
                          <a:solidFill>
                            <a:schemeClr val="tx1"/>
                          </a:solidFill>
                          <a:effectLst>
                            <a:outerShdw blurRad="38100" dist="38100" dir="2700000" algn="tl">
                              <a:srgbClr val="000000"/>
                            </a:outerShdw>
                          </a:effectLst>
                          <a:latin typeface="Verdana" panose="020B0604030504040204" pitchFamily="34" charset="0"/>
                        </a:defRPr>
                      </a:lvl4pPr>
                      <a:lvl5pPr algn="l">
                        <a:spcBef>
                          <a:spcPct val="20000"/>
                        </a:spcBef>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 silně toxické                  </a:t>
                      </a:r>
                      <a:endParaRPr kumimoji="0" lang="cs-CZ" altLang="cs-CZ"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Verdana" panose="020B0604030504040204" pitchFamily="34" charset="0"/>
                        </a:defRPr>
                      </a:lvl2pPr>
                      <a:lvl3pPr algn="l">
                        <a:spcBef>
                          <a:spcPct val="20000"/>
                        </a:spcBef>
                        <a:buClr>
                          <a:schemeClr val="accent2"/>
                        </a:buClr>
                        <a:buSzPct val="6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lgn="l">
                        <a:spcBef>
                          <a:spcPct val="20000"/>
                        </a:spcBef>
                        <a:buClr>
                          <a:schemeClr val="tx2"/>
                        </a:buClr>
                        <a:defRPr>
                          <a:solidFill>
                            <a:schemeClr val="tx1"/>
                          </a:solidFill>
                          <a:effectLst>
                            <a:outerShdw blurRad="38100" dist="38100" dir="2700000" algn="tl">
                              <a:srgbClr val="000000"/>
                            </a:outerShdw>
                          </a:effectLst>
                          <a:latin typeface="Verdana" panose="020B0604030504040204" pitchFamily="34" charset="0"/>
                        </a:defRPr>
                      </a:lvl4pPr>
                      <a:lvl5pPr algn="l">
                        <a:spcBef>
                          <a:spcPct val="20000"/>
                        </a:spcBef>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50  -  500        </a:t>
                      </a:r>
                      <a:endParaRPr kumimoji="0" lang="cs-CZ" altLang="cs-CZ"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Verdana" panose="020B0604030504040204" pitchFamily="34" charset="0"/>
                        </a:defRPr>
                      </a:lvl2pPr>
                      <a:lvl3pPr algn="l">
                        <a:spcBef>
                          <a:spcPct val="20000"/>
                        </a:spcBef>
                        <a:buClr>
                          <a:schemeClr val="accent2"/>
                        </a:buClr>
                        <a:buSzPct val="6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lgn="l">
                        <a:spcBef>
                          <a:spcPct val="20000"/>
                        </a:spcBef>
                        <a:buClr>
                          <a:schemeClr val="tx2"/>
                        </a:buClr>
                        <a:defRPr>
                          <a:solidFill>
                            <a:schemeClr val="tx1"/>
                          </a:solidFill>
                          <a:effectLst>
                            <a:outerShdw blurRad="38100" dist="38100" dir="2700000" algn="tl">
                              <a:srgbClr val="000000"/>
                            </a:outerShdw>
                          </a:effectLst>
                          <a:latin typeface="Verdana" panose="020B0604030504040204" pitchFamily="34" charset="0"/>
                        </a:defRPr>
                      </a:lvl4pPr>
                      <a:lvl5pPr algn="l">
                        <a:spcBef>
                          <a:spcPct val="20000"/>
                        </a:spcBef>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lžička až  půldeci</a:t>
                      </a:r>
                      <a:endParaRPr kumimoji="0" lang="cs-CZ" altLang="cs-CZ"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Verdana" panose="020B0604030504040204" pitchFamily="34" charset="0"/>
                        </a:defRPr>
                      </a:lvl2pPr>
                      <a:lvl3pPr algn="l">
                        <a:spcBef>
                          <a:spcPct val="20000"/>
                        </a:spcBef>
                        <a:buClr>
                          <a:schemeClr val="accent2"/>
                        </a:buClr>
                        <a:buSzPct val="6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lgn="l">
                        <a:spcBef>
                          <a:spcPct val="20000"/>
                        </a:spcBef>
                        <a:buClr>
                          <a:schemeClr val="tx2"/>
                        </a:buClr>
                        <a:defRPr>
                          <a:solidFill>
                            <a:schemeClr val="tx1"/>
                          </a:solidFill>
                          <a:effectLst>
                            <a:outerShdw blurRad="38100" dist="38100" dir="2700000" algn="tl">
                              <a:srgbClr val="000000"/>
                            </a:outerShdw>
                          </a:effectLst>
                          <a:latin typeface="Verdana" panose="020B0604030504040204" pitchFamily="34" charset="0"/>
                        </a:defRPr>
                      </a:lvl4pPr>
                      <a:lvl5pPr algn="l">
                        <a:spcBef>
                          <a:spcPct val="20000"/>
                        </a:spcBef>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Cd</a:t>
                      </a:r>
                      <a:r>
                        <a:rPr kumimoji="0" lang="cs-CZ" altLang="cs-CZ" sz="1800" b="0" i="0" u="none" strike="noStrike" cap="none" normalizeH="0" baseline="30000" smtClean="0">
                          <a:ln>
                            <a:noFill/>
                          </a:ln>
                          <a:solidFill>
                            <a:schemeClr val="tx1"/>
                          </a:solidFill>
                          <a:effectLst/>
                          <a:latin typeface="Times New Roman" panose="02020603050405020304" pitchFamily="18" charset="0"/>
                          <a:cs typeface="Times New Roman" panose="02020603050405020304" pitchFamily="18" charset="0"/>
                        </a:rPr>
                        <a:t>2+</a:t>
                      </a:r>
                      <a:r>
                        <a:rPr kumimoji="0" lang="cs-CZ" altLang="cs-CZ"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 , Pb</a:t>
                      </a:r>
                      <a:r>
                        <a:rPr kumimoji="0" lang="cs-CZ" altLang="cs-CZ" sz="1800" b="0" i="0" u="none" strike="noStrike" cap="none" normalizeH="0" baseline="30000" smtClean="0">
                          <a:ln>
                            <a:noFill/>
                          </a:ln>
                          <a:solidFill>
                            <a:schemeClr val="tx1"/>
                          </a:solidFill>
                          <a:effectLst/>
                          <a:latin typeface="Times New Roman" panose="02020603050405020304" pitchFamily="18" charset="0"/>
                          <a:cs typeface="Times New Roman" panose="02020603050405020304" pitchFamily="18" charset="0"/>
                        </a:rPr>
                        <a:t>2+</a:t>
                      </a:r>
                      <a:r>
                        <a:rPr kumimoji="0" lang="cs-CZ" altLang="cs-CZ"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 methanol</a:t>
                      </a:r>
                      <a:endParaRPr kumimoji="0" lang="cs-CZ" altLang="cs-CZ"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49357782"/>
                  </a:ext>
                </a:extLst>
              </a:tr>
              <a:tr h="360363">
                <a:tc>
                  <a:txBody>
                    <a:bodyPr/>
                    <a:lstStyle>
                      <a:lvl1pPr algn="l">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Verdana" panose="020B0604030504040204" pitchFamily="34" charset="0"/>
                        </a:defRPr>
                      </a:lvl2pPr>
                      <a:lvl3pPr algn="l">
                        <a:spcBef>
                          <a:spcPct val="20000"/>
                        </a:spcBef>
                        <a:buClr>
                          <a:schemeClr val="accent2"/>
                        </a:buClr>
                        <a:buSzPct val="6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lgn="l">
                        <a:spcBef>
                          <a:spcPct val="20000"/>
                        </a:spcBef>
                        <a:buClr>
                          <a:schemeClr val="tx2"/>
                        </a:buClr>
                        <a:defRPr>
                          <a:solidFill>
                            <a:schemeClr val="tx1"/>
                          </a:solidFill>
                          <a:effectLst>
                            <a:outerShdw blurRad="38100" dist="38100" dir="2700000" algn="tl">
                              <a:srgbClr val="000000"/>
                            </a:outerShdw>
                          </a:effectLst>
                          <a:latin typeface="Verdana" panose="020B0604030504040204" pitchFamily="34" charset="0"/>
                        </a:defRPr>
                      </a:lvl4pPr>
                      <a:lvl5pPr algn="l">
                        <a:spcBef>
                          <a:spcPct val="20000"/>
                        </a:spcBef>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 extrémně toxické            </a:t>
                      </a:r>
                      <a:endParaRPr kumimoji="0" lang="cs-CZ" altLang="cs-CZ"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Verdana" panose="020B0604030504040204" pitchFamily="34" charset="0"/>
                        </a:defRPr>
                      </a:lvl2pPr>
                      <a:lvl3pPr algn="l">
                        <a:spcBef>
                          <a:spcPct val="20000"/>
                        </a:spcBef>
                        <a:buClr>
                          <a:schemeClr val="accent2"/>
                        </a:buClr>
                        <a:buSzPct val="6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lgn="l">
                        <a:spcBef>
                          <a:spcPct val="20000"/>
                        </a:spcBef>
                        <a:buClr>
                          <a:schemeClr val="tx2"/>
                        </a:buClr>
                        <a:defRPr>
                          <a:solidFill>
                            <a:schemeClr val="tx1"/>
                          </a:solidFill>
                          <a:effectLst>
                            <a:outerShdw blurRad="38100" dist="38100" dir="2700000" algn="tl">
                              <a:srgbClr val="000000"/>
                            </a:outerShdw>
                          </a:effectLst>
                          <a:latin typeface="Verdana" panose="020B0604030504040204" pitchFamily="34" charset="0"/>
                        </a:defRPr>
                      </a:lvl4pPr>
                      <a:lvl5pPr algn="l">
                        <a:spcBef>
                          <a:spcPct val="20000"/>
                        </a:spcBef>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  -  50          </a:t>
                      </a:r>
                      <a:endParaRPr kumimoji="0" lang="cs-CZ" altLang="cs-CZ"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Verdana" panose="020B0604030504040204" pitchFamily="34" charset="0"/>
                        </a:defRPr>
                      </a:lvl2pPr>
                      <a:lvl3pPr algn="l">
                        <a:spcBef>
                          <a:spcPct val="20000"/>
                        </a:spcBef>
                        <a:buClr>
                          <a:schemeClr val="accent2"/>
                        </a:buClr>
                        <a:buSzPct val="6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lgn="l">
                        <a:spcBef>
                          <a:spcPct val="20000"/>
                        </a:spcBef>
                        <a:buClr>
                          <a:schemeClr val="tx2"/>
                        </a:buClr>
                        <a:defRPr>
                          <a:solidFill>
                            <a:schemeClr val="tx1"/>
                          </a:solidFill>
                          <a:effectLst>
                            <a:outerShdw blurRad="38100" dist="38100" dir="2700000" algn="tl">
                              <a:srgbClr val="000000"/>
                            </a:outerShdw>
                          </a:effectLst>
                          <a:latin typeface="Verdana" panose="020B0604030504040204" pitchFamily="34" charset="0"/>
                        </a:defRPr>
                      </a:lvl4pPr>
                      <a:lvl5pPr algn="l">
                        <a:spcBef>
                          <a:spcPct val="20000"/>
                        </a:spcBef>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7 kapek až lžička</a:t>
                      </a:r>
                      <a:endParaRPr kumimoji="0" lang="cs-CZ" altLang="cs-CZ"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Verdana" panose="020B0604030504040204" pitchFamily="34" charset="0"/>
                        </a:defRPr>
                      </a:lvl2pPr>
                      <a:lvl3pPr algn="l">
                        <a:spcBef>
                          <a:spcPct val="20000"/>
                        </a:spcBef>
                        <a:buClr>
                          <a:schemeClr val="accent2"/>
                        </a:buClr>
                        <a:buSzPct val="6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lgn="l">
                        <a:spcBef>
                          <a:spcPct val="20000"/>
                        </a:spcBef>
                        <a:buClr>
                          <a:schemeClr val="tx2"/>
                        </a:buClr>
                        <a:defRPr>
                          <a:solidFill>
                            <a:schemeClr val="tx1"/>
                          </a:solidFill>
                          <a:effectLst>
                            <a:outerShdw blurRad="38100" dist="38100" dir="2700000" algn="tl">
                              <a:srgbClr val="000000"/>
                            </a:outerShdw>
                          </a:effectLst>
                          <a:latin typeface="Verdana" panose="020B0604030504040204" pitchFamily="34" charset="0"/>
                        </a:defRPr>
                      </a:lvl4pPr>
                      <a:lvl5pPr algn="l">
                        <a:spcBef>
                          <a:spcPct val="20000"/>
                        </a:spcBef>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BaCO3, KClO3</a:t>
                      </a:r>
                      <a:endParaRPr kumimoji="0" lang="cs-CZ" altLang="cs-CZ"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69861243"/>
                  </a:ext>
                </a:extLst>
              </a:tr>
              <a:tr h="1079500">
                <a:tc>
                  <a:txBody>
                    <a:bodyPr/>
                    <a:lstStyle>
                      <a:lvl1pPr algn="l">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Verdana" panose="020B0604030504040204" pitchFamily="34" charset="0"/>
                        </a:defRPr>
                      </a:lvl2pPr>
                      <a:lvl3pPr algn="l">
                        <a:spcBef>
                          <a:spcPct val="20000"/>
                        </a:spcBef>
                        <a:buClr>
                          <a:schemeClr val="accent2"/>
                        </a:buClr>
                        <a:buSzPct val="6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lgn="l">
                        <a:spcBef>
                          <a:spcPct val="20000"/>
                        </a:spcBef>
                        <a:buClr>
                          <a:schemeClr val="tx2"/>
                        </a:buClr>
                        <a:defRPr>
                          <a:solidFill>
                            <a:schemeClr val="tx1"/>
                          </a:solidFill>
                          <a:effectLst>
                            <a:outerShdw blurRad="38100" dist="38100" dir="2700000" algn="tl">
                              <a:srgbClr val="000000"/>
                            </a:outerShdw>
                          </a:effectLst>
                          <a:latin typeface="Verdana" panose="020B0604030504040204" pitchFamily="34" charset="0"/>
                        </a:defRPr>
                      </a:lvl4pPr>
                      <a:lvl5pPr algn="l">
                        <a:spcBef>
                          <a:spcPct val="20000"/>
                        </a:spcBef>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6. supertoxické                     </a:t>
                      </a:r>
                      <a:endParaRPr kumimoji="0" lang="cs-CZ" altLang="cs-CZ"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Verdana" panose="020B0604030504040204" pitchFamily="34" charset="0"/>
                        </a:defRPr>
                      </a:lvl2pPr>
                      <a:lvl3pPr algn="l">
                        <a:spcBef>
                          <a:spcPct val="20000"/>
                        </a:spcBef>
                        <a:buClr>
                          <a:schemeClr val="accent2"/>
                        </a:buClr>
                        <a:buSzPct val="6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lgn="l">
                        <a:spcBef>
                          <a:spcPct val="20000"/>
                        </a:spcBef>
                        <a:buClr>
                          <a:schemeClr val="tx2"/>
                        </a:buClr>
                        <a:defRPr>
                          <a:solidFill>
                            <a:schemeClr val="tx1"/>
                          </a:solidFill>
                          <a:effectLst>
                            <a:outerShdw blurRad="38100" dist="38100" dir="2700000" algn="tl">
                              <a:srgbClr val="000000"/>
                            </a:outerShdw>
                          </a:effectLst>
                          <a:latin typeface="Verdana" panose="020B0604030504040204" pitchFamily="34" charset="0"/>
                        </a:defRPr>
                      </a:lvl4pPr>
                      <a:lvl5pPr algn="l">
                        <a:spcBef>
                          <a:spcPct val="20000"/>
                        </a:spcBef>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&lt; 5</a:t>
                      </a:r>
                      <a:endParaRPr kumimoji="0" lang="cs-CZ" altLang="cs-CZ"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Verdana" panose="020B0604030504040204" pitchFamily="34" charset="0"/>
                        </a:defRPr>
                      </a:lvl2pPr>
                      <a:lvl3pPr algn="l">
                        <a:spcBef>
                          <a:spcPct val="20000"/>
                        </a:spcBef>
                        <a:buClr>
                          <a:schemeClr val="accent2"/>
                        </a:buClr>
                        <a:buSzPct val="6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lgn="l">
                        <a:spcBef>
                          <a:spcPct val="20000"/>
                        </a:spcBef>
                        <a:buClr>
                          <a:schemeClr val="tx2"/>
                        </a:buClr>
                        <a:defRPr>
                          <a:solidFill>
                            <a:schemeClr val="tx1"/>
                          </a:solidFill>
                          <a:effectLst>
                            <a:outerShdw blurRad="38100" dist="38100" dir="2700000" algn="tl">
                              <a:srgbClr val="000000"/>
                            </a:outerShdw>
                          </a:effectLst>
                          <a:latin typeface="Verdana" panose="020B0604030504040204" pitchFamily="34" charset="0"/>
                        </a:defRPr>
                      </a:lvl4pPr>
                      <a:lvl5pPr algn="l">
                        <a:spcBef>
                          <a:spcPct val="20000"/>
                        </a:spcBef>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stopa, méně než 7 kapek</a:t>
                      </a:r>
                      <a:endParaRPr kumimoji="0" lang="cs-CZ" altLang="cs-CZ"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Verdana" panose="020B0604030504040204" pitchFamily="34" charset="0"/>
                        </a:defRPr>
                      </a:lvl2pPr>
                      <a:lvl3pPr algn="l">
                        <a:spcBef>
                          <a:spcPct val="20000"/>
                        </a:spcBef>
                        <a:buClr>
                          <a:schemeClr val="accent2"/>
                        </a:buClr>
                        <a:buSzPct val="60000"/>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lgn="l">
                        <a:spcBef>
                          <a:spcPct val="20000"/>
                        </a:spcBef>
                        <a:buClr>
                          <a:schemeClr val="tx2"/>
                        </a:buClr>
                        <a:defRPr>
                          <a:solidFill>
                            <a:schemeClr val="tx1"/>
                          </a:solidFill>
                          <a:effectLst>
                            <a:outerShdw blurRad="38100" dist="38100" dir="2700000" algn="tl">
                              <a:srgbClr val="000000"/>
                            </a:outerShdw>
                          </a:effectLst>
                          <a:latin typeface="Verdana" panose="020B0604030504040204" pitchFamily="34" charset="0"/>
                        </a:defRPr>
                      </a:lvl4pPr>
                      <a:lvl5pPr algn="l">
                        <a:spcBef>
                          <a:spcPct val="20000"/>
                        </a:spcBef>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folHlink"/>
                        </a:buClr>
                        <a:buSzPct val="60000"/>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nikotin, As</a:t>
                      </a:r>
                      <a:r>
                        <a:rPr kumimoji="0" lang="cs-CZ" altLang="cs-CZ" sz="1800" b="0" i="0" u="none" strike="noStrike" cap="none" normalizeH="0" baseline="30000" smtClean="0">
                          <a:ln>
                            <a:noFill/>
                          </a:ln>
                          <a:solidFill>
                            <a:schemeClr val="tx1"/>
                          </a:solidFill>
                          <a:effectLst/>
                          <a:latin typeface="Times New Roman" panose="02020603050405020304" pitchFamily="18" charset="0"/>
                          <a:cs typeface="Times New Roman" panose="02020603050405020304" pitchFamily="18" charset="0"/>
                        </a:rPr>
                        <a:t>3+</a:t>
                      </a:r>
                      <a:r>
                        <a:rPr kumimoji="0" lang="cs-CZ" altLang="cs-CZ" sz="1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 botulotoxin,  tetrachlordibenzodioxin</a:t>
                      </a:r>
                      <a:endParaRPr kumimoji="0" lang="cs-CZ" altLang="cs-CZ"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31228853"/>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277813"/>
            <a:ext cx="8229600" cy="847725"/>
          </a:xfrm>
        </p:spPr>
        <p:txBody>
          <a:bodyPr/>
          <a:lstStyle/>
          <a:p>
            <a:r>
              <a:rPr lang="cs-CZ" altLang="cs-CZ">
                <a:solidFill>
                  <a:schemeClr val="folHlink"/>
                </a:solidFill>
              </a:rPr>
              <a:t>Účinky jedů</a:t>
            </a:r>
          </a:p>
        </p:txBody>
      </p:sp>
      <p:sp>
        <p:nvSpPr>
          <p:cNvPr id="11267" name="Rectangle 3"/>
          <p:cNvSpPr>
            <a:spLocks noGrp="1" noChangeArrowheads="1"/>
          </p:cNvSpPr>
          <p:nvPr>
            <p:ph type="body" idx="1"/>
          </p:nvPr>
        </p:nvSpPr>
        <p:spPr/>
        <p:txBody>
          <a:bodyPr/>
          <a:lstStyle/>
          <a:p>
            <a:pPr>
              <a:lnSpc>
                <a:spcPct val="90000"/>
              </a:lnSpc>
            </a:pPr>
            <a:r>
              <a:rPr lang="cs-CZ" altLang="cs-CZ"/>
              <a:t>Rozmanitá škála účinků od lehké nevolnosti, přes poruchy zažívání, nervové soustavy, až po smrt.</a:t>
            </a:r>
          </a:p>
          <a:p>
            <a:pPr>
              <a:lnSpc>
                <a:spcPct val="90000"/>
              </a:lnSpc>
            </a:pPr>
            <a:r>
              <a:rPr lang="cs-CZ" altLang="cs-CZ"/>
              <a:t>Akutní účinek – otrava se projeví bezprostředně po jednorázové dávce jedu (akutní otrava).</a:t>
            </a:r>
          </a:p>
          <a:p>
            <a:pPr>
              <a:lnSpc>
                <a:spcPct val="90000"/>
              </a:lnSpc>
            </a:pPr>
            <a:r>
              <a:rPr lang="cs-CZ" altLang="cs-CZ"/>
              <a:t>Chronický účinek – poškození zdraví se projeví po dlouhodobém styku s látkou (chronická otrava).</a:t>
            </a:r>
          </a:p>
          <a:p>
            <a:pPr>
              <a:lnSpc>
                <a:spcPct val="90000"/>
              </a:lnSpc>
            </a:pPr>
            <a:endParaRPr lang="cs-CZ" altLang="cs-CZ"/>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cs-CZ" altLang="cs-CZ">
                <a:solidFill>
                  <a:schemeClr val="folHlink"/>
                </a:solidFill>
              </a:rPr>
              <a:t>Účinky jedů</a:t>
            </a:r>
          </a:p>
        </p:txBody>
      </p:sp>
      <p:sp>
        <p:nvSpPr>
          <p:cNvPr id="12291" name="Rectangle 3"/>
          <p:cNvSpPr>
            <a:spLocks noGrp="1" noChangeArrowheads="1"/>
          </p:cNvSpPr>
          <p:nvPr>
            <p:ph type="body" idx="1"/>
          </p:nvPr>
        </p:nvSpPr>
        <p:spPr/>
        <p:txBody>
          <a:bodyPr/>
          <a:lstStyle/>
          <a:p>
            <a:pPr>
              <a:buFont typeface="Wingdings" panose="05000000000000000000" pitchFamily="2" charset="2"/>
              <a:buNone/>
            </a:pPr>
            <a:r>
              <a:rPr lang="cs-CZ" altLang="cs-CZ"/>
              <a:t>Akutní otrava</a:t>
            </a:r>
          </a:p>
          <a:p>
            <a:r>
              <a:rPr lang="cs-CZ" altLang="cs-CZ"/>
              <a:t> jednorázová vyšší dávka nebo krátkodobá inhalace vyšších koncentrací</a:t>
            </a:r>
          </a:p>
          <a:p>
            <a:pPr>
              <a:buFont typeface="Wingdings" panose="05000000000000000000" pitchFamily="2" charset="2"/>
              <a:buNone/>
            </a:pPr>
            <a:r>
              <a:rPr lang="cs-CZ" altLang="cs-CZ"/>
              <a:t>Chronická otrava</a:t>
            </a:r>
          </a:p>
          <a:p>
            <a:r>
              <a:rPr lang="cs-CZ" altLang="cs-CZ"/>
              <a:t> opakované malé dávky nebo dlouhodobé vdechování nižších koncentrací</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cs-CZ" altLang="cs-CZ">
                <a:solidFill>
                  <a:schemeClr val="folHlink"/>
                </a:solidFill>
              </a:rPr>
              <a:t>Účinky jedů</a:t>
            </a:r>
          </a:p>
        </p:txBody>
      </p:sp>
      <p:sp>
        <p:nvSpPr>
          <p:cNvPr id="13315" name="Rectangle 3"/>
          <p:cNvSpPr>
            <a:spLocks noGrp="1" noChangeArrowheads="1"/>
          </p:cNvSpPr>
          <p:nvPr>
            <p:ph type="body" idx="1"/>
          </p:nvPr>
        </p:nvSpPr>
        <p:spPr/>
        <p:txBody>
          <a:bodyPr/>
          <a:lstStyle/>
          <a:p>
            <a:r>
              <a:rPr lang="cs-CZ" altLang="cs-CZ"/>
              <a:t>Akutní a chronické účinky vyvolané stejnou látkou se mohou navzájem značně lišit.</a:t>
            </a:r>
          </a:p>
          <a:p>
            <a:r>
              <a:rPr lang="cs-CZ" altLang="cs-CZ"/>
              <a:t>Tytéž látky mohou zpravidla způsobit jak akutní, tak chronickou otravu.</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cs-CZ" altLang="cs-CZ">
                <a:solidFill>
                  <a:schemeClr val="folHlink"/>
                </a:solidFill>
              </a:rPr>
              <a:t>Účinky jedů</a:t>
            </a:r>
          </a:p>
        </p:txBody>
      </p:sp>
      <p:sp>
        <p:nvSpPr>
          <p:cNvPr id="14339" name="Rectangle 3"/>
          <p:cNvSpPr>
            <a:spLocks noGrp="1" noChangeArrowheads="1"/>
          </p:cNvSpPr>
          <p:nvPr>
            <p:ph type="body" idx="1"/>
          </p:nvPr>
        </p:nvSpPr>
        <p:spPr/>
        <p:txBody>
          <a:bodyPr/>
          <a:lstStyle/>
          <a:p>
            <a:r>
              <a:rPr lang="cs-CZ" altLang="cs-CZ"/>
              <a:t>Podle místa působení můžeme účinky jedů dělit na lokální a systémové.</a:t>
            </a:r>
          </a:p>
          <a:p>
            <a:pPr lvl="1"/>
            <a:r>
              <a:rPr lang="cs-CZ" altLang="cs-CZ"/>
              <a:t>lokální – cizorodá látka působí na místě vstupu (pokožka, sliznice dýchacího nebo zažívacího traktu)</a:t>
            </a:r>
          </a:p>
          <a:p>
            <a:pPr lvl="1"/>
            <a:r>
              <a:rPr lang="cs-CZ" altLang="cs-CZ"/>
              <a:t>systémový - cizorodá látka působí po distribuci do organismu na jiném cílovém místě systému</a:t>
            </a:r>
          </a:p>
        </p:txBody>
      </p:sp>
    </p:spTree>
  </p:cSld>
  <p:clrMapOvr>
    <a:masterClrMapping/>
  </p:clrMapOvr>
</p:sld>
</file>

<file path=ppt/theme/theme1.xml><?xml version="1.0" encoding="utf-8"?>
<a:theme xmlns:a="http://schemas.openxmlformats.org/drawingml/2006/main" name="Zeměkoule">
  <a:themeElements>
    <a:clrScheme name="Zeměkoul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Zeměkoule">
      <a:majorFont>
        <a:latin typeface="Arial"/>
        <a:ea typeface=""/>
        <a:cs typeface=""/>
      </a:majorFont>
      <a:minorFont>
        <a:latin typeface="Verdana"/>
        <a:ea typeface=""/>
        <a:cs typeface=""/>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cs-CZ" altLang="cs-CZ" sz="1800" b="1" i="0" u="none" strike="noStrike" cap="none" normalizeH="0" baseline="0" smtClean="0">
            <a:ln>
              <a:noFill/>
            </a:ln>
            <a:solidFill>
              <a:schemeClr val="tx1"/>
            </a:solidFill>
            <a:effectLst/>
            <a:latin typeface="Verdana" panose="020B060403050404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cs-CZ" altLang="cs-CZ" sz="1800" b="1" i="0" u="none" strike="noStrike" cap="none" normalizeH="0" baseline="0" smtClean="0">
            <a:ln>
              <a:noFill/>
            </a:ln>
            <a:solidFill>
              <a:schemeClr val="tx1"/>
            </a:solidFill>
            <a:effectLst/>
            <a:latin typeface="Verdana" panose="020B0604030504040204" pitchFamily="34" charset="0"/>
          </a:defRPr>
        </a:defPPr>
      </a:lstStyle>
    </a:lnDef>
  </a:objectDefaults>
  <a:extraClrSchemeLst>
    <a:extraClrScheme>
      <a:clrScheme name="Zeměkoul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Zeměkoul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Zeměkoul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Zeměkoul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Zeměkoul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Zeměkoul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Zeměkoul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Zeměkoul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Globe</Template>
  <TotalTime>574</TotalTime>
  <Words>1829</Words>
  <Application>Microsoft Office PowerPoint</Application>
  <PresentationFormat>Předvádění na obrazovce (4:3)</PresentationFormat>
  <Paragraphs>368</Paragraphs>
  <Slides>47</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47</vt:i4>
      </vt:variant>
    </vt:vector>
  </HeadingPairs>
  <TitlesOfParts>
    <vt:vector size="52" baseType="lpstr">
      <vt:lpstr>Arial</vt:lpstr>
      <vt:lpstr>Times New Roman</vt:lpstr>
      <vt:lpstr>Verdana</vt:lpstr>
      <vt:lpstr>Wingdings</vt:lpstr>
      <vt:lpstr>Zeměkoule</vt:lpstr>
      <vt:lpstr>TOXIKOLOGIE</vt:lpstr>
      <vt:lpstr>TOXIKOLOGIE</vt:lpstr>
      <vt:lpstr>TOXIKOLOGIE</vt:lpstr>
      <vt:lpstr>Toxikologie – vymezení pojmů</vt:lpstr>
      <vt:lpstr>Stupnice toxicity chemických látek </vt:lpstr>
      <vt:lpstr>Účinky jedů</vt:lpstr>
      <vt:lpstr>Účinky jedů</vt:lpstr>
      <vt:lpstr>Účinky jedů</vt:lpstr>
      <vt:lpstr>Účinky jedů</vt:lpstr>
      <vt:lpstr>Účinky jedů</vt:lpstr>
      <vt:lpstr>Účinky jedů</vt:lpstr>
      <vt:lpstr>Účinky jedů</vt:lpstr>
      <vt:lpstr>Účinky jedů</vt:lpstr>
      <vt:lpstr>Účinky jedů</vt:lpstr>
      <vt:lpstr>Účinky jedů</vt:lpstr>
      <vt:lpstr>Účinky jedů</vt:lpstr>
      <vt:lpstr>Účinky jedů</vt:lpstr>
      <vt:lpstr>Toxikokinetika – cesta jedu organismem</vt:lpstr>
      <vt:lpstr>Cesty vstupu cizorodých látek</vt:lpstr>
      <vt:lpstr>Cesty vstupu cizorodých látek</vt:lpstr>
      <vt:lpstr>Cesty vstupu cizorodých látek</vt:lpstr>
      <vt:lpstr>Cesty vstupu cizorodých látek</vt:lpstr>
      <vt:lpstr>Cesty vstupu cizorodých látek</vt:lpstr>
      <vt:lpstr>Cesty vstupu cizorodých látek</vt:lpstr>
      <vt:lpstr>Cesty vstupu cizorodých látek</vt:lpstr>
      <vt:lpstr>Cesty vstupu cizorodých látek</vt:lpstr>
      <vt:lpstr>Cesty vstupu cizorodých látek </vt:lpstr>
      <vt:lpstr>RESORPCE</vt:lpstr>
      <vt:lpstr>RESORPCE</vt:lpstr>
      <vt:lpstr>RESORPCE</vt:lpstr>
      <vt:lpstr>RESORPCE</vt:lpstr>
      <vt:lpstr>RESORPCE</vt:lpstr>
      <vt:lpstr>RESORPCE</vt:lpstr>
      <vt:lpstr>Distribuce</vt:lpstr>
      <vt:lpstr>Biotransformace </vt:lpstr>
      <vt:lpstr>Biotransformace</vt:lpstr>
      <vt:lpstr>Biotransformace</vt:lpstr>
      <vt:lpstr>Eliminace</vt:lpstr>
      <vt:lpstr>Klinická toxikologie</vt:lpstr>
      <vt:lpstr>Klinická toxikologie</vt:lpstr>
      <vt:lpstr>Klinická toxikologie</vt:lpstr>
      <vt:lpstr>Klinická toxikologie</vt:lpstr>
      <vt:lpstr>Klinická toxikologie</vt:lpstr>
      <vt:lpstr>Klinická toxikologie</vt:lpstr>
      <vt:lpstr>Klinická toxikologie</vt:lpstr>
      <vt:lpstr>Klinická toxikologie</vt:lpstr>
      <vt:lpstr>Klinická toxikologie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Snímek 1</dc:title>
  <dc:creator>Bára Staňková</dc:creator>
  <cp:lastModifiedBy>Uživatel systému Windows</cp:lastModifiedBy>
  <cp:revision>4</cp:revision>
  <dcterms:created xsi:type="dcterms:W3CDTF">2011-10-31T18:59:07Z</dcterms:created>
  <dcterms:modified xsi:type="dcterms:W3CDTF">2021-01-15T01:09:04Z</dcterms:modified>
</cp:coreProperties>
</file>