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5" r:id="rId1"/>
  </p:sldMasterIdLst>
  <p:sldIdLst>
    <p:sldId id="290" r:id="rId2"/>
    <p:sldId id="291" r:id="rId3"/>
    <p:sldId id="292" r:id="rId4"/>
    <p:sldId id="293" r:id="rId5"/>
    <p:sldId id="294" r:id="rId6"/>
    <p:sldId id="295" r:id="rId7"/>
    <p:sldId id="296" r:id="rId8"/>
    <p:sldId id="297" r:id="rId9"/>
    <p:sldId id="298" r:id="rId10"/>
    <p:sldId id="299" r:id="rId11"/>
    <p:sldId id="300" r:id="rId12"/>
    <p:sldId id="301" r:id="rId13"/>
    <p:sldId id="302" r:id="rId14"/>
    <p:sldId id="303" r:id="rId15"/>
    <p:sldId id="305" r:id="rId16"/>
    <p:sldId id="306" r:id="rId17"/>
    <p:sldId id="310" r:id="rId18"/>
    <p:sldId id="311" r:id="rId19"/>
    <p:sldId id="319" r:id="rId20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34578" autoAdjust="0"/>
    <p:restoredTop sz="86364" autoAdjust="0"/>
  </p:normalViewPr>
  <p:slideViewPr>
    <p:cSldViewPr>
      <p:cViewPr varScale="1">
        <p:scale>
          <a:sx n="59" d="100"/>
          <a:sy n="59" d="100"/>
        </p:scale>
        <p:origin x="820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-115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090" name="Group 2"/>
          <p:cNvGrpSpPr>
            <a:grpSpLocks/>
          </p:cNvGrpSpPr>
          <p:nvPr/>
        </p:nvGrpSpPr>
        <p:grpSpPr bwMode="auto">
          <a:xfrm>
            <a:off x="3175" y="4267200"/>
            <a:ext cx="9140825" cy="2590800"/>
            <a:chOff x="2" y="2688"/>
            <a:chExt cx="5758" cy="1632"/>
          </a:xfrm>
        </p:grpSpPr>
        <p:sp>
          <p:nvSpPr>
            <p:cNvPr id="89091" name="Freeform 3"/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>
                <a:gd name="T0" fmla="*/ 5740 w 5740"/>
                <a:gd name="T1" fmla="*/ 4316 h 4316"/>
                <a:gd name="T2" fmla="*/ 0 w 5740"/>
                <a:gd name="T3" fmla="*/ 4316 h 4316"/>
                <a:gd name="T4" fmla="*/ 0 w 5740"/>
                <a:gd name="T5" fmla="*/ 0 h 4316"/>
                <a:gd name="T6" fmla="*/ 5740 w 5740"/>
                <a:gd name="T7" fmla="*/ 0 h 4316"/>
                <a:gd name="T8" fmla="*/ 5740 w 5740"/>
                <a:gd name="T9" fmla="*/ 4316 h 4316"/>
                <a:gd name="T10" fmla="*/ 5740 w 5740"/>
                <a:gd name="T11" fmla="*/ 4316 h 4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grpSp>
          <p:nvGrpSpPr>
            <p:cNvPr id="89092" name="Group 4"/>
            <p:cNvGrpSpPr>
              <a:grpSpLocks/>
            </p:cNvGrpSpPr>
            <p:nvPr userDrawn="1"/>
          </p:nvGrpSpPr>
          <p:grpSpPr bwMode="auto">
            <a:xfrm>
              <a:off x="3528" y="3715"/>
              <a:ext cx="792" cy="521"/>
              <a:chOff x="3527" y="3715"/>
              <a:chExt cx="792" cy="521"/>
            </a:xfrm>
          </p:grpSpPr>
          <p:sp>
            <p:nvSpPr>
              <p:cNvPr id="89093" name="Oval 5"/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094" name="Oval 6"/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095" name="Oval 7"/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096" name="Oval 8"/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097" name="Oval 9"/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098" name="Freeform 10"/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>
                  <a:gd name="T0" fmla="*/ 376 w 382"/>
                  <a:gd name="T1" fmla="*/ 12 h 161"/>
                  <a:gd name="T2" fmla="*/ 257 w 382"/>
                  <a:gd name="T3" fmla="*/ 24 h 161"/>
                  <a:gd name="T4" fmla="*/ 149 w 382"/>
                  <a:gd name="T5" fmla="*/ 54 h 161"/>
                  <a:gd name="T6" fmla="*/ 101 w 382"/>
                  <a:gd name="T7" fmla="*/ 77 h 161"/>
                  <a:gd name="T8" fmla="*/ 59 w 382"/>
                  <a:gd name="T9" fmla="*/ 101 h 161"/>
                  <a:gd name="T10" fmla="*/ 24 w 382"/>
                  <a:gd name="T11" fmla="*/ 131 h 161"/>
                  <a:gd name="T12" fmla="*/ 0 w 382"/>
                  <a:gd name="T13" fmla="*/ 161 h 161"/>
                  <a:gd name="T14" fmla="*/ 0 w 382"/>
                  <a:gd name="T15" fmla="*/ 137 h 161"/>
                  <a:gd name="T16" fmla="*/ 29 w 382"/>
                  <a:gd name="T17" fmla="*/ 107 h 161"/>
                  <a:gd name="T18" fmla="*/ 65 w 382"/>
                  <a:gd name="T19" fmla="*/ 83 h 161"/>
                  <a:gd name="T20" fmla="*/ 155 w 382"/>
                  <a:gd name="T21" fmla="*/ 36 h 161"/>
                  <a:gd name="T22" fmla="*/ 257 w 382"/>
                  <a:gd name="T23" fmla="*/ 12 h 161"/>
                  <a:gd name="T24" fmla="*/ 376 w 382"/>
                  <a:gd name="T25" fmla="*/ 0 h 161"/>
                  <a:gd name="T26" fmla="*/ 376 w 382"/>
                  <a:gd name="T27" fmla="*/ 0 h 161"/>
                  <a:gd name="T28" fmla="*/ 382 w 382"/>
                  <a:gd name="T29" fmla="*/ 0 h 161"/>
                  <a:gd name="T30" fmla="*/ 382 w 382"/>
                  <a:gd name="T31" fmla="*/ 12 h 161"/>
                  <a:gd name="T32" fmla="*/ 376 w 382"/>
                  <a:gd name="T33" fmla="*/ 12 h 161"/>
                  <a:gd name="T34" fmla="*/ 376 w 382"/>
                  <a:gd name="T35" fmla="*/ 12 h 161"/>
                  <a:gd name="T36" fmla="*/ 376 w 382"/>
                  <a:gd name="T37" fmla="*/ 12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099" name="Freeform 11"/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>
                  <a:gd name="T0" fmla="*/ 257 w 443"/>
                  <a:gd name="T1" fmla="*/ 54 h 66"/>
                  <a:gd name="T2" fmla="*/ 353 w 443"/>
                  <a:gd name="T3" fmla="*/ 48 h 66"/>
                  <a:gd name="T4" fmla="*/ 443 w 443"/>
                  <a:gd name="T5" fmla="*/ 24 h 66"/>
                  <a:gd name="T6" fmla="*/ 443 w 443"/>
                  <a:gd name="T7" fmla="*/ 36 h 66"/>
                  <a:gd name="T8" fmla="*/ 353 w 443"/>
                  <a:gd name="T9" fmla="*/ 60 h 66"/>
                  <a:gd name="T10" fmla="*/ 257 w 443"/>
                  <a:gd name="T11" fmla="*/ 66 h 66"/>
                  <a:gd name="T12" fmla="*/ 186 w 443"/>
                  <a:gd name="T13" fmla="*/ 60 h 66"/>
                  <a:gd name="T14" fmla="*/ 120 w 443"/>
                  <a:gd name="T15" fmla="*/ 48 h 66"/>
                  <a:gd name="T16" fmla="*/ 60 w 443"/>
                  <a:gd name="T17" fmla="*/ 36 h 66"/>
                  <a:gd name="T18" fmla="*/ 0 w 443"/>
                  <a:gd name="T19" fmla="*/ 12 h 66"/>
                  <a:gd name="T20" fmla="*/ 0 w 443"/>
                  <a:gd name="T21" fmla="*/ 0 h 66"/>
                  <a:gd name="T22" fmla="*/ 54 w 443"/>
                  <a:gd name="T23" fmla="*/ 24 h 66"/>
                  <a:gd name="T24" fmla="*/ 120 w 443"/>
                  <a:gd name="T25" fmla="*/ 36 h 66"/>
                  <a:gd name="T26" fmla="*/ 186 w 443"/>
                  <a:gd name="T27" fmla="*/ 48 h 66"/>
                  <a:gd name="T28" fmla="*/ 257 w 443"/>
                  <a:gd name="T29" fmla="*/ 54 h 66"/>
                  <a:gd name="T30" fmla="*/ 257 w 443"/>
                  <a:gd name="T31" fmla="*/ 54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84706"/>
                      <a:invGamma/>
                    </a:schemeClr>
                  </a:gs>
                  <a:gs pos="100000">
                    <a:schemeClr val="accent2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100" name="Freeform 12"/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>
                  <a:gd name="T0" fmla="*/ 12 w 89"/>
                  <a:gd name="T1" fmla="*/ 66 h 216"/>
                  <a:gd name="T2" fmla="*/ 18 w 89"/>
                  <a:gd name="T3" fmla="*/ 108 h 216"/>
                  <a:gd name="T4" fmla="*/ 36 w 89"/>
                  <a:gd name="T5" fmla="*/ 144 h 216"/>
                  <a:gd name="T6" fmla="*/ 60 w 89"/>
                  <a:gd name="T7" fmla="*/ 180 h 216"/>
                  <a:gd name="T8" fmla="*/ 89 w 89"/>
                  <a:gd name="T9" fmla="*/ 216 h 216"/>
                  <a:gd name="T10" fmla="*/ 72 w 89"/>
                  <a:gd name="T11" fmla="*/ 216 h 216"/>
                  <a:gd name="T12" fmla="*/ 42 w 89"/>
                  <a:gd name="T13" fmla="*/ 180 h 216"/>
                  <a:gd name="T14" fmla="*/ 18 w 89"/>
                  <a:gd name="T15" fmla="*/ 144 h 216"/>
                  <a:gd name="T16" fmla="*/ 6 w 89"/>
                  <a:gd name="T17" fmla="*/ 108 h 216"/>
                  <a:gd name="T18" fmla="*/ 0 w 89"/>
                  <a:gd name="T19" fmla="*/ 66 h 216"/>
                  <a:gd name="T20" fmla="*/ 0 w 89"/>
                  <a:gd name="T21" fmla="*/ 30 h 216"/>
                  <a:gd name="T22" fmla="*/ 12 w 89"/>
                  <a:gd name="T23" fmla="*/ 0 h 216"/>
                  <a:gd name="T24" fmla="*/ 30 w 89"/>
                  <a:gd name="T25" fmla="*/ 0 h 216"/>
                  <a:gd name="T26" fmla="*/ 18 w 89"/>
                  <a:gd name="T27" fmla="*/ 30 h 216"/>
                  <a:gd name="T28" fmla="*/ 12 w 89"/>
                  <a:gd name="T29" fmla="*/ 66 h 216"/>
                  <a:gd name="T30" fmla="*/ 12 w 89"/>
                  <a:gd name="T31" fmla="*/ 66 h 2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101" name="Freeform 13"/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>
                  <a:gd name="T0" fmla="*/ 382 w 747"/>
                  <a:gd name="T1" fmla="*/ 443 h 461"/>
                  <a:gd name="T2" fmla="*/ 311 w 747"/>
                  <a:gd name="T3" fmla="*/ 437 h 461"/>
                  <a:gd name="T4" fmla="*/ 245 w 747"/>
                  <a:gd name="T5" fmla="*/ 425 h 461"/>
                  <a:gd name="T6" fmla="*/ 185 w 747"/>
                  <a:gd name="T7" fmla="*/ 407 h 461"/>
                  <a:gd name="T8" fmla="*/ 131 w 747"/>
                  <a:gd name="T9" fmla="*/ 383 h 461"/>
                  <a:gd name="T10" fmla="*/ 83 w 747"/>
                  <a:gd name="T11" fmla="*/ 347 h 461"/>
                  <a:gd name="T12" fmla="*/ 53 w 747"/>
                  <a:gd name="T13" fmla="*/ 311 h 461"/>
                  <a:gd name="T14" fmla="*/ 30 w 747"/>
                  <a:gd name="T15" fmla="*/ 269 h 461"/>
                  <a:gd name="T16" fmla="*/ 24 w 747"/>
                  <a:gd name="T17" fmla="*/ 227 h 461"/>
                  <a:gd name="T18" fmla="*/ 30 w 747"/>
                  <a:gd name="T19" fmla="*/ 185 h 461"/>
                  <a:gd name="T20" fmla="*/ 53 w 747"/>
                  <a:gd name="T21" fmla="*/ 143 h 461"/>
                  <a:gd name="T22" fmla="*/ 83 w 747"/>
                  <a:gd name="T23" fmla="*/ 107 h 461"/>
                  <a:gd name="T24" fmla="*/ 131 w 747"/>
                  <a:gd name="T25" fmla="*/ 77 h 461"/>
                  <a:gd name="T26" fmla="*/ 185 w 747"/>
                  <a:gd name="T27" fmla="*/ 47 h 461"/>
                  <a:gd name="T28" fmla="*/ 245 w 747"/>
                  <a:gd name="T29" fmla="*/ 30 h 461"/>
                  <a:gd name="T30" fmla="*/ 311 w 747"/>
                  <a:gd name="T31" fmla="*/ 18 h 461"/>
                  <a:gd name="T32" fmla="*/ 382 w 747"/>
                  <a:gd name="T33" fmla="*/ 12 h 461"/>
                  <a:gd name="T34" fmla="*/ 478 w 747"/>
                  <a:gd name="T35" fmla="*/ 18 h 461"/>
                  <a:gd name="T36" fmla="*/ 562 w 747"/>
                  <a:gd name="T37" fmla="*/ 41 h 461"/>
                  <a:gd name="T38" fmla="*/ 562 w 747"/>
                  <a:gd name="T39" fmla="*/ 36 h 461"/>
                  <a:gd name="T40" fmla="*/ 562 w 747"/>
                  <a:gd name="T41" fmla="*/ 30 h 461"/>
                  <a:gd name="T42" fmla="*/ 478 w 747"/>
                  <a:gd name="T43" fmla="*/ 6 h 461"/>
                  <a:gd name="T44" fmla="*/ 382 w 747"/>
                  <a:gd name="T45" fmla="*/ 0 h 461"/>
                  <a:gd name="T46" fmla="*/ 305 w 747"/>
                  <a:gd name="T47" fmla="*/ 6 h 461"/>
                  <a:gd name="T48" fmla="*/ 233 w 747"/>
                  <a:gd name="T49" fmla="*/ 18 h 461"/>
                  <a:gd name="T50" fmla="*/ 167 w 747"/>
                  <a:gd name="T51" fmla="*/ 41 h 461"/>
                  <a:gd name="T52" fmla="*/ 113 w 747"/>
                  <a:gd name="T53" fmla="*/ 65 h 461"/>
                  <a:gd name="T54" fmla="*/ 65 w 747"/>
                  <a:gd name="T55" fmla="*/ 101 h 461"/>
                  <a:gd name="T56" fmla="*/ 30 w 747"/>
                  <a:gd name="T57" fmla="*/ 137 h 461"/>
                  <a:gd name="T58" fmla="*/ 6 w 747"/>
                  <a:gd name="T59" fmla="*/ 179 h 461"/>
                  <a:gd name="T60" fmla="*/ 0 w 747"/>
                  <a:gd name="T61" fmla="*/ 227 h 461"/>
                  <a:gd name="T62" fmla="*/ 6 w 747"/>
                  <a:gd name="T63" fmla="*/ 275 h 461"/>
                  <a:gd name="T64" fmla="*/ 30 w 747"/>
                  <a:gd name="T65" fmla="*/ 317 h 461"/>
                  <a:gd name="T66" fmla="*/ 65 w 747"/>
                  <a:gd name="T67" fmla="*/ 359 h 461"/>
                  <a:gd name="T68" fmla="*/ 113 w 747"/>
                  <a:gd name="T69" fmla="*/ 395 h 461"/>
                  <a:gd name="T70" fmla="*/ 167 w 747"/>
                  <a:gd name="T71" fmla="*/ 419 h 461"/>
                  <a:gd name="T72" fmla="*/ 233 w 747"/>
                  <a:gd name="T73" fmla="*/ 443 h 461"/>
                  <a:gd name="T74" fmla="*/ 305 w 747"/>
                  <a:gd name="T75" fmla="*/ 455 h 461"/>
                  <a:gd name="T76" fmla="*/ 382 w 747"/>
                  <a:gd name="T77" fmla="*/ 461 h 461"/>
                  <a:gd name="T78" fmla="*/ 448 w 747"/>
                  <a:gd name="T79" fmla="*/ 455 h 461"/>
                  <a:gd name="T80" fmla="*/ 508 w 747"/>
                  <a:gd name="T81" fmla="*/ 449 h 461"/>
                  <a:gd name="T82" fmla="*/ 609 w 747"/>
                  <a:gd name="T83" fmla="*/ 413 h 461"/>
                  <a:gd name="T84" fmla="*/ 657 w 747"/>
                  <a:gd name="T85" fmla="*/ 389 h 461"/>
                  <a:gd name="T86" fmla="*/ 693 w 747"/>
                  <a:gd name="T87" fmla="*/ 359 h 461"/>
                  <a:gd name="T88" fmla="*/ 723 w 747"/>
                  <a:gd name="T89" fmla="*/ 329 h 461"/>
                  <a:gd name="T90" fmla="*/ 747 w 747"/>
                  <a:gd name="T91" fmla="*/ 293 h 461"/>
                  <a:gd name="T92" fmla="*/ 741 w 747"/>
                  <a:gd name="T93" fmla="*/ 287 h 461"/>
                  <a:gd name="T94" fmla="*/ 729 w 747"/>
                  <a:gd name="T95" fmla="*/ 281 h 461"/>
                  <a:gd name="T96" fmla="*/ 711 w 747"/>
                  <a:gd name="T97" fmla="*/ 317 h 461"/>
                  <a:gd name="T98" fmla="*/ 681 w 747"/>
                  <a:gd name="T99" fmla="*/ 347 h 461"/>
                  <a:gd name="T100" fmla="*/ 645 w 747"/>
                  <a:gd name="T101" fmla="*/ 377 h 461"/>
                  <a:gd name="T102" fmla="*/ 604 w 747"/>
                  <a:gd name="T103" fmla="*/ 401 h 461"/>
                  <a:gd name="T104" fmla="*/ 502 w 747"/>
                  <a:gd name="T105" fmla="*/ 431 h 461"/>
                  <a:gd name="T106" fmla="*/ 442 w 747"/>
                  <a:gd name="T107" fmla="*/ 443 h 461"/>
                  <a:gd name="T108" fmla="*/ 382 w 747"/>
                  <a:gd name="T109" fmla="*/ 443 h 461"/>
                  <a:gd name="T110" fmla="*/ 382 w 747"/>
                  <a:gd name="T111" fmla="*/ 443 h 4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102" name="Freeform 14"/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>
                  <a:gd name="T0" fmla="*/ 0 w 96"/>
                  <a:gd name="T1" fmla="*/ 0 h 30"/>
                  <a:gd name="T2" fmla="*/ 0 w 96"/>
                  <a:gd name="T3" fmla="*/ 12 h 30"/>
                  <a:gd name="T4" fmla="*/ 48 w 96"/>
                  <a:gd name="T5" fmla="*/ 18 h 30"/>
                  <a:gd name="T6" fmla="*/ 96 w 96"/>
                  <a:gd name="T7" fmla="*/ 30 h 30"/>
                  <a:gd name="T8" fmla="*/ 96 w 96"/>
                  <a:gd name="T9" fmla="*/ 24 h 30"/>
                  <a:gd name="T10" fmla="*/ 96 w 96"/>
                  <a:gd name="T11" fmla="*/ 18 h 30"/>
                  <a:gd name="T12" fmla="*/ 48 w 96"/>
                  <a:gd name="T13" fmla="*/ 12 h 30"/>
                  <a:gd name="T14" fmla="*/ 0 w 96"/>
                  <a:gd name="T15" fmla="*/ 0 h 30"/>
                  <a:gd name="T16" fmla="*/ 0 w 96"/>
                  <a:gd name="T17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103" name="Oval 15"/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</p:grpSp>
        <p:grpSp>
          <p:nvGrpSpPr>
            <p:cNvPr id="89104" name="Group 16"/>
            <p:cNvGrpSpPr>
              <a:grpSpLocks/>
            </p:cNvGrpSpPr>
            <p:nvPr userDrawn="1"/>
          </p:nvGrpSpPr>
          <p:grpSpPr bwMode="auto">
            <a:xfrm>
              <a:off x="1776" y="3631"/>
              <a:ext cx="1626" cy="683"/>
              <a:chOff x="1776" y="3631"/>
              <a:chExt cx="1626" cy="683"/>
            </a:xfrm>
          </p:grpSpPr>
          <p:sp>
            <p:nvSpPr>
              <p:cNvPr id="89105" name="Oval 17"/>
              <p:cNvSpPr>
                <a:spLocks noChangeArrowheads="1"/>
              </p:cNvSpPr>
              <p:nvPr/>
            </p:nvSpPr>
            <p:spPr bwMode="hidden">
              <a:xfrm>
                <a:off x="2268" y="3934"/>
                <a:ext cx="638" cy="3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106" name="Oval 18"/>
              <p:cNvSpPr>
                <a:spLocks noChangeArrowheads="1"/>
              </p:cNvSpPr>
              <p:nvPr/>
            </p:nvSpPr>
            <p:spPr bwMode="hidden">
              <a:xfrm>
                <a:off x="2314" y="3958"/>
                <a:ext cx="543" cy="332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107" name="Oval 19"/>
              <p:cNvSpPr>
                <a:spLocks noChangeArrowheads="1"/>
              </p:cNvSpPr>
              <p:nvPr/>
            </p:nvSpPr>
            <p:spPr bwMode="hidden">
              <a:xfrm>
                <a:off x="2341" y="3979"/>
                <a:ext cx="501" cy="29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108" name="Oval 20"/>
              <p:cNvSpPr>
                <a:spLocks noChangeArrowheads="1"/>
              </p:cNvSpPr>
              <p:nvPr/>
            </p:nvSpPr>
            <p:spPr bwMode="hidden">
              <a:xfrm>
                <a:off x="2368" y="3997"/>
                <a:ext cx="444" cy="258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109" name="Oval 21"/>
              <p:cNvSpPr>
                <a:spLocks noChangeArrowheads="1"/>
              </p:cNvSpPr>
              <p:nvPr/>
            </p:nvSpPr>
            <p:spPr bwMode="hidden">
              <a:xfrm>
                <a:off x="2385" y="4005"/>
                <a:ext cx="413" cy="240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110" name="Oval 22"/>
              <p:cNvSpPr>
                <a:spLocks noChangeArrowheads="1"/>
              </p:cNvSpPr>
              <p:nvPr/>
            </p:nvSpPr>
            <p:spPr bwMode="hidden">
              <a:xfrm>
                <a:off x="2437" y="4026"/>
                <a:ext cx="306" cy="192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111" name="Oval 23"/>
              <p:cNvSpPr>
                <a:spLocks noChangeArrowheads="1"/>
              </p:cNvSpPr>
              <p:nvPr/>
            </p:nvSpPr>
            <p:spPr bwMode="hidden">
              <a:xfrm>
                <a:off x="2476" y="4056"/>
                <a:ext cx="227" cy="135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112" name="Oval 24"/>
              <p:cNvSpPr>
                <a:spLocks noChangeArrowheads="1"/>
              </p:cNvSpPr>
              <p:nvPr/>
            </p:nvSpPr>
            <p:spPr bwMode="hidden">
              <a:xfrm>
                <a:off x="2542" y="4097"/>
                <a:ext cx="90" cy="60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113" name="Freeform 25"/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>
                  <a:gd name="T0" fmla="*/ 6 w 448"/>
                  <a:gd name="T1" fmla="*/ 6 h 186"/>
                  <a:gd name="T2" fmla="*/ 78 w 448"/>
                  <a:gd name="T3" fmla="*/ 12 h 186"/>
                  <a:gd name="T4" fmla="*/ 150 w 448"/>
                  <a:gd name="T5" fmla="*/ 18 h 186"/>
                  <a:gd name="T6" fmla="*/ 215 w 448"/>
                  <a:gd name="T7" fmla="*/ 36 h 186"/>
                  <a:gd name="T8" fmla="*/ 275 w 448"/>
                  <a:gd name="T9" fmla="*/ 60 h 186"/>
                  <a:gd name="T10" fmla="*/ 329 w 448"/>
                  <a:gd name="T11" fmla="*/ 84 h 186"/>
                  <a:gd name="T12" fmla="*/ 377 w 448"/>
                  <a:gd name="T13" fmla="*/ 114 h 186"/>
                  <a:gd name="T14" fmla="*/ 419 w 448"/>
                  <a:gd name="T15" fmla="*/ 150 h 186"/>
                  <a:gd name="T16" fmla="*/ 448 w 448"/>
                  <a:gd name="T17" fmla="*/ 186 h 186"/>
                  <a:gd name="T18" fmla="*/ 448 w 448"/>
                  <a:gd name="T19" fmla="*/ 162 h 186"/>
                  <a:gd name="T20" fmla="*/ 413 w 448"/>
                  <a:gd name="T21" fmla="*/ 126 h 186"/>
                  <a:gd name="T22" fmla="*/ 371 w 448"/>
                  <a:gd name="T23" fmla="*/ 96 h 186"/>
                  <a:gd name="T24" fmla="*/ 323 w 448"/>
                  <a:gd name="T25" fmla="*/ 66 h 186"/>
                  <a:gd name="T26" fmla="*/ 269 w 448"/>
                  <a:gd name="T27" fmla="*/ 48 h 186"/>
                  <a:gd name="T28" fmla="*/ 144 w 448"/>
                  <a:gd name="T29" fmla="*/ 12 h 186"/>
                  <a:gd name="T30" fmla="*/ 78 w 448"/>
                  <a:gd name="T31" fmla="*/ 6 h 186"/>
                  <a:gd name="T32" fmla="*/ 6 w 448"/>
                  <a:gd name="T33" fmla="*/ 0 h 186"/>
                  <a:gd name="T34" fmla="*/ 0 w 448"/>
                  <a:gd name="T35" fmla="*/ 0 h 186"/>
                  <a:gd name="T36" fmla="*/ 0 w 448"/>
                  <a:gd name="T37" fmla="*/ 0 h 186"/>
                  <a:gd name="T38" fmla="*/ 0 w 448"/>
                  <a:gd name="T39" fmla="*/ 6 h 186"/>
                  <a:gd name="T40" fmla="*/ 0 w 448"/>
                  <a:gd name="T41" fmla="*/ 6 h 186"/>
                  <a:gd name="T42" fmla="*/ 6 w 448"/>
                  <a:gd name="T43" fmla="*/ 6 h 186"/>
                  <a:gd name="T44" fmla="*/ 6 w 448"/>
                  <a:gd name="T45" fmla="*/ 6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114" name="Freeform 26"/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>
                  <a:gd name="T0" fmla="*/ 23 w 890"/>
                  <a:gd name="T1" fmla="*/ 276 h 462"/>
                  <a:gd name="T2" fmla="*/ 29 w 890"/>
                  <a:gd name="T3" fmla="*/ 222 h 462"/>
                  <a:gd name="T4" fmla="*/ 59 w 890"/>
                  <a:gd name="T5" fmla="*/ 174 h 462"/>
                  <a:gd name="T6" fmla="*/ 95 w 890"/>
                  <a:gd name="T7" fmla="*/ 132 h 462"/>
                  <a:gd name="T8" fmla="*/ 149 w 890"/>
                  <a:gd name="T9" fmla="*/ 96 h 462"/>
                  <a:gd name="T10" fmla="*/ 209 w 890"/>
                  <a:gd name="T11" fmla="*/ 60 h 462"/>
                  <a:gd name="T12" fmla="*/ 281 w 890"/>
                  <a:gd name="T13" fmla="*/ 36 h 462"/>
                  <a:gd name="T14" fmla="*/ 364 w 890"/>
                  <a:gd name="T15" fmla="*/ 24 h 462"/>
                  <a:gd name="T16" fmla="*/ 448 w 890"/>
                  <a:gd name="T17" fmla="*/ 18 h 462"/>
                  <a:gd name="T18" fmla="*/ 532 w 890"/>
                  <a:gd name="T19" fmla="*/ 24 h 462"/>
                  <a:gd name="T20" fmla="*/ 609 w 890"/>
                  <a:gd name="T21" fmla="*/ 36 h 462"/>
                  <a:gd name="T22" fmla="*/ 681 w 890"/>
                  <a:gd name="T23" fmla="*/ 60 h 462"/>
                  <a:gd name="T24" fmla="*/ 741 w 890"/>
                  <a:gd name="T25" fmla="*/ 96 h 462"/>
                  <a:gd name="T26" fmla="*/ 795 w 890"/>
                  <a:gd name="T27" fmla="*/ 132 h 462"/>
                  <a:gd name="T28" fmla="*/ 831 w 890"/>
                  <a:gd name="T29" fmla="*/ 174 h 462"/>
                  <a:gd name="T30" fmla="*/ 861 w 890"/>
                  <a:gd name="T31" fmla="*/ 222 h 462"/>
                  <a:gd name="T32" fmla="*/ 867 w 890"/>
                  <a:gd name="T33" fmla="*/ 276 h 462"/>
                  <a:gd name="T34" fmla="*/ 855 w 890"/>
                  <a:gd name="T35" fmla="*/ 330 h 462"/>
                  <a:gd name="T36" fmla="*/ 831 w 890"/>
                  <a:gd name="T37" fmla="*/ 378 h 462"/>
                  <a:gd name="T38" fmla="*/ 783 w 890"/>
                  <a:gd name="T39" fmla="*/ 426 h 462"/>
                  <a:gd name="T40" fmla="*/ 723 w 890"/>
                  <a:gd name="T41" fmla="*/ 462 h 462"/>
                  <a:gd name="T42" fmla="*/ 765 w 890"/>
                  <a:gd name="T43" fmla="*/ 462 h 462"/>
                  <a:gd name="T44" fmla="*/ 819 w 890"/>
                  <a:gd name="T45" fmla="*/ 426 h 462"/>
                  <a:gd name="T46" fmla="*/ 855 w 890"/>
                  <a:gd name="T47" fmla="*/ 378 h 462"/>
                  <a:gd name="T48" fmla="*/ 884 w 890"/>
                  <a:gd name="T49" fmla="*/ 330 h 462"/>
                  <a:gd name="T50" fmla="*/ 890 w 890"/>
                  <a:gd name="T51" fmla="*/ 276 h 462"/>
                  <a:gd name="T52" fmla="*/ 884 w 890"/>
                  <a:gd name="T53" fmla="*/ 222 h 462"/>
                  <a:gd name="T54" fmla="*/ 855 w 890"/>
                  <a:gd name="T55" fmla="*/ 168 h 462"/>
                  <a:gd name="T56" fmla="*/ 813 w 890"/>
                  <a:gd name="T57" fmla="*/ 120 h 462"/>
                  <a:gd name="T58" fmla="*/ 759 w 890"/>
                  <a:gd name="T59" fmla="*/ 84 h 462"/>
                  <a:gd name="T60" fmla="*/ 693 w 890"/>
                  <a:gd name="T61" fmla="*/ 48 h 462"/>
                  <a:gd name="T62" fmla="*/ 621 w 890"/>
                  <a:gd name="T63" fmla="*/ 24 h 462"/>
                  <a:gd name="T64" fmla="*/ 538 w 890"/>
                  <a:gd name="T65" fmla="*/ 6 h 462"/>
                  <a:gd name="T66" fmla="*/ 448 w 890"/>
                  <a:gd name="T67" fmla="*/ 0 h 462"/>
                  <a:gd name="T68" fmla="*/ 358 w 890"/>
                  <a:gd name="T69" fmla="*/ 6 h 462"/>
                  <a:gd name="T70" fmla="*/ 275 w 890"/>
                  <a:gd name="T71" fmla="*/ 24 h 462"/>
                  <a:gd name="T72" fmla="*/ 197 w 890"/>
                  <a:gd name="T73" fmla="*/ 48 h 462"/>
                  <a:gd name="T74" fmla="*/ 131 w 890"/>
                  <a:gd name="T75" fmla="*/ 84 h 462"/>
                  <a:gd name="T76" fmla="*/ 77 w 890"/>
                  <a:gd name="T77" fmla="*/ 120 h 462"/>
                  <a:gd name="T78" fmla="*/ 35 w 890"/>
                  <a:gd name="T79" fmla="*/ 168 h 462"/>
                  <a:gd name="T80" fmla="*/ 12 w 890"/>
                  <a:gd name="T81" fmla="*/ 222 h 462"/>
                  <a:gd name="T82" fmla="*/ 0 w 890"/>
                  <a:gd name="T83" fmla="*/ 276 h 462"/>
                  <a:gd name="T84" fmla="*/ 6 w 890"/>
                  <a:gd name="T85" fmla="*/ 330 h 462"/>
                  <a:gd name="T86" fmla="*/ 35 w 890"/>
                  <a:gd name="T87" fmla="*/ 378 h 462"/>
                  <a:gd name="T88" fmla="*/ 71 w 890"/>
                  <a:gd name="T89" fmla="*/ 426 h 462"/>
                  <a:gd name="T90" fmla="*/ 125 w 890"/>
                  <a:gd name="T91" fmla="*/ 462 h 462"/>
                  <a:gd name="T92" fmla="*/ 167 w 890"/>
                  <a:gd name="T93" fmla="*/ 462 h 462"/>
                  <a:gd name="T94" fmla="*/ 107 w 890"/>
                  <a:gd name="T95" fmla="*/ 426 h 462"/>
                  <a:gd name="T96" fmla="*/ 59 w 890"/>
                  <a:gd name="T97" fmla="*/ 378 h 462"/>
                  <a:gd name="T98" fmla="*/ 35 w 890"/>
                  <a:gd name="T99" fmla="*/ 330 h 462"/>
                  <a:gd name="T100" fmla="*/ 23 w 890"/>
                  <a:gd name="T101" fmla="*/ 276 h 462"/>
                  <a:gd name="T102" fmla="*/ 23 w 890"/>
                  <a:gd name="T103" fmla="*/ 276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115" name="Freeform 27"/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>
                  <a:gd name="T0" fmla="*/ 18 w 406"/>
                  <a:gd name="T1" fmla="*/ 300 h 486"/>
                  <a:gd name="T2" fmla="*/ 24 w 406"/>
                  <a:gd name="T3" fmla="*/ 246 h 486"/>
                  <a:gd name="T4" fmla="*/ 48 w 406"/>
                  <a:gd name="T5" fmla="*/ 198 h 486"/>
                  <a:gd name="T6" fmla="*/ 83 w 406"/>
                  <a:gd name="T7" fmla="*/ 150 h 486"/>
                  <a:gd name="T8" fmla="*/ 131 w 406"/>
                  <a:gd name="T9" fmla="*/ 108 h 486"/>
                  <a:gd name="T10" fmla="*/ 185 w 406"/>
                  <a:gd name="T11" fmla="*/ 72 h 486"/>
                  <a:gd name="T12" fmla="*/ 251 w 406"/>
                  <a:gd name="T13" fmla="*/ 42 h 486"/>
                  <a:gd name="T14" fmla="*/ 329 w 406"/>
                  <a:gd name="T15" fmla="*/ 24 h 486"/>
                  <a:gd name="T16" fmla="*/ 406 w 406"/>
                  <a:gd name="T17" fmla="*/ 6 h 486"/>
                  <a:gd name="T18" fmla="*/ 406 w 406"/>
                  <a:gd name="T19" fmla="*/ 0 h 486"/>
                  <a:gd name="T20" fmla="*/ 323 w 406"/>
                  <a:gd name="T21" fmla="*/ 12 h 486"/>
                  <a:gd name="T22" fmla="*/ 245 w 406"/>
                  <a:gd name="T23" fmla="*/ 36 h 486"/>
                  <a:gd name="T24" fmla="*/ 179 w 406"/>
                  <a:gd name="T25" fmla="*/ 66 h 486"/>
                  <a:gd name="T26" fmla="*/ 119 w 406"/>
                  <a:gd name="T27" fmla="*/ 102 h 486"/>
                  <a:gd name="T28" fmla="*/ 72 w 406"/>
                  <a:gd name="T29" fmla="*/ 144 h 486"/>
                  <a:gd name="T30" fmla="*/ 30 w 406"/>
                  <a:gd name="T31" fmla="*/ 192 h 486"/>
                  <a:gd name="T32" fmla="*/ 6 w 406"/>
                  <a:gd name="T33" fmla="*/ 246 h 486"/>
                  <a:gd name="T34" fmla="*/ 0 w 406"/>
                  <a:gd name="T35" fmla="*/ 300 h 486"/>
                  <a:gd name="T36" fmla="*/ 6 w 406"/>
                  <a:gd name="T37" fmla="*/ 348 h 486"/>
                  <a:gd name="T38" fmla="*/ 30 w 406"/>
                  <a:gd name="T39" fmla="*/ 396 h 486"/>
                  <a:gd name="T40" fmla="*/ 66 w 406"/>
                  <a:gd name="T41" fmla="*/ 444 h 486"/>
                  <a:gd name="T42" fmla="*/ 107 w 406"/>
                  <a:gd name="T43" fmla="*/ 486 h 486"/>
                  <a:gd name="T44" fmla="*/ 131 w 406"/>
                  <a:gd name="T45" fmla="*/ 486 h 486"/>
                  <a:gd name="T46" fmla="*/ 83 w 406"/>
                  <a:gd name="T47" fmla="*/ 450 h 486"/>
                  <a:gd name="T48" fmla="*/ 48 w 406"/>
                  <a:gd name="T49" fmla="*/ 402 h 486"/>
                  <a:gd name="T50" fmla="*/ 24 w 406"/>
                  <a:gd name="T51" fmla="*/ 354 h 486"/>
                  <a:gd name="T52" fmla="*/ 18 w 406"/>
                  <a:gd name="T53" fmla="*/ 300 h 486"/>
                  <a:gd name="T54" fmla="*/ 18 w 406"/>
                  <a:gd name="T55" fmla="*/ 300 h 4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116" name="Freeform 28"/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>
                  <a:gd name="T0" fmla="*/ 89 w 107"/>
                  <a:gd name="T1" fmla="*/ 84 h 252"/>
                  <a:gd name="T2" fmla="*/ 83 w 107"/>
                  <a:gd name="T3" fmla="*/ 132 h 252"/>
                  <a:gd name="T4" fmla="*/ 65 w 107"/>
                  <a:gd name="T5" fmla="*/ 174 h 252"/>
                  <a:gd name="T6" fmla="*/ 36 w 107"/>
                  <a:gd name="T7" fmla="*/ 216 h 252"/>
                  <a:gd name="T8" fmla="*/ 0 w 107"/>
                  <a:gd name="T9" fmla="*/ 252 h 252"/>
                  <a:gd name="T10" fmla="*/ 18 w 107"/>
                  <a:gd name="T11" fmla="*/ 252 h 252"/>
                  <a:gd name="T12" fmla="*/ 53 w 107"/>
                  <a:gd name="T13" fmla="*/ 216 h 252"/>
                  <a:gd name="T14" fmla="*/ 83 w 107"/>
                  <a:gd name="T15" fmla="*/ 174 h 252"/>
                  <a:gd name="T16" fmla="*/ 101 w 107"/>
                  <a:gd name="T17" fmla="*/ 132 h 252"/>
                  <a:gd name="T18" fmla="*/ 107 w 107"/>
                  <a:gd name="T19" fmla="*/ 84 h 252"/>
                  <a:gd name="T20" fmla="*/ 101 w 107"/>
                  <a:gd name="T21" fmla="*/ 42 h 252"/>
                  <a:gd name="T22" fmla="*/ 89 w 107"/>
                  <a:gd name="T23" fmla="*/ 0 h 252"/>
                  <a:gd name="T24" fmla="*/ 65 w 107"/>
                  <a:gd name="T25" fmla="*/ 0 h 252"/>
                  <a:gd name="T26" fmla="*/ 83 w 107"/>
                  <a:gd name="T27" fmla="*/ 42 h 252"/>
                  <a:gd name="T28" fmla="*/ 89 w 107"/>
                  <a:gd name="T29" fmla="*/ 84 h 252"/>
                  <a:gd name="T30" fmla="*/ 89 w 107"/>
                  <a:gd name="T31" fmla="*/ 84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117" name="Freeform 29"/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>
                  <a:gd name="T0" fmla="*/ 518 w 835"/>
                  <a:gd name="T1" fmla="*/ 18 h 150"/>
                  <a:gd name="T2" fmla="*/ 597 w 835"/>
                  <a:gd name="T3" fmla="*/ 24 h 150"/>
                  <a:gd name="T4" fmla="*/ 682 w 835"/>
                  <a:gd name="T5" fmla="*/ 30 h 150"/>
                  <a:gd name="T6" fmla="*/ 755 w 835"/>
                  <a:gd name="T7" fmla="*/ 42 h 150"/>
                  <a:gd name="T8" fmla="*/ 828 w 835"/>
                  <a:gd name="T9" fmla="*/ 60 h 150"/>
                  <a:gd name="T10" fmla="*/ 835 w 835"/>
                  <a:gd name="T11" fmla="*/ 42 h 150"/>
                  <a:gd name="T12" fmla="*/ 761 w 835"/>
                  <a:gd name="T13" fmla="*/ 24 h 150"/>
                  <a:gd name="T14" fmla="*/ 688 w 835"/>
                  <a:gd name="T15" fmla="*/ 12 h 150"/>
                  <a:gd name="T16" fmla="*/ 603 w 835"/>
                  <a:gd name="T17" fmla="*/ 6 h 150"/>
                  <a:gd name="T18" fmla="*/ 518 w 835"/>
                  <a:gd name="T19" fmla="*/ 0 h 150"/>
                  <a:gd name="T20" fmla="*/ 372 w 835"/>
                  <a:gd name="T21" fmla="*/ 12 h 150"/>
                  <a:gd name="T22" fmla="*/ 232 w 835"/>
                  <a:gd name="T23" fmla="*/ 36 h 150"/>
                  <a:gd name="T24" fmla="*/ 110 w 835"/>
                  <a:gd name="T25" fmla="*/ 78 h 150"/>
                  <a:gd name="T26" fmla="*/ 0 w 835"/>
                  <a:gd name="T27" fmla="*/ 132 h 150"/>
                  <a:gd name="T28" fmla="*/ 19 w 835"/>
                  <a:gd name="T29" fmla="*/ 150 h 150"/>
                  <a:gd name="T30" fmla="*/ 122 w 835"/>
                  <a:gd name="T31" fmla="*/ 96 h 150"/>
                  <a:gd name="T32" fmla="*/ 244 w 835"/>
                  <a:gd name="T33" fmla="*/ 54 h 150"/>
                  <a:gd name="T34" fmla="*/ 378 w 835"/>
                  <a:gd name="T35" fmla="*/ 30 h 150"/>
                  <a:gd name="T36" fmla="*/ 518 w 835"/>
                  <a:gd name="T37" fmla="*/ 18 h 150"/>
                  <a:gd name="T38" fmla="*/ 518 w 835"/>
                  <a:gd name="T39" fmla="*/ 18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118" name="Freeform 30"/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>
                  <a:gd name="T0" fmla="*/ 31 w 171"/>
                  <a:gd name="T1" fmla="*/ 263 h 461"/>
                  <a:gd name="T2" fmla="*/ 43 w 171"/>
                  <a:gd name="T3" fmla="*/ 191 h 461"/>
                  <a:gd name="T4" fmla="*/ 67 w 171"/>
                  <a:gd name="T5" fmla="*/ 131 h 461"/>
                  <a:gd name="T6" fmla="*/ 116 w 171"/>
                  <a:gd name="T7" fmla="*/ 72 h 461"/>
                  <a:gd name="T8" fmla="*/ 171 w 171"/>
                  <a:gd name="T9" fmla="*/ 18 h 461"/>
                  <a:gd name="T10" fmla="*/ 153 w 171"/>
                  <a:gd name="T11" fmla="*/ 0 h 461"/>
                  <a:gd name="T12" fmla="*/ 86 w 171"/>
                  <a:gd name="T13" fmla="*/ 60 h 461"/>
                  <a:gd name="T14" fmla="*/ 43 w 171"/>
                  <a:gd name="T15" fmla="*/ 120 h 461"/>
                  <a:gd name="T16" fmla="*/ 13 w 171"/>
                  <a:gd name="T17" fmla="*/ 191 h 461"/>
                  <a:gd name="T18" fmla="*/ 0 w 171"/>
                  <a:gd name="T19" fmla="*/ 263 h 461"/>
                  <a:gd name="T20" fmla="*/ 6 w 171"/>
                  <a:gd name="T21" fmla="*/ 317 h 461"/>
                  <a:gd name="T22" fmla="*/ 25 w 171"/>
                  <a:gd name="T23" fmla="*/ 365 h 461"/>
                  <a:gd name="T24" fmla="*/ 49 w 171"/>
                  <a:gd name="T25" fmla="*/ 413 h 461"/>
                  <a:gd name="T26" fmla="*/ 86 w 171"/>
                  <a:gd name="T27" fmla="*/ 461 h 461"/>
                  <a:gd name="T28" fmla="*/ 122 w 171"/>
                  <a:gd name="T29" fmla="*/ 461 h 461"/>
                  <a:gd name="T30" fmla="*/ 86 w 171"/>
                  <a:gd name="T31" fmla="*/ 413 h 461"/>
                  <a:gd name="T32" fmla="*/ 55 w 171"/>
                  <a:gd name="T33" fmla="*/ 365 h 461"/>
                  <a:gd name="T34" fmla="*/ 37 w 171"/>
                  <a:gd name="T35" fmla="*/ 317 h 461"/>
                  <a:gd name="T36" fmla="*/ 31 w 171"/>
                  <a:gd name="T37" fmla="*/ 263 h 461"/>
                  <a:gd name="T38" fmla="*/ 31 w 171"/>
                  <a:gd name="T39" fmla="*/ 263 h 4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119" name="Freeform 31"/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>
                  <a:gd name="T0" fmla="*/ 360 w 360"/>
                  <a:gd name="T1" fmla="*/ 365 h 563"/>
                  <a:gd name="T2" fmla="*/ 353 w 360"/>
                  <a:gd name="T3" fmla="*/ 305 h 563"/>
                  <a:gd name="T4" fmla="*/ 335 w 360"/>
                  <a:gd name="T5" fmla="*/ 251 h 563"/>
                  <a:gd name="T6" fmla="*/ 305 w 360"/>
                  <a:gd name="T7" fmla="*/ 204 h 563"/>
                  <a:gd name="T8" fmla="*/ 262 w 360"/>
                  <a:gd name="T9" fmla="*/ 156 h 563"/>
                  <a:gd name="T10" fmla="*/ 213 w 360"/>
                  <a:gd name="T11" fmla="*/ 108 h 563"/>
                  <a:gd name="T12" fmla="*/ 159 w 360"/>
                  <a:gd name="T13" fmla="*/ 66 h 563"/>
                  <a:gd name="T14" fmla="*/ 92 w 360"/>
                  <a:gd name="T15" fmla="*/ 30 h 563"/>
                  <a:gd name="T16" fmla="*/ 19 w 360"/>
                  <a:gd name="T17" fmla="*/ 0 h 563"/>
                  <a:gd name="T18" fmla="*/ 0 w 360"/>
                  <a:gd name="T19" fmla="*/ 12 h 563"/>
                  <a:gd name="T20" fmla="*/ 67 w 360"/>
                  <a:gd name="T21" fmla="*/ 42 h 563"/>
                  <a:gd name="T22" fmla="*/ 134 w 360"/>
                  <a:gd name="T23" fmla="*/ 78 h 563"/>
                  <a:gd name="T24" fmla="*/ 189 w 360"/>
                  <a:gd name="T25" fmla="*/ 114 h 563"/>
                  <a:gd name="T26" fmla="*/ 238 w 360"/>
                  <a:gd name="T27" fmla="*/ 162 h 563"/>
                  <a:gd name="T28" fmla="*/ 274 w 360"/>
                  <a:gd name="T29" fmla="*/ 210 h 563"/>
                  <a:gd name="T30" fmla="*/ 299 w 360"/>
                  <a:gd name="T31" fmla="*/ 257 h 563"/>
                  <a:gd name="T32" fmla="*/ 317 w 360"/>
                  <a:gd name="T33" fmla="*/ 311 h 563"/>
                  <a:gd name="T34" fmla="*/ 323 w 360"/>
                  <a:gd name="T35" fmla="*/ 365 h 563"/>
                  <a:gd name="T36" fmla="*/ 317 w 360"/>
                  <a:gd name="T37" fmla="*/ 419 h 563"/>
                  <a:gd name="T38" fmla="*/ 299 w 360"/>
                  <a:gd name="T39" fmla="*/ 467 h 563"/>
                  <a:gd name="T40" fmla="*/ 274 w 360"/>
                  <a:gd name="T41" fmla="*/ 515 h 563"/>
                  <a:gd name="T42" fmla="*/ 238 w 360"/>
                  <a:gd name="T43" fmla="*/ 563 h 563"/>
                  <a:gd name="T44" fmla="*/ 268 w 360"/>
                  <a:gd name="T45" fmla="*/ 563 h 563"/>
                  <a:gd name="T46" fmla="*/ 311 w 360"/>
                  <a:gd name="T47" fmla="*/ 515 h 563"/>
                  <a:gd name="T48" fmla="*/ 335 w 360"/>
                  <a:gd name="T49" fmla="*/ 467 h 563"/>
                  <a:gd name="T50" fmla="*/ 353 w 360"/>
                  <a:gd name="T51" fmla="*/ 419 h 563"/>
                  <a:gd name="T52" fmla="*/ 360 w 360"/>
                  <a:gd name="T53" fmla="*/ 365 h 563"/>
                  <a:gd name="T54" fmla="*/ 360 w 360"/>
                  <a:gd name="T55" fmla="*/ 365 h 5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120" name="Freeform 32"/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>
                  <a:gd name="T0" fmla="*/ 1053 w 1078"/>
                  <a:gd name="T1" fmla="*/ 425 h 425"/>
                  <a:gd name="T2" fmla="*/ 1078 w 1078"/>
                  <a:gd name="T3" fmla="*/ 419 h 425"/>
                  <a:gd name="T4" fmla="*/ 1066 w 1078"/>
                  <a:gd name="T5" fmla="*/ 377 h 425"/>
                  <a:gd name="T6" fmla="*/ 1047 w 1078"/>
                  <a:gd name="T7" fmla="*/ 336 h 425"/>
                  <a:gd name="T8" fmla="*/ 986 w 1078"/>
                  <a:gd name="T9" fmla="*/ 252 h 425"/>
                  <a:gd name="T10" fmla="*/ 907 w 1078"/>
                  <a:gd name="T11" fmla="*/ 180 h 425"/>
                  <a:gd name="T12" fmla="*/ 810 w 1078"/>
                  <a:gd name="T13" fmla="*/ 120 h 425"/>
                  <a:gd name="T14" fmla="*/ 694 w 1078"/>
                  <a:gd name="T15" fmla="*/ 72 h 425"/>
                  <a:gd name="T16" fmla="*/ 560 w 1078"/>
                  <a:gd name="T17" fmla="*/ 30 h 425"/>
                  <a:gd name="T18" fmla="*/ 420 w 1078"/>
                  <a:gd name="T19" fmla="*/ 6 h 425"/>
                  <a:gd name="T20" fmla="*/ 268 w 1078"/>
                  <a:gd name="T21" fmla="*/ 0 h 425"/>
                  <a:gd name="T22" fmla="*/ 134 w 1078"/>
                  <a:gd name="T23" fmla="*/ 6 h 425"/>
                  <a:gd name="T24" fmla="*/ 0 w 1078"/>
                  <a:gd name="T25" fmla="*/ 24 h 425"/>
                  <a:gd name="T26" fmla="*/ 12 w 1078"/>
                  <a:gd name="T27" fmla="*/ 36 h 425"/>
                  <a:gd name="T28" fmla="*/ 134 w 1078"/>
                  <a:gd name="T29" fmla="*/ 18 h 425"/>
                  <a:gd name="T30" fmla="*/ 268 w 1078"/>
                  <a:gd name="T31" fmla="*/ 12 h 425"/>
                  <a:gd name="T32" fmla="*/ 420 w 1078"/>
                  <a:gd name="T33" fmla="*/ 18 h 425"/>
                  <a:gd name="T34" fmla="*/ 554 w 1078"/>
                  <a:gd name="T35" fmla="*/ 42 h 425"/>
                  <a:gd name="T36" fmla="*/ 682 w 1078"/>
                  <a:gd name="T37" fmla="*/ 84 h 425"/>
                  <a:gd name="T38" fmla="*/ 798 w 1078"/>
                  <a:gd name="T39" fmla="*/ 132 h 425"/>
                  <a:gd name="T40" fmla="*/ 895 w 1078"/>
                  <a:gd name="T41" fmla="*/ 192 h 425"/>
                  <a:gd name="T42" fmla="*/ 968 w 1078"/>
                  <a:gd name="T43" fmla="*/ 264 h 425"/>
                  <a:gd name="T44" fmla="*/ 999 w 1078"/>
                  <a:gd name="T45" fmla="*/ 300 h 425"/>
                  <a:gd name="T46" fmla="*/ 1023 w 1078"/>
                  <a:gd name="T47" fmla="*/ 342 h 425"/>
                  <a:gd name="T48" fmla="*/ 1041 w 1078"/>
                  <a:gd name="T49" fmla="*/ 383 h 425"/>
                  <a:gd name="T50" fmla="*/ 1053 w 1078"/>
                  <a:gd name="T51" fmla="*/ 425 h 425"/>
                  <a:gd name="T52" fmla="*/ 1053 w 1078"/>
                  <a:gd name="T53" fmla="*/ 425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121" name="Freeform 33"/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>
                  <a:gd name="T0" fmla="*/ 0 w 98"/>
                  <a:gd name="T1" fmla="*/ 234 h 234"/>
                  <a:gd name="T2" fmla="*/ 25 w 98"/>
                  <a:gd name="T3" fmla="*/ 234 h 234"/>
                  <a:gd name="T4" fmla="*/ 55 w 98"/>
                  <a:gd name="T5" fmla="*/ 186 h 234"/>
                  <a:gd name="T6" fmla="*/ 80 w 98"/>
                  <a:gd name="T7" fmla="*/ 138 h 234"/>
                  <a:gd name="T8" fmla="*/ 92 w 98"/>
                  <a:gd name="T9" fmla="*/ 90 h 234"/>
                  <a:gd name="T10" fmla="*/ 98 w 98"/>
                  <a:gd name="T11" fmla="*/ 36 h 234"/>
                  <a:gd name="T12" fmla="*/ 98 w 98"/>
                  <a:gd name="T13" fmla="*/ 0 h 234"/>
                  <a:gd name="T14" fmla="*/ 74 w 98"/>
                  <a:gd name="T15" fmla="*/ 0 h 234"/>
                  <a:gd name="T16" fmla="*/ 74 w 98"/>
                  <a:gd name="T17" fmla="*/ 36 h 234"/>
                  <a:gd name="T18" fmla="*/ 67 w 98"/>
                  <a:gd name="T19" fmla="*/ 90 h 234"/>
                  <a:gd name="T20" fmla="*/ 55 w 98"/>
                  <a:gd name="T21" fmla="*/ 138 h 234"/>
                  <a:gd name="T22" fmla="*/ 31 w 98"/>
                  <a:gd name="T23" fmla="*/ 186 h 234"/>
                  <a:gd name="T24" fmla="*/ 0 w 98"/>
                  <a:gd name="T25" fmla="*/ 234 h 234"/>
                  <a:gd name="T26" fmla="*/ 0 w 98"/>
                  <a:gd name="T27" fmla="*/ 234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122" name="Freeform 34"/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>
                  <a:gd name="T0" fmla="*/ 18 w 481"/>
                  <a:gd name="T1" fmla="*/ 443 h 641"/>
                  <a:gd name="T2" fmla="*/ 24 w 481"/>
                  <a:gd name="T3" fmla="*/ 371 h 641"/>
                  <a:gd name="T4" fmla="*/ 55 w 481"/>
                  <a:gd name="T5" fmla="*/ 305 h 641"/>
                  <a:gd name="T6" fmla="*/ 91 w 481"/>
                  <a:gd name="T7" fmla="*/ 246 h 641"/>
                  <a:gd name="T8" fmla="*/ 146 w 481"/>
                  <a:gd name="T9" fmla="*/ 186 h 641"/>
                  <a:gd name="T10" fmla="*/ 213 w 481"/>
                  <a:gd name="T11" fmla="*/ 132 h 641"/>
                  <a:gd name="T12" fmla="*/ 292 w 481"/>
                  <a:gd name="T13" fmla="*/ 84 h 641"/>
                  <a:gd name="T14" fmla="*/ 384 w 481"/>
                  <a:gd name="T15" fmla="*/ 48 h 641"/>
                  <a:gd name="T16" fmla="*/ 481 w 481"/>
                  <a:gd name="T17" fmla="*/ 12 h 641"/>
                  <a:gd name="T18" fmla="*/ 457 w 481"/>
                  <a:gd name="T19" fmla="*/ 0 h 641"/>
                  <a:gd name="T20" fmla="*/ 359 w 481"/>
                  <a:gd name="T21" fmla="*/ 36 h 641"/>
                  <a:gd name="T22" fmla="*/ 274 w 481"/>
                  <a:gd name="T23" fmla="*/ 78 h 641"/>
                  <a:gd name="T24" fmla="*/ 195 w 481"/>
                  <a:gd name="T25" fmla="*/ 126 h 641"/>
                  <a:gd name="T26" fmla="*/ 128 w 481"/>
                  <a:gd name="T27" fmla="*/ 180 h 641"/>
                  <a:gd name="T28" fmla="*/ 73 w 481"/>
                  <a:gd name="T29" fmla="*/ 240 h 641"/>
                  <a:gd name="T30" fmla="*/ 37 w 481"/>
                  <a:gd name="T31" fmla="*/ 305 h 641"/>
                  <a:gd name="T32" fmla="*/ 6 w 481"/>
                  <a:gd name="T33" fmla="*/ 371 h 641"/>
                  <a:gd name="T34" fmla="*/ 0 w 481"/>
                  <a:gd name="T35" fmla="*/ 443 h 641"/>
                  <a:gd name="T36" fmla="*/ 6 w 481"/>
                  <a:gd name="T37" fmla="*/ 497 h 641"/>
                  <a:gd name="T38" fmla="*/ 18 w 481"/>
                  <a:gd name="T39" fmla="*/ 545 h 641"/>
                  <a:gd name="T40" fmla="*/ 43 w 481"/>
                  <a:gd name="T41" fmla="*/ 593 h 641"/>
                  <a:gd name="T42" fmla="*/ 73 w 481"/>
                  <a:gd name="T43" fmla="*/ 641 h 641"/>
                  <a:gd name="T44" fmla="*/ 97 w 481"/>
                  <a:gd name="T45" fmla="*/ 641 h 641"/>
                  <a:gd name="T46" fmla="*/ 67 w 481"/>
                  <a:gd name="T47" fmla="*/ 593 h 641"/>
                  <a:gd name="T48" fmla="*/ 43 w 481"/>
                  <a:gd name="T49" fmla="*/ 545 h 641"/>
                  <a:gd name="T50" fmla="*/ 24 w 481"/>
                  <a:gd name="T51" fmla="*/ 497 h 641"/>
                  <a:gd name="T52" fmla="*/ 18 w 481"/>
                  <a:gd name="T53" fmla="*/ 443 h 641"/>
                  <a:gd name="T54" fmla="*/ 18 w 481"/>
                  <a:gd name="T55" fmla="*/ 443 h 6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</p:grpSp>
        <p:grpSp>
          <p:nvGrpSpPr>
            <p:cNvPr id="89123" name="Group 35"/>
            <p:cNvGrpSpPr>
              <a:grpSpLocks/>
            </p:cNvGrpSpPr>
            <p:nvPr userDrawn="1"/>
          </p:nvGrpSpPr>
          <p:grpSpPr bwMode="auto">
            <a:xfrm>
              <a:off x="4128" y="3360"/>
              <a:ext cx="1351" cy="821"/>
              <a:chOff x="4128" y="3360"/>
              <a:chExt cx="1351" cy="821"/>
            </a:xfrm>
          </p:grpSpPr>
          <p:sp>
            <p:nvSpPr>
              <p:cNvPr id="89124" name="Freeform 36"/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>
                  <a:gd name="T0" fmla="*/ 484 w 1201"/>
                  <a:gd name="T1" fmla="*/ 6 h 731"/>
                  <a:gd name="T2" fmla="*/ 263 w 1201"/>
                  <a:gd name="T3" fmla="*/ 60 h 731"/>
                  <a:gd name="T4" fmla="*/ 101 w 1201"/>
                  <a:gd name="T5" fmla="*/ 162 h 731"/>
                  <a:gd name="T6" fmla="*/ 12 w 1201"/>
                  <a:gd name="T7" fmla="*/ 294 h 731"/>
                  <a:gd name="T8" fmla="*/ 0 w 1201"/>
                  <a:gd name="T9" fmla="*/ 366 h 731"/>
                  <a:gd name="T10" fmla="*/ 12 w 1201"/>
                  <a:gd name="T11" fmla="*/ 437 h 731"/>
                  <a:gd name="T12" fmla="*/ 101 w 1201"/>
                  <a:gd name="T13" fmla="*/ 569 h 731"/>
                  <a:gd name="T14" fmla="*/ 263 w 1201"/>
                  <a:gd name="T15" fmla="*/ 671 h 731"/>
                  <a:gd name="T16" fmla="*/ 484 w 1201"/>
                  <a:gd name="T17" fmla="*/ 725 h 731"/>
                  <a:gd name="T18" fmla="*/ 723 w 1201"/>
                  <a:gd name="T19" fmla="*/ 725 h 731"/>
                  <a:gd name="T20" fmla="*/ 938 w 1201"/>
                  <a:gd name="T21" fmla="*/ 671 h 731"/>
                  <a:gd name="T22" fmla="*/ 1100 w 1201"/>
                  <a:gd name="T23" fmla="*/ 569 h 731"/>
                  <a:gd name="T24" fmla="*/ 1189 w 1201"/>
                  <a:gd name="T25" fmla="*/ 437 h 731"/>
                  <a:gd name="T26" fmla="*/ 1201 w 1201"/>
                  <a:gd name="T27" fmla="*/ 366 h 731"/>
                  <a:gd name="T28" fmla="*/ 1189 w 1201"/>
                  <a:gd name="T29" fmla="*/ 294 h 731"/>
                  <a:gd name="T30" fmla="*/ 1100 w 1201"/>
                  <a:gd name="T31" fmla="*/ 162 h 731"/>
                  <a:gd name="T32" fmla="*/ 938 w 1201"/>
                  <a:gd name="T33" fmla="*/ 60 h 731"/>
                  <a:gd name="T34" fmla="*/ 723 w 1201"/>
                  <a:gd name="T35" fmla="*/ 6 h 731"/>
                  <a:gd name="T36" fmla="*/ 604 w 1201"/>
                  <a:gd name="T37" fmla="*/ 0 h 731"/>
                  <a:gd name="T38" fmla="*/ 490 w 1201"/>
                  <a:gd name="T39" fmla="*/ 701 h 731"/>
                  <a:gd name="T40" fmla="*/ 287 w 1201"/>
                  <a:gd name="T41" fmla="*/ 647 h 731"/>
                  <a:gd name="T42" fmla="*/ 131 w 1201"/>
                  <a:gd name="T43" fmla="*/ 557 h 731"/>
                  <a:gd name="T44" fmla="*/ 48 w 1201"/>
                  <a:gd name="T45" fmla="*/ 437 h 731"/>
                  <a:gd name="T46" fmla="*/ 36 w 1201"/>
                  <a:gd name="T47" fmla="*/ 366 h 731"/>
                  <a:gd name="T48" fmla="*/ 48 w 1201"/>
                  <a:gd name="T49" fmla="*/ 300 h 731"/>
                  <a:gd name="T50" fmla="*/ 131 w 1201"/>
                  <a:gd name="T51" fmla="*/ 174 h 731"/>
                  <a:gd name="T52" fmla="*/ 287 w 1201"/>
                  <a:gd name="T53" fmla="*/ 84 h 731"/>
                  <a:gd name="T54" fmla="*/ 490 w 1201"/>
                  <a:gd name="T55" fmla="*/ 30 h 731"/>
                  <a:gd name="T56" fmla="*/ 717 w 1201"/>
                  <a:gd name="T57" fmla="*/ 30 h 731"/>
                  <a:gd name="T58" fmla="*/ 920 w 1201"/>
                  <a:gd name="T59" fmla="*/ 84 h 731"/>
                  <a:gd name="T60" fmla="*/ 1070 w 1201"/>
                  <a:gd name="T61" fmla="*/ 174 h 731"/>
                  <a:gd name="T62" fmla="*/ 1153 w 1201"/>
                  <a:gd name="T63" fmla="*/ 300 h 731"/>
                  <a:gd name="T64" fmla="*/ 1153 w 1201"/>
                  <a:gd name="T65" fmla="*/ 437 h 731"/>
                  <a:gd name="T66" fmla="*/ 1070 w 1201"/>
                  <a:gd name="T67" fmla="*/ 557 h 731"/>
                  <a:gd name="T68" fmla="*/ 920 w 1201"/>
                  <a:gd name="T69" fmla="*/ 647 h 731"/>
                  <a:gd name="T70" fmla="*/ 717 w 1201"/>
                  <a:gd name="T71" fmla="*/ 701 h 731"/>
                  <a:gd name="T72" fmla="*/ 604 w 1201"/>
                  <a:gd name="T73" fmla="*/ 707 h 7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125" name="Freeform 37"/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>
                  <a:gd name="T0" fmla="*/ 24 w 544"/>
                  <a:gd name="T1" fmla="*/ 402 h 737"/>
                  <a:gd name="T2" fmla="*/ 36 w 544"/>
                  <a:gd name="T3" fmla="*/ 330 h 737"/>
                  <a:gd name="T4" fmla="*/ 66 w 544"/>
                  <a:gd name="T5" fmla="*/ 264 h 737"/>
                  <a:gd name="T6" fmla="*/ 108 w 544"/>
                  <a:gd name="T7" fmla="*/ 204 h 737"/>
                  <a:gd name="T8" fmla="*/ 173 w 544"/>
                  <a:gd name="T9" fmla="*/ 150 h 737"/>
                  <a:gd name="T10" fmla="*/ 251 w 544"/>
                  <a:gd name="T11" fmla="*/ 102 h 737"/>
                  <a:gd name="T12" fmla="*/ 335 w 544"/>
                  <a:gd name="T13" fmla="*/ 60 h 737"/>
                  <a:gd name="T14" fmla="*/ 436 w 544"/>
                  <a:gd name="T15" fmla="*/ 30 h 737"/>
                  <a:gd name="T16" fmla="*/ 544 w 544"/>
                  <a:gd name="T17" fmla="*/ 12 h 737"/>
                  <a:gd name="T18" fmla="*/ 544 w 544"/>
                  <a:gd name="T19" fmla="*/ 0 h 737"/>
                  <a:gd name="T20" fmla="*/ 430 w 544"/>
                  <a:gd name="T21" fmla="*/ 18 h 737"/>
                  <a:gd name="T22" fmla="*/ 329 w 544"/>
                  <a:gd name="T23" fmla="*/ 48 h 737"/>
                  <a:gd name="T24" fmla="*/ 233 w 544"/>
                  <a:gd name="T25" fmla="*/ 90 h 737"/>
                  <a:gd name="T26" fmla="*/ 155 w 544"/>
                  <a:gd name="T27" fmla="*/ 138 h 737"/>
                  <a:gd name="T28" fmla="*/ 90 w 544"/>
                  <a:gd name="T29" fmla="*/ 198 h 737"/>
                  <a:gd name="T30" fmla="*/ 42 w 544"/>
                  <a:gd name="T31" fmla="*/ 258 h 737"/>
                  <a:gd name="T32" fmla="*/ 12 w 544"/>
                  <a:gd name="T33" fmla="*/ 330 h 737"/>
                  <a:gd name="T34" fmla="*/ 0 w 544"/>
                  <a:gd name="T35" fmla="*/ 402 h 737"/>
                  <a:gd name="T36" fmla="*/ 6 w 544"/>
                  <a:gd name="T37" fmla="*/ 455 h 737"/>
                  <a:gd name="T38" fmla="*/ 18 w 544"/>
                  <a:gd name="T39" fmla="*/ 503 h 737"/>
                  <a:gd name="T40" fmla="*/ 42 w 544"/>
                  <a:gd name="T41" fmla="*/ 545 h 737"/>
                  <a:gd name="T42" fmla="*/ 78 w 544"/>
                  <a:gd name="T43" fmla="*/ 593 h 737"/>
                  <a:gd name="T44" fmla="*/ 114 w 544"/>
                  <a:gd name="T45" fmla="*/ 635 h 737"/>
                  <a:gd name="T46" fmla="*/ 161 w 544"/>
                  <a:gd name="T47" fmla="*/ 671 h 737"/>
                  <a:gd name="T48" fmla="*/ 221 w 544"/>
                  <a:gd name="T49" fmla="*/ 707 h 737"/>
                  <a:gd name="T50" fmla="*/ 281 w 544"/>
                  <a:gd name="T51" fmla="*/ 737 h 737"/>
                  <a:gd name="T52" fmla="*/ 323 w 544"/>
                  <a:gd name="T53" fmla="*/ 737 h 737"/>
                  <a:gd name="T54" fmla="*/ 257 w 544"/>
                  <a:gd name="T55" fmla="*/ 707 h 737"/>
                  <a:gd name="T56" fmla="*/ 203 w 544"/>
                  <a:gd name="T57" fmla="*/ 671 h 737"/>
                  <a:gd name="T58" fmla="*/ 149 w 544"/>
                  <a:gd name="T59" fmla="*/ 635 h 737"/>
                  <a:gd name="T60" fmla="*/ 108 w 544"/>
                  <a:gd name="T61" fmla="*/ 593 h 737"/>
                  <a:gd name="T62" fmla="*/ 72 w 544"/>
                  <a:gd name="T63" fmla="*/ 551 h 737"/>
                  <a:gd name="T64" fmla="*/ 48 w 544"/>
                  <a:gd name="T65" fmla="*/ 503 h 737"/>
                  <a:gd name="T66" fmla="*/ 30 w 544"/>
                  <a:gd name="T67" fmla="*/ 455 h 737"/>
                  <a:gd name="T68" fmla="*/ 24 w 544"/>
                  <a:gd name="T69" fmla="*/ 402 h 737"/>
                  <a:gd name="T70" fmla="*/ 24 w 544"/>
                  <a:gd name="T71" fmla="*/ 402 h 7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126" name="Freeform 38"/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>
                  <a:gd name="T0" fmla="*/ 12 w 609"/>
                  <a:gd name="T1" fmla="*/ 12 h 252"/>
                  <a:gd name="T2" fmla="*/ 113 w 609"/>
                  <a:gd name="T3" fmla="*/ 18 h 252"/>
                  <a:gd name="T4" fmla="*/ 203 w 609"/>
                  <a:gd name="T5" fmla="*/ 30 h 252"/>
                  <a:gd name="T6" fmla="*/ 292 w 609"/>
                  <a:gd name="T7" fmla="*/ 48 h 252"/>
                  <a:gd name="T8" fmla="*/ 376 w 609"/>
                  <a:gd name="T9" fmla="*/ 78 h 252"/>
                  <a:gd name="T10" fmla="*/ 448 w 609"/>
                  <a:gd name="T11" fmla="*/ 114 h 252"/>
                  <a:gd name="T12" fmla="*/ 514 w 609"/>
                  <a:gd name="T13" fmla="*/ 156 h 252"/>
                  <a:gd name="T14" fmla="*/ 567 w 609"/>
                  <a:gd name="T15" fmla="*/ 198 h 252"/>
                  <a:gd name="T16" fmla="*/ 609 w 609"/>
                  <a:gd name="T17" fmla="*/ 252 h 252"/>
                  <a:gd name="T18" fmla="*/ 609 w 609"/>
                  <a:gd name="T19" fmla="*/ 216 h 252"/>
                  <a:gd name="T20" fmla="*/ 561 w 609"/>
                  <a:gd name="T21" fmla="*/ 168 h 252"/>
                  <a:gd name="T22" fmla="*/ 502 w 609"/>
                  <a:gd name="T23" fmla="*/ 126 h 252"/>
                  <a:gd name="T24" fmla="*/ 436 w 609"/>
                  <a:gd name="T25" fmla="*/ 90 h 252"/>
                  <a:gd name="T26" fmla="*/ 364 w 609"/>
                  <a:gd name="T27" fmla="*/ 60 h 252"/>
                  <a:gd name="T28" fmla="*/ 286 w 609"/>
                  <a:gd name="T29" fmla="*/ 36 h 252"/>
                  <a:gd name="T30" fmla="*/ 197 w 609"/>
                  <a:gd name="T31" fmla="*/ 18 h 252"/>
                  <a:gd name="T32" fmla="*/ 107 w 609"/>
                  <a:gd name="T33" fmla="*/ 6 h 252"/>
                  <a:gd name="T34" fmla="*/ 12 w 609"/>
                  <a:gd name="T35" fmla="*/ 0 h 252"/>
                  <a:gd name="T36" fmla="*/ 6 w 609"/>
                  <a:gd name="T37" fmla="*/ 0 h 252"/>
                  <a:gd name="T38" fmla="*/ 0 w 609"/>
                  <a:gd name="T39" fmla="*/ 0 h 252"/>
                  <a:gd name="T40" fmla="*/ 0 w 609"/>
                  <a:gd name="T41" fmla="*/ 12 h 252"/>
                  <a:gd name="T42" fmla="*/ 6 w 609"/>
                  <a:gd name="T43" fmla="*/ 12 h 252"/>
                  <a:gd name="T44" fmla="*/ 12 w 609"/>
                  <a:gd name="T45" fmla="*/ 12 h 252"/>
                  <a:gd name="T46" fmla="*/ 12 w 609"/>
                  <a:gd name="T47" fmla="*/ 12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127" name="Freeform 39"/>
              <p:cNvSpPr>
                <a:spLocks/>
              </p:cNvSpPr>
              <p:nvPr/>
            </p:nvSpPr>
            <p:spPr bwMode="hidden">
              <a:xfrm>
                <a:off x="5246" y="4007"/>
                <a:ext cx="72" cy="54"/>
              </a:xfrm>
              <a:custGeom>
                <a:avLst/>
                <a:gdLst>
                  <a:gd name="T0" fmla="*/ 72 w 72"/>
                  <a:gd name="T1" fmla="*/ 0 h 54"/>
                  <a:gd name="T2" fmla="*/ 36 w 72"/>
                  <a:gd name="T3" fmla="*/ 30 h 54"/>
                  <a:gd name="T4" fmla="*/ 0 w 72"/>
                  <a:gd name="T5" fmla="*/ 54 h 54"/>
                  <a:gd name="T6" fmla="*/ 36 w 72"/>
                  <a:gd name="T7" fmla="*/ 54 h 54"/>
                  <a:gd name="T8" fmla="*/ 54 w 72"/>
                  <a:gd name="T9" fmla="*/ 42 h 54"/>
                  <a:gd name="T10" fmla="*/ 72 w 72"/>
                  <a:gd name="T11" fmla="*/ 24 h 54"/>
                  <a:gd name="T12" fmla="*/ 72 w 72"/>
                  <a:gd name="T13" fmla="*/ 24 h 54"/>
                  <a:gd name="T14" fmla="*/ 72 w 72"/>
                  <a:gd name="T15" fmla="*/ 0 h 54"/>
                  <a:gd name="T16" fmla="*/ 72 w 72"/>
                  <a:gd name="T1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128" name="Freeform 40"/>
              <p:cNvSpPr>
                <a:spLocks/>
              </p:cNvSpPr>
              <p:nvPr/>
            </p:nvSpPr>
            <p:spPr bwMode="hidden">
              <a:xfrm>
                <a:off x="4505" y="4073"/>
                <a:ext cx="705" cy="108"/>
              </a:xfrm>
              <a:custGeom>
                <a:avLst/>
                <a:gdLst>
                  <a:gd name="T0" fmla="*/ 299 w 705"/>
                  <a:gd name="T1" fmla="*/ 90 h 108"/>
                  <a:gd name="T2" fmla="*/ 221 w 705"/>
                  <a:gd name="T3" fmla="*/ 90 h 108"/>
                  <a:gd name="T4" fmla="*/ 143 w 705"/>
                  <a:gd name="T5" fmla="*/ 78 h 108"/>
                  <a:gd name="T6" fmla="*/ 0 w 705"/>
                  <a:gd name="T7" fmla="*/ 48 h 108"/>
                  <a:gd name="T8" fmla="*/ 0 w 705"/>
                  <a:gd name="T9" fmla="*/ 66 h 108"/>
                  <a:gd name="T10" fmla="*/ 143 w 705"/>
                  <a:gd name="T11" fmla="*/ 96 h 108"/>
                  <a:gd name="T12" fmla="*/ 221 w 705"/>
                  <a:gd name="T13" fmla="*/ 108 h 108"/>
                  <a:gd name="T14" fmla="*/ 299 w 705"/>
                  <a:gd name="T15" fmla="*/ 108 h 108"/>
                  <a:gd name="T16" fmla="*/ 412 w 705"/>
                  <a:gd name="T17" fmla="*/ 102 h 108"/>
                  <a:gd name="T18" fmla="*/ 520 w 705"/>
                  <a:gd name="T19" fmla="*/ 84 h 108"/>
                  <a:gd name="T20" fmla="*/ 615 w 705"/>
                  <a:gd name="T21" fmla="*/ 60 h 108"/>
                  <a:gd name="T22" fmla="*/ 705 w 705"/>
                  <a:gd name="T23" fmla="*/ 24 h 108"/>
                  <a:gd name="T24" fmla="*/ 705 w 705"/>
                  <a:gd name="T25" fmla="*/ 0 h 108"/>
                  <a:gd name="T26" fmla="*/ 615 w 705"/>
                  <a:gd name="T27" fmla="*/ 42 h 108"/>
                  <a:gd name="T28" fmla="*/ 520 w 705"/>
                  <a:gd name="T29" fmla="*/ 66 h 108"/>
                  <a:gd name="T30" fmla="*/ 412 w 705"/>
                  <a:gd name="T31" fmla="*/ 84 h 108"/>
                  <a:gd name="T32" fmla="*/ 299 w 705"/>
                  <a:gd name="T33" fmla="*/ 90 h 108"/>
                  <a:gd name="T34" fmla="*/ 299 w 705"/>
                  <a:gd name="T35" fmla="*/ 90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129" name="Freeform 41"/>
              <p:cNvSpPr>
                <a:spLocks/>
              </p:cNvSpPr>
              <p:nvPr/>
            </p:nvSpPr>
            <p:spPr bwMode="hidden">
              <a:xfrm>
                <a:off x="5336" y="3654"/>
                <a:ext cx="143" cy="341"/>
              </a:xfrm>
              <a:custGeom>
                <a:avLst/>
                <a:gdLst>
                  <a:gd name="T0" fmla="*/ 119 w 143"/>
                  <a:gd name="T1" fmla="*/ 114 h 341"/>
                  <a:gd name="T2" fmla="*/ 113 w 143"/>
                  <a:gd name="T3" fmla="*/ 173 h 341"/>
                  <a:gd name="T4" fmla="*/ 89 w 143"/>
                  <a:gd name="T5" fmla="*/ 239 h 341"/>
                  <a:gd name="T6" fmla="*/ 47 w 143"/>
                  <a:gd name="T7" fmla="*/ 293 h 341"/>
                  <a:gd name="T8" fmla="*/ 0 w 143"/>
                  <a:gd name="T9" fmla="*/ 341 h 341"/>
                  <a:gd name="T10" fmla="*/ 29 w 143"/>
                  <a:gd name="T11" fmla="*/ 341 h 341"/>
                  <a:gd name="T12" fmla="*/ 77 w 143"/>
                  <a:gd name="T13" fmla="*/ 287 h 341"/>
                  <a:gd name="T14" fmla="*/ 113 w 143"/>
                  <a:gd name="T15" fmla="*/ 233 h 341"/>
                  <a:gd name="T16" fmla="*/ 137 w 143"/>
                  <a:gd name="T17" fmla="*/ 173 h 341"/>
                  <a:gd name="T18" fmla="*/ 143 w 143"/>
                  <a:gd name="T19" fmla="*/ 114 h 341"/>
                  <a:gd name="T20" fmla="*/ 137 w 143"/>
                  <a:gd name="T21" fmla="*/ 60 h 341"/>
                  <a:gd name="T22" fmla="*/ 119 w 143"/>
                  <a:gd name="T23" fmla="*/ 0 h 341"/>
                  <a:gd name="T24" fmla="*/ 89 w 143"/>
                  <a:gd name="T25" fmla="*/ 0 h 341"/>
                  <a:gd name="T26" fmla="*/ 113 w 143"/>
                  <a:gd name="T27" fmla="*/ 60 h 341"/>
                  <a:gd name="T28" fmla="*/ 119 w 143"/>
                  <a:gd name="T29" fmla="*/ 114 h 341"/>
                  <a:gd name="T30" fmla="*/ 119 w 143"/>
                  <a:gd name="T31" fmla="*/ 114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130" name="Freeform 42"/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>
                  <a:gd name="T0" fmla="*/ 59 w 83"/>
                  <a:gd name="T1" fmla="*/ 90 h 90"/>
                  <a:gd name="T2" fmla="*/ 83 w 83"/>
                  <a:gd name="T3" fmla="*/ 84 h 90"/>
                  <a:gd name="T4" fmla="*/ 71 w 83"/>
                  <a:gd name="T5" fmla="*/ 60 h 90"/>
                  <a:gd name="T6" fmla="*/ 53 w 83"/>
                  <a:gd name="T7" fmla="*/ 42 h 90"/>
                  <a:gd name="T8" fmla="*/ 6 w 83"/>
                  <a:gd name="T9" fmla="*/ 0 h 90"/>
                  <a:gd name="T10" fmla="*/ 0 w 83"/>
                  <a:gd name="T11" fmla="*/ 18 h 90"/>
                  <a:gd name="T12" fmla="*/ 35 w 83"/>
                  <a:gd name="T13" fmla="*/ 48 h 90"/>
                  <a:gd name="T14" fmla="*/ 59 w 83"/>
                  <a:gd name="T15" fmla="*/ 90 h 90"/>
                  <a:gd name="T16" fmla="*/ 59 w 83"/>
                  <a:gd name="T17" fmla="*/ 9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131" name="Freeform 43"/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>
                  <a:gd name="T0" fmla="*/ 693 w 717"/>
                  <a:gd name="T1" fmla="*/ 216 h 431"/>
                  <a:gd name="T2" fmla="*/ 687 w 717"/>
                  <a:gd name="T3" fmla="*/ 257 h 431"/>
                  <a:gd name="T4" fmla="*/ 669 w 717"/>
                  <a:gd name="T5" fmla="*/ 293 h 431"/>
                  <a:gd name="T6" fmla="*/ 633 w 717"/>
                  <a:gd name="T7" fmla="*/ 329 h 431"/>
                  <a:gd name="T8" fmla="*/ 598 w 717"/>
                  <a:gd name="T9" fmla="*/ 359 h 431"/>
                  <a:gd name="T10" fmla="*/ 544 w 717"/>
                  <a:gd name="T11" fmla="*/ 383 h 431"/>
                  <a:gd name="T12" fmla="*/ 490 w 717"/>
                  <a:gd name="T13" fmla="*/ 401 h 431"/>
                  <a:gd name="T14" fmla="*/ 424 w 717"/>
                  <a:gd name="T15" fmla="*/ 413 h 431"/>
                  <a:gd name="T16" fmla="*/ 359 w 717"/>
                  <a:gd name="T17" fmla="*/ 419 h 431"/>
                  <a:gd name="T18" fmla="*/ 293 w 717"/>
                  <a:gd name="T19" fmla="*/ 413 h 431"/>
                  <a:gd name="T20" fmla="*/ 227 w 717"/>
                  <a:gd name="T21" fmla="*/ 401 h 431"/>
                  <a:gd name="T22" fmla="*/ 173 w 717"/>
                  <a:gd name="T23" fmla="*/ 383 h 431"/>
                  <a:gd name="T24" fmla="*/ 119 w 717"/>
                  <a:gd name="T25" fmla="*/ 359 h 431"/>
                  <a:gd name="T26" fmla="*/ 84 w 717"/>
                  <a:gd name="T27" fmla="*/ 329 h 431"/>
                  <a:gd name="T28" fmla="*/ 48 w 717"/>
                  <a:gd name="T29" fmla="*/ 293 h 431"/>
                  <a:gd name="T30" fmla="*/ 30 w 717"/>
                  <a:gd name="T31" fmla="*/ 257 h 431"/>
                  <a:gd name="T32" fmla="*/ 24 w 717"/>
                  <a:gd name="T33" fmla="*/ 216 h 431"/>
                  <a:gd name="T34" fmla="*/ 30 w 717"/>
                  <a:gd name="T35" fmla="*/ 174 h 431"/>
                  <a:gd name="T36" fmla="*/ 48 w 717"/>
                  <a:gd name="T37" fmla="*/ 138 h 431"/>
                  <a:gd name="T38" fmla="*/ 84 w 717"/>
                  <a:gd name="T39" fmla="*/ 102 h 431"/>
                  <a:gd name="T40" fmla="*/ 119 w 717"/>
                  <a:gd name="T41" fmla="*/ 72 h 431"/>
                  <a:gd name="T42" fmla="*/ 173 w 717"/>
                  <a:gd name="T43" fmla="*/ 48 h 431"/>
                  <a:gd name="T44" fmla="*/ 227 w 717"/>
                  <a:gd name="T45" fmla="*/ 30 h 431"/>
                  <a:gd name="T46" fmla="*/ 293 w 717"/>
                  <a:gd name="T47" fmla="*/ 18 h 431"/>
                  <a:gd name="T48" fmla="*/ 359 w 717"/>
                  <a:gd name="T49" fmla="*/ 12 h 431"/>
                  <a:gd name="T50" fmla="*/ 418 w 717"/>
                  <a:gd name="T51" fmla="*/ 18 h 431"/>
                  <a:gd name="T52" fmla="*/ 478 w 717"/>
                  <a:gd name="T53" fmla="*/ 30 h 431"/>
                  <a:gd name="T54" fmla="*/ 532 w 717"/>
                  <a:gd name="T55" fmla="*/ 48 h 431"/>
                  <a:gd name="T56" fmla="*/ 580 w 717"/>
                  <a:gd name="T57" fmla="*/ 66 h 431"/>
                  <a:gd name="T58" fmla="*/ 586 w 717"/>
                  <a:gd name="T59" fmla="*/ 48 h 431"/>
                  <a:gd name="T60" fmla="*/ 478 w 717"/>
                  <a:gd name="T61" fmla="*/ 12 h 431"/>
                  <a:gd name="T62" fmla="*/ 418 w 717"/>
                  <a:gd name="T63" fmla="*/ 6 h 431"/>
                  <a:gd name="T64" fmla="*/ 359 w 717"/>
                  <a:gd name="T65" fmla="*/ 0 h 431"/>
                  <a:gd name="T66" fmla="*/ 287 w 717"/>
                  <a:gd name="T67" fmla="*/ 6 h 431"/>
                  <a:gd name="T68" fmla="*/ 221 w 717"/>
                  <a:gd name="T69" fmla="*/ 18 h 431"/>
                  <a:gd name="T70" fmla="*/ 161 w 717"/>
                  <a:gd name="T71" fmla="*/ 36 h 431"/>
                  <a:gd name="T72" fmla="*/ 107 w 717"/>
                  <a:gd name="T73" fmla="*/ 66 h 431"/>
                  <a:gd name="T74" fmla="*/ 60 w 717"/>
                  <a:gd name="T75" fmla="*/ 96 h 431"/>
                  <a:gd name="T76" fmla="*/ 30 w 717"/>
                  <a:gd name="T77" fmla="*/ 132 h 431"/>
                  <a:gd name="T78" fmla="*/ 6 w 717"/>
                  <a:gd name="T79" fmla="*/ 174 h 431"/>
                  <a:gd name="T80" fmla="*/ 0 w 717"/>
                  <a:gd name="T81" fmla="*/ 216 h 431"/>
                  <a:gd name="T82" fmla="*/ 6 w 717"/>
                  <a:gd name="T83" fmla="*/ 257 h 431"/>
                  <a:gd name="T84" fmla="*/ 30 w 717"/>
                  <a:gd name="T85" fmla="*/ 299 h 431"/>
                  <a:gd name="T86" fmla="*/ 60 w 717"/>
                  <a:gd name="T87" fmla="*/ 335 h 431"/>
                  <a:gd name="T88" fmla="*/ 107 w 717"/>
                  <a:gd name="T89" fmla="*/ 371 h 431"/>
                  <a:gd name="T90" fmla="*/ 161 w 717"/>
                  <a:gd name="T91" fmla="*/ 395 h 431"/>
                  <a:gd name="T92" fmla="*/ 221 w 717"/>
                  <a:gd name="T93" fmla="*/ 413 h 431"/>
                  <a:gd name="T94" fmla="*/ 287 w 717"/>
                  <a:gd name="T95" fmla="*/ 425 h 431"/>
                  <a:gd name="T96" fmla="*/ 359 w 717"/>
                  <a:gd name="T97" fmla="*/ 431 h 431"/>
                  <a:gd name="T98" fmla="*/ 430 w 717"/>
                  <a:gd name="T99" fmla="*/ 425 h 431"/>
                  <a:gd name="T100" fmla="*/ 496 w 717"/>
                  <a:gd name="T101" fmla="*/ 413 h 431"/>
                  <a:gd name="T102" fmla="*/ 562 w 717"/>
                  <a:gd name="T103" fmla="*/ 395 h 431"/>
                  <a:gd name="T104" fmla="*/ 610 w 717"/>
                  <a:gd name="T105" fmla="*/ 371 h 431"/>
                  <a:gd name="T106" fmla="*/ 657 w 717"/>
                  <a:gd name="T107" fmla="*/ 335 h 431"/>
                  <a:gd name="T108" fmla="*/ 687 w 717"/>
                  <a:gd name="T109" fmla="*/ 299 h 431"/>
                  <a:gd name="T110" fmla="*/ 711 w 717"/>
                  <a:gd name="T111" fmla="*/ 257 h 431"/>
                  <a:gd name="T112" fmla="*/ 717 w 717"/>
                  <a:gd name="T113" fmla="*/ 216 h 431"/>
                  <a:gd name="T114" fmla="*/ 717 w 717"/>
                  <a:gd name="T115" fmla="*/ 204 h 431"/>
                  <a:gd name="T116" fmla="*/ 711 w 717"/>
                  <a:gd name="T117" fmla="*/ 192 h 431"/>
                  <a:gd name="T118" fmla="*/ 687 w 717"/>
                  <a:gd name="T119" fmla="*/ 198 h 431"/>
                  <a:gd name="T120" fmla="*/ 693 w 717"/>
                  <a:gd name="T121" fmla="*/ 210 h 431"/>
                  <a:gd name="T122" fmla="*/ 693 w 717"/>
                  <a:gd name="T123" fmla="*/ 216 h 431"/>
                  <a:gd name="T124" fmla="*/ 693 w 717"/>
                  <a:gd name="T125" fmla="*/ 216 h 4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lnTo>
                      <a:pt x="693" y="216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132" name="Freeform 44"/>
              <p:cNvSpPr>
                <a:spLocks/>
              </p:cNvSpPr>
              <p:nvPr/>
            </p:nvSpPr>
            <p:spPr bwMode="hidden">
              <a:xfrm>
                <a:off x="4349" y="3510"/>
                <a:ext cx="909" cy="533"/>
              </a:xfrm>
              <a:custGeom>
                <a:avLst/>
                <a:gdLst>
                  <a:gd name="T0" fmla="*/ 616 w 909"/>
                  <a:gd name="T1" fmla="*/ 0 h 533"/>
                  <a:gd name="T2" fmla="*/ 616 w 909"/>
                  <a:gd name="T3" fmla="*/ 18 h 533"/>
                  <a:gd name="T4" fmla="*/ 724 w 909"/>
                  <a:gd name="T5" fmla="*/ 60 h 533"/>
                  <a:gd name="T6" fmla="*/ 765 w 909"/>
                  <a:gd name="T7" fmla="*/ 84 h 533"/>
                  <a:gd name="T8" fmla="*/ 807 w 909"/>
                  <a:gd name="T9" fmla="*/ 114 h 533"/>
                  <a:gd name="T10" fmla="*/ 837 w 909"/>
                  <a:gd name="T11" fmla="*/ 144 h 533"/>
                  <a:gd name="T12" fmla="*/ 861 w 909"/>
                  <a:gd name="T13" fmla="*/ 180 h 533"/>
                  <a:gd name="T14" fmla="*/ 873 w 909"/>
                  <a:gd name="T15" fmla="*/ 216 h 533"/>
                  <a:gd name="T16" fmla="*/ 879 w 909"/>
                  <a:gd name="T17" fmla="*/ 258 h 533"/>
                  <a:gd name="T18" fmla="*/ 873 w 909"/>
                  <a:gd name="T19" fmla="*/ 311 h 533"/>
                  <a:gd name="T20" fmla="*/ 843 w 909"/>
                  <a:gd name="T21" fmla="*/ 359 h 533"/>
                  <a:gd name="T22" fmla="*/ 807 w 909"/>
                  <a:gd name="T23" fmla="*/ 401 h 533"/>
                  <a:gd name="T24" fmla="*/ 753 w 909"/>
                  <a:gd name="T25" fmla="*/ 443 h 533"/>
                  <a:gd name="T26" fmla="*/ 694 w 909"/>
                  <a:gd name="T27" fmla="*/ 473 h 533"/>
                  <a:gd name="T28" fmla="*/ 622 w 909"/>
                  <a:gd name="T29" fmla="*/ 497 h 533"/>
                  <a:gd name="T30" fmla="*/ 538 w 909"/>
                  <a:gd name="T31" fmla="*/ 509 h 533"/>
                  <a:gd name="T32" fmla="*/ 455 w 909"/>
                  <a:gd name="T33" fmla="*/ 515 h 533"/>
                  <a:gd name="T34" fmla="*/ 371 w 909"/>
                  <a:gd name="T35" fmla="*/ 509 h 533"/>
                  <a:gd name="T36" fmla="*/ 287 w 909"/>
                  <a:gd name="T37" fmla="*/ 497 h 533"/>
                  <a:gd name="T38" fmla="*/ 215 w 909"/>
                  <a:gd name="T39" fmla="*/ 473 h 533"/>
                  <a:gd name="T40" fmla="*/ 156 w 909"/>
                  <a:gd name="T41" fmla="*/ 443 h 533"/>
                  <a:gd name="T42" fmla="*/ 102 w 909"/>
                  <a:gd name="T43" fmla="*/ 401 h 533"/>
                  <a:gd name="T44" fmla="*/ 66 w 909"/>
                  <a:gd name="T45" fmla="*/ 359 h 533"/>
                  <a:gd name="T46" fmla="*/ 36 w 909"/>
                  <a:gd name="T47" fmla="*/ 311 h 533"/>
                  <a:gd name="T48" fmla="*/ 30 w 909"/>
                  <a:gd name="T49" fmla="*/ 258 h 533"/>
                  <a:gd name="T50" fmla="*/ 36 w 909"/>
                  <a:gd name="T51" fmla="*/ 222 h 533"/>
                  <a:gd name="T52" fmla="*/ 48 w 909"/>
                  <a:gd name="T53" fmla="*/ 186 h 533"/>
                  <a:gd name="T54" fmla="*/ 66 w 909"/>
                  <a:gd name="T55" fmla="*/ 156 h 533"/>
                  <a:gd name="T56" fmla="*/ 90 w 909"/>
                  <a:gd name="T57" fmla="*/ 126 h 533"/>
                  <a:gd name="T58" fmla="*/ 66 w 909"/>
                  <a:gd name="T59" fmla="*/ 114 h 533"/>
                  <a:gd name="T60" fmla="*/ 36 w 909"/>
                  <a:gd name="T61" fmla="*/ 144 h 533"/>
                  <a:gd name="T62" fmla="*/ 18 w 909"/>
                  <a:gd name="T63" fmla="*/ 180 h 533"/>
                  <a:gd name="T64" fmla="*/ 6 w 909"/>
                  <a:gd name="T65" fmla="*/ 216 h 533"/>
                  <a:gd name="T66" fmla="*/ 0 w 909"/>
                  <a:gd name="T67" fmla="*/ 258 h 533"/>
                  <a:gd name="T68" fmla="*/ 12 w 909"/>
                  <a:gd name="T69" fmla="*/ 311 h 533"/>
                  <a:gd name="T70" fmla="*/ 36 w 909"/>
                  <a:gd name="T71" fmla="*/ 365 h 533"/>
                  <a:gd name="T72" fmla="*/ 78 w 909"/>
                  <a:gd name="T73" fmla="*/ 413 h 533"/>
                  <a:gd name="T74" fmla="*/ 132 w 909"/>
                  <a:gd name="T75" fmla="*/ 449 h 533"/>
                  <a:gd name="T76" fmla="*/ 203 w 909"/>
                  <a:gd name="T77" fmla="*/ 485 h 533"/>
                  <a:gd name="T78" fmla="*/ 275 w 909"/>
                  <a:gd name="T79" fmla="*/ 509 h 533"/>
                  <a:gd name="T80" fmla="*/ 365 w 909"/>
                  <a:gd name="T81" fmla="*/ 527 h 533"/>
                  <a:gd name="T82" fmla="*/ 455 w 909"/>
                  <a:gd name="T83" fmla="*/ 533 h 533"/>
                  <a:gd name="T84" fmla="*/ 544 w 909"/>
                  <a:gd name="T85" fmla="*/ 527 h 533"/>
                  <a:gd name="T86" fmla="*/ 634 w 909"/>
                  <a:gd name="T87" fmla="*/ 509 h 533"/>
                  <a:gd name="T88" fmla="*/ 712 w 909"/>
                  <a:gd name="T89" fmla="*/ 485 h 533"/>
                  <a:gd name="T90" fmla="*/ 777 w 909"/>
                  <a:gd name="T91" fmla="*/ 449 h 533"/>
                  <a:gd name="T92" fmla="*/ 831 w 909"/>
                  <a:gd name="T93" fmla="*/ 413 h 533"/>
                  <a:gd name="T94" fmla="*/ 873 w 909"/>
                  <a:gd name="T95" fmla="*/ 365 h 533"/>
                  <a:gd name="T96" fmla="*/ 897 w 909"/>
                  <a:gd name="T97" fmla="*/ 311 h 533"/>
                  <a:gd name="T98" fmla="*/ 909 w 909"/>
                  <a:gd name="T99" fmla="*/ 258 h 533"/>
                  <a:gd name="T100" fmla="*/ 903 w 909"/>
                  <a:gd name="T101" fmla="*/ 216 h 533"/>
                  <a:gd name="T102" fmla="*/ 885 w 909"/>
                  <a:gd name="T103" fmla="*/ 174 h 533"/>
                  <a:gd name="T104" fmla="*/ 861 w 909"/>
                  <a:gd name="T105" fmla="*/ 132 h 533"/>
                  <a:gd name="T106" fmla="*/ 825 w 909"/>
                  <a:gd name="T107" fmla="*/ 102 h 533"/>
                  <a:gd name="T108" fmla="*/ 783 w 909"/>
                  <a:gd name="T109" fmla="*/ 66 h 533"/>
                  <a:gd name="T110" fmla="*/ 735 w 909"/>
                  <a:gd name="T111" fmla="*/ 42 h 533"/>
                  <a:gd name="T112" fmla="*/ 616 w 909"/>
                  <a:gd name="T113" fmla="*/ 0 h 533"/>
                  <a:gd name="T114" fmla="*/ 616 w 909"/>
                  <a:gd name="T115" fmla="*/ 0 h 5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133" name="Freeform 45"/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>
                  <a:gd name="T0" fmla="*/ 240 w 365"/>
                  <a:gd name="T1" fmla="*/ 18 h 66"/>
                  <a:gd name="T2" fmla="*/ 299 w 365"/>
                  <a:gd name="T3" fmla="*/ 24 h 66"/>
                  <a:gd name="T4" fmla="*/ 359 w 365"/>
                  <a:gd name="T5" fmla="*/ 30 h 66"/>
                  <a:gd name="T6" fmla="*/ 365 w 365"/>
                  <a:gd name="T7" fmla="*/ 12 h 66"/>
                  <a:gd name="T8" fmla="*/ 305 w 365"/>
                  <a:gd name="T9" fmla="*/ 6 h 66"/>
                  <a:gd name="T10" fmla="*/ 240 w 365"/>
                  <a:gd name="T11" fmla="*/ 0 h 66"/>
                  <a:gd name="T12" fmla="*/ 174 w 365"/>
                  <a:gd name="T13" fmla="*/ 6 h 66"/>
                  <a:gd name="T14" fmla="*/ 114 w 365"/>
                  <a:gd name="T15" fmla="*/ 12 h 66"/>
                  <a:gd name="T16" fmla="*/ 0 w 365"/>
                  <a:gd name="T17" fmla="*/ 42 h 66"/>
                  <a:gd name="T18" fmla="*/ 0 w 365"/>
                  <a:gd name="T19" fmla="*/ 66 h 66"/>
                  <a:gd name="T20" fmla="*/ 54 w 365"/>
                  <a:gd name="T21" fmla="*/ 48 h 66"/>
                  <a:gd name="T22" fmla="*/ 114 w 365"/>
                  <a:gd name="T23" fmla="*/ 30 h 66"/>
                  <a:gd name="T24" fmla="*/ 174 w 365"/>
                  <a:gd name="T25" fmla="*/ 24 h 66"/>
                  <a:gd name="T26" fmla="*/ 240 w 365"/>
                  <a:gd name="T27" fmla="*/ 18 h 66"/>
                  <a:gd name="T28" fmla="*/ 240 w 365"/>
                  <a:gd name="T29" fmla="*/ 18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134" name="Freeform 46"/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>
                  <a:gd name="T0" fmla="*/ 66 w 66"/>
                  <a:gd name="T1" fmla="*/ 18 h 48"/>
                  <a:gd name="T2" fmla="*/ 48 w 66"/>
                  <a:gd name="T3" fmla="*/ 0 h 48"/>
                  <a:gd name="T4" fmla="*/ 24 w 66"/>
                  <a:gd name="T5" fmla="*/ 12 h 48"/>
                  <a:gd name="T6" fmla="*/ 0 w 66"/>
                  <a:gd name="T7" fmla="*/ 30 h 48"/>
                  <a:gd name="T8" fmla="*/ 12 w 66"/>
                  <a:gd name="T9" fmla="*/ 48 h 48"/>
                  <a:gd name="T10" fmla="*/ 42 w 66"/>
                  <a:gd name="T11" fmla="*/ 30 h 48"/>
                  <a:gd name="T12" fmla="*/ 66 w 66"/>
                  <a:gd name="T13" fmla="*/ 18 h 48"/>
                  <a:gd name="T14" fmla="*/ 66 w 66"/>
                  <a:gd name="T15" fmla="*/ 1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135" name="Oval 47"/>
              <p:cNvSpPr>
                <a:spLocks noChangeArrowheads="1"/>
              </p:cNvSpPr>
              <p:nvPr/>
            </p:nvSpPr>
            <p:spPr bwMode="hidden">
              <a:xfrm>
                <a:off x="4546" y="3608"/>
                <a:ext cx="518" cy="31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136" name="Oval 48"/>
              <p:cNvSpPr>
                <a:spLocks noChangeArrowheads="1"/>
              </p:cNvSpPr>
              <p:nvPr/>
            </p:nvSpPr>
            <p:spPr bwMode="hidden">
              <a:xfrm>
                <a:off x="4578" y="3630"/>
                <a:ext cx="446" cy="27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137" name="Oval 49"/>
              <p:cNvSpPr>
                <a:spLocks noChangeArrowheads="1"/>
              </p:cNvSpPr>
              <p:nvPr/>
            </p:nvSpPr>
            <p:spPr bwMode="hidden">
              <a:xfrm>
                <a:off x="4610" y="3650"/>
                <a:ext cx="386" cy="233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138" name="Oval 50"/>
              <p:cNvSpPr>
                <a:spLocks noChangeArrowheads="1"/>
              </p:cNvSpPr>
              <p:nvPr/>
            </p:nvSpPr>
            <p:spPr bwMode="hidden">
              <a:xfrm>
                <a:off x="4654" y="3678"/>
                <a:ext cx="298" cy="1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139" name="Oval 51"/>
              <p:cNvSpPr>
                <a:spLocks noChangeArrowheads="1"/>
              </p:cNvSpPr>
              <p:nvPr/>
            </p:nvSpPr>
            <p:spPr bwMode="hidden">
              <a:xfrm>
                <a:off x="4690" y="3698"/>
                <a:ext cx="222" cy="139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140" name="Oval 52"/>
              <p:cNvSpPr>
                <a:spLocks noChangeArrowheads="1"/>
              </p:cNvSpPr>
              <p:nvPr/>
            </p:nvSpPr>
            <p:spPr bwMode="hidden">
              <a:xfrm>
                <a:off x="4738" y="3728"/>
                <a:ext cx="126" cy="8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</p:grpSp>
        <p:grpSp>
          <p:nvGrpSpPr>
            <p:cNvPr id="89141" name="Group 53"/>
            <p:cNvGrpSpPr>
              <a:grpSpLocks/>
            </p:cNvGrpSpPr>
            <p:nvPr userDrawn="1"/>
          </p:nvGrpSpPr>
          <p:grpSpPr bwMode="auto">
            <a:xfrm>
              <a:off x="5280" y="3024"/>
              <a:ext cx="425" cy="258"/>
              <a:chOff x="5280" y="3024"/>
              <a:chExt cx="425" cy="258"/>
            </a:xfrm>
          </p:grpSpPr>
          <p:sp>
            <p:nvSpPr>
              <p:cNvPr id="89142" name="Freeform 54"/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>
                  <a:gd name="T0" fmla="*/ 209 w 382"/>
                  <a:gd name="T1" fmla="*/ 96 h 96"/>
                  <a:gd name="T2" fmla="*/ 143 w 382"/>
                  <a:gd name="T3" fmla="*/ 90 h 96"/>
                  <a:gd name="T4" fmla="*/ 83 w 382"/>
                  <a:gd name="T5" fmla="*/ 66 h 96"/>
                  <a:gd name="T6" fmla="*/ 35 w 382"/>
                  <a:gd name="T7" fmla="*/ 36 h 96"/>
                  <a:gd name="T8" fmla="*/ 6 w 382"/>
                  <a:gd name="T9" fmla="*/ 0 h 96"/>
                  <a:gd name="T10" fmla="*/ 0 w 382"/>
                  <a:gd name="T11" fmla="*/ 6 h 96"/>
                  <a:gd name="T12" fmla="*/ 29 w 382"/>
                  <a:gd name="T13" fmla="*/ 42 h 96"/>
                  <a:gd name="T14" fmla="*/ 77 w 382"/>
                  <a:gd name="T15" fmla="*/ 72 h 96"/>
                  <a:gd name="T16" fmla="*/ 137 w 382"/>
                  <a:gd name="T17" fmla="*/ 90 h 96"/>
                  <a:gd name="T18" fmla="*/ 209 w 382"/>
                  <a:gd name="T19" fmla="*/ 96 h 96"/>
                  <a:gd name="T20" fmla="*/ 263 w 382"/>
                  <a:gd name="T21" fmla="*/ 90 h 96"/>
                  <a:gd name="T22" fmla="*/ 311 w 382"/>
                  <a:gd name="T23" fmla="*/ 84 h 96"/>
                  <a:gd name="T24" fmla="*/ 352 w 382"/>
                  <a:gd name="T25" fmla="*/ 66 h 96"/>
                  <a:gd name="T26" fmla="*/ 382 w 382"/>
                  <a:gd name="T27" fmla="*/ 42 h 96"/>
                  <a:gd name="T28" fmla="*/ 376 w 382"/>
                  <a:gd name="T29" fmla="*/ 42 h 96"/>
                  <a:gd name="T30" fmla="*/ 346 w 382"/>
                  <a:gd name="T31" fmla="*/ 66 h 96"/>
                  <a:gd name="T32" fmla="*/ 305 w 382"/>
                  <a:gd name="T33" fmla="*/ 78 h 96"/>
                  <a:gd name="T34" fmla="*/ 263 w 382"/>
                  <a:gd name="T35" fmla="*/ 90 h 96"/>
                  <a:gd name="T36" fmla="*/ 209 w 382"/>
                  <a:gd name="T37" fmla="*/ 96 h 96"/>
                  <a:gd name="T38" fmla="*/ 209 w 382"/>
                  <a:gd name="T39" fmla="*/ 96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143" name="Freeform 55"/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>
                  <a:gd name="T0" fmla="*/ 174 w 258"/>
                  <a:gd name="T1" fmla="*/ 0 h 54"/>
                  <a:gd name="T2" fmla="*/ 216 w 258"/>
                  <a:gd name="T3" fmla="*/ 6 h 54"/>
                  <a:gd name="T4" fmla="*/ 258 w 258"/>
                  <a:gd name="T5" fmla="*/ 12 h 54"/>
                  <a:gd name="T6" fmla="*/ 252 w 258"/>
                  <a:gd name="T7" fmla="*/ 6 h 54"/>
                  <a:gd name="T8" fmla="*/ 216 w 258"/>
                  <a:gd name="T9" fmla="*/ 0 h 54"/>
                  <a:gd name="T10" fmla="*/ 174 w 258"/>
                  <a:gd name="T11" fmla="*/ 0 h 54"/>
                  <a:gd name="T12" fmla="*/ 120 w 258"/>
                  <a:gd name="T13" fmla="*/ 6 h 54"/>
                  <a:gd name="T14" fmla="*/ 78 w 258"/>
                  <a:gd name="T15" fmla="*/ 12 h 54"/>
                  <a:gd name="T16" fmla="*/ 36 w 258"/>
                  <a:gd name="T17" fmla="*/ 30 h 54"/>
                  <a:gd name="T18" fmla="*/ 0 w 258"/>
                  <a:gd name="T19" fmla="*/ 48 h 54"/>
                  <a:gd name="T20" fmla="*/ 6 w 258"/>
                  <a:gd name="T21" fmla="*/ 54 h 54"/>
                  <a:gd name="T22" fmla="*/ 36 w 258"/>
                  <a:gd name="T23" fmla="*/ 36 h 54"/>
                  <a:gd name="T24" fmla="*/ 78 w 258"/>
                  <a:gd name="T25" fmla="*/ 18 h 54"/>
                  <a:gd name="T26" fmla="*/ 120 w 258"/>
                  <a:gd name="T27" fmla="*/ 6 h 54"/>
                  <a:gd name="T28" fmla="*/ 174 w 258"/>
                  <a:gd name="T29" fmla="*/ 0 h 54"/>
                  <a:gd name="T30" fmla="*/ 174 w 258"/>
                  <a:gd name="T31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144" name="Freeform 56"/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>
                  <a:gd name="T0" fmla="*/ 54 w 60"/>
                  <a:gd name="T1" fmla="*/ 90 h 156"/>
                  <a:gd name="T2" fmla="*/ 48 w 60"/>
                  <a:gd name="T3" fmla="*/ 126 h 156"/>
                  <a:gd name="T4" fmla="*/ 24 w 60"/>
                  <a:gd name="T5" fmla="*/ 156 h 156"/>
                  <a:gd name="T6" fmla="*/ 30 w 60"/>
                  <a:gd name="T7" fmla="*/ 156 h 156"/>
                  <a:gd name="T8" fmla="*/ 54 w 60"/>
                  <a:gd name="T9" fmla="*/ 126 h 156"/>
                  <a:gd name="T10" fmla="*/ 60 w 60"/>
                  <a:gd name="T11" fmla="*/ 90 h 156"/>
                  <a:gd name="T12" fmla="*/ 54 w 60"/>
                  <a:gd name="T13" fmla="*/ 66 h 156"/>
                  <a:gd name="T14" fmla="*/ 48 w 60"/>
                  <a:gd name="T15" fmla="*/ 42 h 156"/>
                  <a:gd name="T16" fmla="*/ 30 w 60"/>
                  <a:gd name="T17" fmla="*/ 18 h 156"/>
                  <a:gd name="T18" fmla="*/ 6 w 60"/>
                  <a:gd name="T19" fmla="*/ 0 h 156"/>
                  <a:gd name="T20" fmla="*/ 0 w 60"/>
                  <a:gd name="T21" fmla="*/ 6 h 156"/>
                  <a:gd name="T22" fmla="*/ 24 w 60"/>
                  <a:gd name="T23" fmla="*/ 24 h 156"/>
                  <a:gd name="T24" fmla="*/ 42 w 60"/>
                  <a:gd name="T25" fmla="*/ 42 h 156"/>
                  <a:gd name="T26" fmla="*/ 48 w 60"/>
                  <a:gd name="T27" fmla="*/ 66 h 156"/>
                  <a:gd name="T28" fmla="*/ 54 w 60"/>
                  <a:gd name="T29" fmla="*/ 90 h 156"/>
                  <a:gd name="T30" fmla="*/ 54 w 60"/>
                  <a:gd name="T31" fmla="*/ 90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145" name="Freeform 57"/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>
                  <a:gd name="T0" fmla="*/ 114 w 192"/>
                  <a:gd name="T1" fmla="*/ 12 h 18"/>
                  <a:gd name="T2" fmla="*/ 72 w 192"/>
                  <a:gd name="T3" fmla="*/ 6 h 18"/>
                  <a:gd name="T4" fmla="*/ 30 w 192"/>
                  <a:gd name="T5" fmla="*/ 0 h 18"/>
                  <a:gd name="T6" fmla="*/ 0 w 192"/>
                  <a:gd name="T7" fmla="*/ 0 h 18"/>
                  <a:gd name="T8" fmla="*/ 54 w 192"/>
                  <a:gd name="T9" fmla="*/ 12 h 18"/>
                  <a:gd name="T10" fmla="*/ 114 w 192"/>
                  <a:gd name="T11" fmla="*/ 18 h 18"/>
                  <a:gd name="T12" fmla="*/ 156 w 192"/>
                  <a:gd name="T13" fmla="*/ 18 h 18"/>
                  <a:gd name="T14" fmla="*/ 192 w 192"/>
                  <a:gd name="T15" fmla="*/ 12 h 18"/>
                  <a:gd name="T16" fmla="*/ 186 w 192"/>
                  <a:gd name="T17" fmla="*/ 0 h 18"/>
                  <a:gd name="T18" fmla="*/ 150 w 192"/>
                  <a:gd name="T19" fmla="*/ 6 h 18"/>
                  <a:gd name="T20" fmla="*/ 114 w 192"/>
                  <a:gd name="T21" fmla="*/ 12 h 18"/>
                  <a:gd name="T22" fmla="*/ 114 w 192"/>
                  <a:gd name="T23" fmla="*/ 1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146" name="Freeform 58"/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>
                  <a:gd name="T0" fmla="*/ 11 w 161"/>
                  <a:gd name="T1" fmla="*/ 114 h 186"/>
                  <a:gd name="T2" fmla="*/ 17 w 161"/>
                  <a:gd name="T3" fmla="*/ 96 h 186"/>
                  <a:gd name="T4" fmla="*/ 23 w 161"/>
                  <a:gd name="T5" fmla="*/ 78 h 186"/>
                  <a:gd name="T6" fmla="*/ 53 w 161"/>
                  <a:gd name="T7" fmla="*/ 42 h 186"/>
                  <a:gd name="T8" fmla="*/ 101 w 161"/>
                  <a:gd name="T9" fmla="*/ 18 h 186"/>
                  <a:gd name="T10" fmla="*/ 155 w 161"/>
                  <a:gd name="T11" fmla="*/ 6 h 186"/>
                  <a:gd name="T12" fmla="*/ 161 w 161"/>
                  <a:gd name="T13" fmla="*/ 0 h 186"/>
                  <a:gd name="T14" fmla="*/ 95 w 161"/>
                  <a:gd name="T15" fmla="*/ 12 h 186"/>
                  <a:gd name="T16" fmla="*/ 47 w 161"/>
                  <a:gd name="T17" fmla="*/ 36 h 186"/>
                  <a:gd name="T18" fmla="*/ 11 w 161"/>
                  <a:gd name="T19" fmla="*/ 72 h 186"/>
                  <a:gd name="T20" fmla="*/ 5 w 161"/>
                  <a:gd name="T21" fmla="*/ 90 h 186"/>
                  <a:gd name="T22" fmla="*/ 0 w 161"/>
                  <a:gd name="T23" fmla="*/ 114 h 186"/>
                  <a:gd name="T24" fmla="*/ 11 w 161"/>
                  <a:gd name="T25" fmla="*/ 150 h 186"/>
                  <a:gd name="T26" fmla="*/ 23 w 161"/>
                  <a:gd name="T27" fmla="*/ 168 h 186"/>
                  <a:gd name="T28" fmla="*/ 41 w 161"/>
                  <a:gd name="T29" fmla="*/ 186 h 186"/>
                  <a:gd name="T30" fmla="*/ 65 w 161"/>
                  <a:gd name="T31" fmla="*/ 186 h 186"/>
                  <a:gd name="T32" fmla="*/ 41 w 161"/>
                  <a:gd name="T33" fmla="*/ 168 h 186"/>
                  <a:gd name="T34" fmla="*/ 23 w 161"/>
                  <a:gd name="T35" fmla="*/ 150 h 186"/>
                  <a:gd name="T36" fmla="*/ 17 w 161"/>
                  <a:gd name="T37" fmla="*/ 132 h 186"/>
                  <a:gd name="T38" fmla="*/ 11 w 161"/>
                  <a:gd name="T39" fmla="*/ 114 h 186"/>
                  <a:gd name="T40" fmla="*/ 11 w 161"/>
                  <a:gd name="T41" fmla="*/ 114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147" name="Freeform 59"/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>
                  <a:gd name="T0" fmla="*/ 0 w 185"/>
                  <a:gd name="T1" fmla="*/ 6 h 210"/>
                  <a:gd name="T2" fmla="*/ 66 w 185"/>
                  <a:gd name="T3" fmla="*/ 12 h 210"/>
                  <a:gd name="T4" fmla="*/ 119 w 185"/>
                  <a:gd name="T5" fmla="*/ 36 h 210"/>
                  <a:gd name="T6" fmla="*/ 155 w 185"/>
                  <a:gd name="T7" fmla="*/ 72 h 210"/>
                  <a:gd name="T8" fmla="*/ 161 w 185"/>
                  <a:gd name="T9" fmla="*/ 90 h 210"/>
                  <a:gd name="T10" fmla="*/ 167 w 185"/>
                  <a:gd name="T11" fmla="*/ 114 h 210"/>
                  <a:gd name="T12" fmla="*/ 161 w 185"/>
                  <a:gd name="T13" fmla="*/ 138 h 210"/>
                  <a:gd name="T14" fmla="*/ 149 w 185"/>
                  <a:gd name="T15" fmla="*/ 162 h 210"/>
                  <a:gd name="T16" fmla="*/ 119 w 185"/>
                  <a:gd name="T17" fmla="*/ 180 h 210"/>
                  <a:gd name="T18" fmla="*/ 90 w 185"/>
                  <a:gd name="T19" fmla="*/ 198 h 210"/>
                  <a:gd name="T20" fmla="*/ 96 w 185"/>
                  <a:gd name="T21" fmla="*/ 210 h 210"/>
                  <a:gd name="T22" fmla="*/ 131 w 185"/>
                  <a:gd name="T23" fmla="*/ 192 h 210"/>
                  <a:gd name="T24" fmla="*/ 161 w 185"/>
                  <a:gd name="T25" fmla="*/ 168 h 210"/>
                  <a:gd name="T26" fmla="*/ 179 w 185"/>
                  <a:gd name="T27" fmla="*/ 144 h 210"/>
                  <a:gd name="T28" fmla="*/ 185 w 185"/>
                  <a:gd name="T29" fmla="*/ 114 h 210"/>
                  <a:gd name="T30" fmla="*/ 179 w 185"/>
                  <a:gd name="T31" fmla="*/ 90 h 210"/>
                  <a:gd name="T32" fmla="*/ 173 w 185"/>
                  <a:gd name="T33" fmla="*/ 66 h 210"/>
                  <a:gd name="T34" fmla="*/ 155 w 185"/>
                  <a:gd name="T35" fmla="*/ 48 h 210"/>
                  <a:gd name="T36" fmla="*/ 131 w 185"/>
                  <a:gd name="T37" fmla="*/ 30 h 210"/>
                  <a:gd name="T38" fmla="*/ 72 w 185"/>
                  <a:gd name="T39" fmla="*/ 6 h 210"/>
                  <a:gd name="T40" fmla="*/ 0 w 185"/>
                  <a:gd name="T41" fmla="*/ 0 h 210"/>
                  <a:gd name="T42" fmla="*/ 0 w 185"/>
                  <a:gd name="T43" fmla="*/ 6 h 210"/>
                  <a:gd name="T44" fmla="*/ 0 w 185"/>
                  <a:gd name="T45" fmla="*/ 6 h 210"/>
                  <a:gd name="T46" fmla="*/ 0 w 185"/>
                  <a:gd name="T47" fmla="*/ 6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148" name="Freeform 60"/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>
                  <a:gd name="T0" fmla="*/ 150 w 299"/>
                  <a:gd name="T1" fmla="*/ 0 h 186"/>
                  <a:gd name="T2" fmla="*/ 90 w 299"/>
                  <a:gd name="T3" fmla="*/ 6 h 186"/>
                  <a:gd name="T4" fmla="*/ 42 w 299"/>
                  <a:gd name="T5" fmla="*/ 30 h 186"/>
                  <a:gd name="T6" fmla="*/ 12 w 299"/>
                  <a:gd name="T7" fmla="*/ 54 h 186"/>
                  <a:gd name="T8" fmla="*/ 6 w 299"/>
                  <a:gd name="T9" fmla="*/ 72 h 186"/>
                  <a:gd name="T10" fmla="*/ 0 w 299"/>
                  <a:gd name="T11" fmla="*/ 90 h 186"/>
                  <a:gd name="T12" fmla="*/ 6 w 299"/>
                  <a:gd name="T13" fmla="*/ 108 h 186"/>
                  <a:gd name="T14" fmla="*/ 12 w 299"/>
                  <a:gd name="T15" fmla="*/ 126 h 186"/>
                  <a:gd name="T16" fmla="*/ 42 w 299"/>
                  <a:gd name="T17" fmla="*/ 156 h 186"/>
                  <a:gd name="T18" fmla="*/ 90 w 299"/>
                  <a:gd name="T19" fmla="*/ 180 h 186"/>
                  <a:gd name="T20" fmla="*/ 150 w 299"/>
                  <a:gd name="T21" fmla="*/ 186 h 186"/>
                  <a:gd name="T22" fmla="*/ 209 w 299"/>
                  <a:gd name="T23" fmla="*/ 180 h 186"/>
                  <a:gd name="T24" fmla="*/ 257 w 299"/>
                  <a:gd name="T25" fmla="*/ 156 h 186"/>
                  <a:gd name="T26" fmla="*/ 287 w 299"/>
                  <a:gd name="T27" fmla="*/ 126 h 186"/>
                  <a:gd name="T28" fmla="*/ 299 w 299"/>
                  <a:gd name="T29" fmla="*/ 108 h 186"/>
                  <a:gd name="T30" fmla="*/ 299 w 299"/>
                  <a:gd name="T31" fmla="*/ 90 h 186"/>
                  <a:gd name="T32" fmla="*/ 299 w 299"/>
                  <a:gd name="T33" fmla="*/ 72 h 186"/>
                  <a:gd name="T34" fmla="*/ 287 w 299"/>
                  <a:gd name="T35" fmla="*/ 54 h 186"/>
                  <a:gd name="T36" fmla="*/ 257 w 299"/>
                  <a:gd name="T37" fmla="*/ 30 h 186"/>
                  <a:gd name="T38" fmla="*/ 209 w 299"/>
                  <a:gd name="T39" fmla="*/ 6 h 186"/>
                  <a:gd name="T40" fmla="*/ 150 w 299"/>
                  <a:gd name="T41" fmla="*/ 0 h 186"/>
                  <a:gd name="T42" fmla="*/ 150 w 299"/>
                  <a:gd name="T43" fmla="*/ 0 h 186"/>
                  <a:gd name="T44" fmla="*/ 150 w 299"/>
                  <a:gd name="T45" fmla="*/ 180 h 186"/>
                  <a:gd name="T46" fmla="*/ 96 w 299"/>
                  <a:gd name="T47" fmla="*/ 174 h 186"/>
                  <a:gd name="T48" fmla="*/ 48 w 299"/>
                  <a:gd name="T49" fmla="*/ 156 h 186"/>
                  <a:gd name="T50" fmla="*/ 18 w 299"/>
                  <a:gd name="T51" fmla="*/ 126 h 186"/>
                  <a:gd name="T52" fmla="*/ 12 w 299"/>
                  <a:gd name="T53" fmla="*/ 108 h 186"/>
                  <a:gd name="T54" fmla="*/ 6 w 299"/>
                  <a:gd name="T55" fmla="*/ 90 h 186"/>
                  <a:gd name="T56" fmla="*/ 12 w 299"/>
                  <a:gd name="T57" fmla="*/ 72 h 186"/>
                  <a:gd name="T58" fmla="*/ 18 w 299"/>
                  <a:gd name="T59" fmla="*/ 54 h 186"/>
                  <a:gd name="T60" fmla="*/ 48 w 299"/>
                  <a:gd name="T61" fmla="*/ 30 h 186"/>
                  <a:gd name="T62" fmla="*/ 96 w 299"/>
                  <a:gd name="T63" fmla="*/ 12 h 186"/>
                  <a:gd name="T64" fmla="*/ 150 w 299"/>
                  <a:gd name="T65" fmla="*/ 6 h 186"/>
                  <a:gd name="T66" fmla="*/ 203 w 299"/>
                  <a:gd name="T67" fmla="*/ 12 h 186"/>
                  <a:gd name="T68" fmla="*/ 251 w 299"/>
                  <a:gd name="T69" fmla="*/ 30 h 186"/>
                  <a:gd name="T70" fmla="*/ 281 w 299"/>
                  <a:gd name="T71" fmla="*/ 54 h 186"/>
                  <a:gd name="T72" fmla="*/ 293 w 299"/>
                  <a:gd name="T73" fmla="*/ 72 h 186"/>
                  <a:gd name="T74" fmla="*/ 293 w 299"/>
                  <a:gd name="T75" fmla="*/ 90 h 186"/>
                  <a:gd name="T76" fmla="*/ 293 w 299"/>
                  <a:gd name="T77" fmla="*/ 108 h 186"/>
                  <a:gd name="T78" fmla="*/ 281 w 299"/>
                  <a:gd name="T79" fmla="*/ 126 h 186"/>
                  <a:gd name="T80" fmla="*/ 251 w 299"/>
                  <a:gd name="T81" fmla="*/ 156 h 186"/>
                  <a:gd name="T82" fmla="*/ 203 w 299"/>
                  <a:gd name="T83" fmla="*/ 174 h 186"/>
                  <a:gd name="T84" fmla="*/ 150 w 299"/>
                  <a:gd name="T85" fmla="*/ 180 h 186"/>
                  <a:gd name="T86" fmla="*/ 150 w 299"/>
                  <a:gd name="T87" fmla="*/ 180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grpSp>
            <p:nvGrpSpPr>
              <p:cNvPr id="89149" name="Group 61"/>
              <p:cNvGrpSpPr>
                <a:grpSpLocks/>
              </p:cNvGrpSpPr>
              <p:nvPr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89150" name="Oval 62"/>
                <p:cNvSpPr>
                  <a:spLocks noChangeArrowheads="1"/>
                </p:cNvSpPr>
                <p:nvPr userDrawn="1"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89151" name="Oval 63"/>
                <p:cNvSpPr>
                  <a:spLocks noChangeArrowheads="1"/>
                </p:cNvSpPr>
                <p:nvPr userDrawn="1"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89152" name="Oval 64"/>
                <p:cNvSpPr>
                  <a:spLocks noChangeArrowheads="1"/>
                </p:cNvSpPr>
                <p:nvPr userDrawn="1"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89153" name="Oval 65"/>
                <p:cNvSpPr>
                  <a:spLocks noChangeArrowheads="1"/>
                </p:cNvSpPr>
                <p:nvPr userDrawn="1"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</p:grpSp>
        </p:grpSp>
      </p:grpSp>
      <p:sp>
        <p:nvSpPr>
          <p:cNvPr id="89154" name="Rectangle 66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5"/>
            <a:ext cx="7772400" cy="1736725"/>
          </a:xfrm>
        </p:spPr>
        <p:txBody>
          <a:bodyPr anchor="b"/>
          <a:lstStyle>
            <a:lvl1pPr>
              <a:defRPr sz="5400"/>
            </a:lvl1pPr>
          </a:lstStyle>
          <a:p>
            <a:pPr lvl="0"/>
            <a:r>
              <a:rPr lang="cs-CZ" altLang="cs-CZ" noProof="0" smtClean="0"/>
              <a:t>Klepnutím lze upravit styl předlohy nadpisů.</a:t>
            </a:r>
          </a:p>
        </p:txBody>
      </p:sp>
      <p:sp>
        <p:nvSpPr>
          <p:cNvPr id="89155" name="Rectangle 6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cs-CZ" altLang="cs-CZ" noProof="0" smtClean="0"/>
              <a:t>Klepnutím lze upravit styl předlohy podnadpisů.</a:t>
            </a:r>
          </a:p>
        </p:txBody>
      </p:sp>
      <p:sp>
        <p:nvSpPr>
          <p:cNvPr id="89156" name="Rectangle 68"/>
          <p:cNvSpPr>
            <a:spLocks noGrp="1" noChangeArrowheads="1"/>
          </p:cNvSpPr>
          <p:nvPr>
            <p:ph type="dt" sz="quarter" idx="2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89157" name="Rectangle 69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89158" name="Rectangle 70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0CA75118-9888-446A-8282-5A5BA71E9E44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D11C01-53B8-43AB-88A1-52217C880836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9826052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48350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48350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AFAE61-CB5F-4459-BED5-B79C863A81BA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4693738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Nadpis a tabul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abulku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E35DF22F-1B8B-4FA3-8EF4-A71599BD4620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862015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8853A9-DB90-4AC9-BC17-2E1C5C58D055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165233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FEAD98-E575-4EF4-B28A-60D992F72093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365405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670A61-E3F6-4907-BA24-61051E81ECC8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8713810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D40FED-325E-4D6B-A72B-A2A03756B6D9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65814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DA72FB-CF83-4479-8D97-B0448904C2EF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320057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EBBF66-0CC6-4643-B5F7-DA4AF9140556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1198185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71D593-0C79-4562-B9FB-39823AC8EEC4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331526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EC63AF-AEF4-4ABB-8849-7736CCF4499A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9581564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Freeform 2"/>
          <p:cNvSpPr>
            <a:spLocks/>
          </p:cNvSpPr>
          <p:nvPr/>
        </p:nvSpPr>
        <p:spPr bwMode="hidden">
          <a:xfrm>
            <a:off x="6627813" y="6429375"/>
            <a:ext cx="285750" cy="209550"/>
          </a:xfrm>
          <a:custGeom>
            <a:avLst/>
            <a:gdLst>
              <a:gd name="T0" fmla="*/ 0 w 179"/>
              <a:gd name="T1" fmla="*/ 132 h 132"/>
              <a:gd name="T2" fmla="*/ 29 w 179"/>
              <a:gd name="T3" fmla="*/ 132 h 132"/>
              <a:gd name="T4" fmla="*/ 77 w 179"/>
              <a:gd name="T5" fmla="*/ 108 h 132"/>
              <a:gd name="T6" fmla="*/ 119 w 179"/>
              <a:gd name="T7" fmla="*/ 78 h 132"/>
              <a:gd name="T8" fmla="*/ 155 w 179"/>
              <a:gd name="T9" fmla="*/ 48 h 132"/>
              <a:gd name="T10" fmla="*/ 179 w 179"/>
              <a:gd name="T11" fmla="*/ 12 h 132"/>
              <a:gd name="T12" fmla="*/ 173 w 179"/>
              <a:gd name="T13" fmla="*/ 6 h 132"/>
              <a:gd name="T14" fmla="*/ 167 w 179"/>
              <a:gd name="T15" fmla="*/ 0 h 132"/>
              <a:gd name="T16" fmla="*/ 137 w 179"/>
              <a:gd name="T17" fmla="*/ 42 h 132"/>
              <a:gd name="T18" fmla="*/ 101 w 179"/>
              <a:gd name="T19" fmla="*/ 78 h 132"/>
              <a:gd name="T20" fmla="*/ 53 w 179"/>
              <a:gd name="T21" fmla="*/ 108 h 132"/>
              <a:gd name="T22" fmla="*/ 0 w 179"/>
              <a:gd name="T23" fmla="*/ 132 h 132"/>
              <a:gd name="T24" fmla="*/ 0 w 179"/>
              <a:gd name="T25" fmla="*/ 132 h 1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79" h="132">
                <a:moveTo>
                  <a:pt x="0" y="132"/>
                </a:moveTo>
                <a:lnTo>
                  <a:pt x="29" y="132"/>
                </a:lnTo>
                <a:lnTo>
                  <a:pt x="77" y="108"/>
                </a:lnTo>
                <a:lnTo>
                  <a:pt x="119" y="78"/>
                </a:lnTo>
                <a:lnTo>
                  <a:pt x="155" y="48"/>
                </a:lnTo>
                <a:lnTo>
                  <a:pt x="179" y="12"/>
                </a:lnTo>
                <a:lnTo>
                  <a:pt x="173" y="6"/>
                </a:lnTo>
                <a:lnTo>
                  <a:pt x="167" y="0"/>
                </a:lnTo>
                <a:lnTo>
                  <a:pt x="137" y="42"/>
                </a:lnTo>
                <a:lnTo>
                  <a:pt x="101" y="78"/>
                </a:lnTo>
                <a:lnTo>
                  <a:pt x="53" y="108"/>
                </a:lnTo>
                <a:lnTo>
                  <a:pt x="0" y="132"/>
                </a:lnTo>
                <a:lnTo>
                  <a:pt x="0" y="132"/>
                </a:lnTo>
                <a:close/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accent2">
                  <a:gamma/>
                  <a:shade val="87843"/>
                  <a:invGamma/>
                </a:schemeClr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cs-CZ"/>
          </a:p>
        </p:txBody>
      </p:sp>
      <p:grpSp>
        <p:nvGrpSpPr>
          <p:cNvPr id="88067" name="Group 3"/>
          <p:cNvGrpSpPr>
            <a:grpSpLocks/>
          </p:cNvGrpSpPr>
          <p:nvPr/>
        </p:nvGrpSpPr>
        <p:grpSpPr bwMode="auto">
          <a:xfrm>
            <a:off x="3175" y="4267200"/>
            <a:ext cx="9140825" cy="2590800"/>
            <a:chOff x="2" y="2688"/>
            <a:chExt cx="5758" cy="1632"/>
          </a:xfrm>
        </p:grpSpPr>
        <p:sp>
          <p:nvSpPr>
            <p:cNvPr id="88068" name="Freeform 4"/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>
                <a:gd name="T0" fmla="*/ 5740 w 5740"/>
                <a:gd name="T1" fmla="*/ 4316 h 4316"/>
                <a:gd name="T2" fmla="*/ 0 w 5740"/>
                <a:gd name="T3" fmla="*/ 4316 h 4316"/>
                <a:gd name="T4" fmla="*/ 0 w 5740"/>
                <a:gd name="T5" fmla="*/ 0 h 4316"/>
                <a:gd name="T6" fmla="*/ 5740 w 5740"/>
                <a:gd name="T7" fmla="*/ 0 h 4316"/>
                <a:gd name="T8" fmla="*/ 5740 w 5740"/>
                <a:gd name="T9" fmla="*/ 4316 h 4316"/>
                <a:gd name="T10" fmla="*/ 5740 w 5740"/>
                <a:gd name="T11" fmla="*/ 4316 h 4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grpSp>
          <p:nvGrpSpPr>
            <p:cNvPr id="88069" name="Group 5"/>
            <p:cNvGrpSpPr>
              <a:grpSpLocks/>
            </p:cNvGrpSpPr>
            <p:nvPr userDrawn="1"/>
          </p:nvGrpSpPr>
          <p:grpSpPr bwMode="auto">
            <a:xfrm>
              <a:off x="3528" y="3715"/>
              <a:ext cx="792" cy="521"/>
              <a:chOff x="3527" y="3715"/>
              <a:chExt cx="792" cy="521"/>
            </a:xfrm>
          </p:grpSpPr>
          <p:sp>
            <p:nvSpPr>
              <p:cNvPr id="88070" name="Oval 6"/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8071" name="Oval 7"/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8072" name="Oval 8"/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8073" name="Oval 9"/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8074" name="Oval 10"/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8075" name="Freeform 11"/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>
                  <a:gd name="T0" fmla="*/ 376 w 382"/>
                  <a:gd name="T1" fmla="*/ 12 h 161"/>
                  <a:gd name="T2" fmla="*/ 257 w 382"/>
                  <a:gd name="T3" fmla="*/ 24 h 161"/>
                  <a:gd name="T4" fmla="*/ 149 w 382"/>
                  <a:gd name="T5" fmla="*/ 54 h 161"/>
                  <a:gd name="T6" fmla="*/ 101 w 382"/>
                  <a:gd name="T7" fmla="*/ 77 h 161"/>
                  <a:gd name="T8" fmla="*/ 59 w 382"/>
                  <a:gd name="T9" fmla="*/ 101 h 161"/>
                  <a:gd name="T10" fmla="*/ 24 w 382"/>
                  <a:gd name="T11" fmla="*/ 131 h 161"/>
                  <a:gd name="T12" fmla="*/ 0 w 382"/>
                  <a:gd name="T13" fmla="*/ 161 h 161"/>
                  <a:gd name="T14" fmla="*/ 0 w 382"/>
                  <a:gd name="T15" fmla="*/ 137 h 161"/>
                  <a:gd name="T16" fmla="*/ 29 w 382"/>
                  <a:gd name="T17" fmla="*/ 107 h 161"/>
                  <a:gd name="T18" fmla="*/ 65 w 382"/>
                  <a:gd name="T19" fmla="*/ 83 h 161"/>
                  <a:gd name="T20" fmla="*/ 155 w 382"/>
                  <a:gd name="T21" fmla="*/ 36 h 161"/>
                  <a:gd name="T22" fmla="*/ 257 w 382"/>
                  <a:gd name="T23" fmla="*/ 12 h 161"/>
                  <a:gd name="T24" fmla="*/ 376 w 382"/>
                  <a:gd name="T25" fmla="*/ 0 h 161"/>
                  <a:gd name="T26" fmla="*/ 376 w 382"/>
                  <a:gd name="T27" fmla="*/ 0 h 161"/>
                  <a:gd name="T28" fmla="*/ 382 w 382"/>
                  <a:gd name="T29" fmla="*/ 0 h 161"/>
                  <a:gd name="T30" fmla="*/ 382 w 382"/>
                  <a:gd name="T31" fmla="*/ 12 h 161"/>
                  <a:gd name="T32" fmla="*/ 376 w 382"/>
                  <a:gd name="T33" fmla="*/ 12 h 161"/>
                  <a:gd name="T34" fmla="*/ 376 w 382"/>
                  <a:gd name="T35" fmla="*/ 12 h 161"/>
                  <a:gd name="T36" fmla="*/ 376 w 382"/>
                  <a:gd name="T37" fmla="*/ 12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8076" name="Freeform 12"/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>
                  <a:gd name="T0" fmla="*/ 257 w 443"/>
                  <a:gd name="T1" fmla="*/ 54 h 66"/>
                  <a:gd name="T2" fmla="*/ 353 w 443"/>
                  <a:gd name="T3" fmla="*/ 48 h 66"/>
                  <a:gd name="T4" fmla="*/ 443 w 443"/>
                  <a:gd name="T5" fmla="*/ 24 h 66"/>
                  <a:gd name="T6" fmla="*/ 443 w 443"/>
                  <a:gd name="T7" fmla="*/ 36 h 66"/>
                  <a:gd name="T8" fmla="*/ 353 w 443"/>
                  <a:gd name="T9" fmla="*/ 60 h 66"/>
                  <a:gd name="T10" fmla="*/ 257 w 443"/>
                  <a:gd name="T11" fmla="*/ 66 h 66"/>
                  <a:gd name="T12" fmla="*/ 186 w 443"/>
                  <a:gd name="T13" fmla="*/ 60 h 66"/>
                  <a:gd name="T14" fmla="*/ 120 w 443"/>
                  <a:gd name="T15" fmla="*/ 48 h 66"/>
                  <a:gd name="T16" fmla="*/ 60 w 443"/>
                  <a:gd name="T17" fmla="*/ 36 h 66"/>
                  <a:gd name="T18" fmla="*/ 0 w 443"/>
                  <a:gd name="T19" fmla="*/ 12 h 66"/>
                  <a:gd name="T20" fmla="*/ 0 w 443"/>
                  <a:gd name="T21" fmla="*/ 0 h 66"/>
                  <a:gd name="T22" fmla="*/ 54 w 443"/>
                  <a:gd name="T23" fmla="*/ 24 h 66"/>
                  <a:gd name="T24" fmla="*/ 120 w 443"/>
                  <a:gd name="T25" fmla="*/ 36 h 66"/>
                  <a:gd name="T26" fmla="*/ 186 w 443"/>
                  <a:gd name="T27" fmla="*/ 48 h 66"/>
                  <a:gd name="T28" fmla="*/ 257 w 443"/>
                  <a:gd name="T29" fmla="*/ 54 h 66"/>
                  <a:gd name="T30" fmla="*/ 257 w 443"/>
                  <a:gd name="T31" fmla="*/ 54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84706"/>
                      <a:invGamma/>
                    </a:schemeClr>
                  </a:gs>
                  <a:gs pos="100000">
                    <a:schemeClr val="accent2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8077" name="Freeform 13"/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>
                  <a:gd name="T0" fmla="*/ 12 w 89"/>
                  <a:gd name="T1" fmla="*/ 66 h 216"/>
                  <a:gd name="T2" fmla="*/ 18 w 89"/>
                  <a:gd name="T3" fmla="*/ 108 h 216"/>
                  <a:gd name="T4" fmla="*/ 36 w 89"/>
                  <a:gd name="T5" fmla="*/ 144 h 216"/>
                  <a:gd name="T6" fmla="*/ 60 w 89"/>
                  <a:gd name="T7" fmla="*/ 180 h 216"/>
                  <a:gd name="T8" fmla="*/ 89 w 89"/>
                  <a:gd name="T9" fmla="*/ 216 h 216"/>
                  <a:gd name="T10" fmla="*/ 72 w 89"/>
                  <a:gd name="T11" fmla="*/ 216 h 216"/>
                  <a:gd name="T12" fmla="*/ 42 w 89"/>
                  <a:gd name="T13" fmla="*/ 180 h 216"/>
                  <a:gd name="T14" fmla="*/ 18 w 89"/>
                  <a:gd name="T15" fmla="*/ 144 h 216"/>
                  <a:gd name="T16" fmla="*/ 6 w 89"/>
                  <a:gd name="T17" fmla="*/ 108 h 216"/>
                  <a:gd name="T18" fmla="*/ 0 w 89"/>
                  <a:gd name="T19" fmla="*/ 66 h 216"/>
                  <a:gd name="T20" fmla="*/ 0 w 89"/>
                  <a:gd name="T21" fmla="*/ 30 h 216"/>
                  <a:gd name="T22" fmla="*/ 12 w 89"/>
                  <a:gd name="T23" fmla="*/ 0 h 216"/>
                  <a:gd name="T24" fmla="*/ 30 w 89"/>
                  <a:gd name="T25" fmla="*/ 0 h 216"/>
                  <a:gd name="T26" fmla="*/ 18 w 89"/>
                  <a:gd name="T27" fmla="*/ 30 h 216"/>
                  <a:gd name="T28" fmla="*/ 12 w 89"/>
                  <a:gd name="T29" fmla="*/ 66 h 216"/>
                  <a:gd name="T30" fmla="*/ 12 w 89"/>
                  <a:gd name="T31" fmla="*/ 66 h 2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8078" name="Freeform 14"/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>
                  <a:gd name="T0" fmla="*/ 382 w 747"/>
                  <a:gd name="T1" fmla="*/ 443 h 461"/>
                  <a:gd name="T2" fmla="*/ 311 w 747"/>
                  <a:gd name="T3" fmla="*/ 437 h 461"/>
                  <a:gd name="T4" fmla="*/ 245 w 747"/>
                  <a:gd name="T5" fmla="*/ 425 h 461"/>
                  <a:gd name="T6" fmla="*/ 185 w 747"/>
                  <a:gd name="T7" fmla="*/ 407 h 461"/>
                  <a:gd name="T8" fmla="*/ 131 w 747"/>
                  <a:gd name="T9" fmla="*/ 383 h 461"/>
                  <a:gd name="T10" fmla="*/ 83 w 747"/>
                  <a:gd name="T11" fmla="*/ 347 h 461"/>
                  <a:gd name="T12" fmla="*/ 53 w 747"/>
                  <a:gd name="T13" fmla="*/ 311 h 461"/>
                  <a:gd name="T14" fmla="*/ 30 w 747"/>
                  <a:gd name="T15" fmla="*/ 269 h 461"/>
                  <a:gd name="T16" fmla="*/ 24 w 747"/>
                  <a:gd name="T17" fmla="*/ 227 h 461"/>
                  <a:gd name="T18" fmla="*/ 30 w 747"/>
                  <a:gd name="T19" fmla="*/ 185 h 461"/>
                  <a:gd name="T20" fmla="*/ 53 w 747"/>
                  <a:gd name="T21" fmla="*/ 143 h 461"/>
                  <a:gd name="T22" fmla="*/ 83 w 747"/>
                  <a:gd name="T23" fmla="*/ 107 h 461"/>
                  <a:gd name="T24" fmla="*/ 131 w 747"/>
                  <a:gd name="T25" fmla="*/ 77 h 461"/>
                  <a:gd name="T26" fmla="*/ 185 w 747"/>
                  <a:gd name="T27" fmla="*/ 47 h 461"/>
                  <a:gd name="T28" fmla="*/ 245 w 747"/>
                  <a:gd name="T29" fmla="*/ 30 h 461"/>
                  <a:gd name="T30" fmla="*/ 311 w 747"/>
                  <a:gd name="T31" fmla="*/ 18 h 461"/>
                  <a:gd name="T32" fmla="*/ 382 w 747"/>
                  <a:gd name="T33" fmla="*/ 12 h 461"/>
                  <a:gd name="T34" fmla="*/ 478 w 747"/>
                  <a:gd name="T35" fmla="*/ 18 h 461"/>
                  <a:gd name="T36" fmla="*/ 562 w 747"/>
                  <a:gd name="T37" fmla="*/ 41 h 461"/>
                  <a:gd name="T38" fmla="*/ 562 w 747"/>
                  <a:gd name="T39" fmla="*/ 36 h 461"/>
                  <a:gd name="T40" fmla="*/ 562 w 747"/>
                  <a:gd name="T41" fmla="*/ 30 h 461"/>
                  <a:gd name="T42" fmla="*/ 478 w 747"/>
                  <a:gd name="T43" fmla="*/ 6 h 461"/>
                  <a:gd name="T44" fmla="*/ 382 w 747"/>
                  <a:gd name="T45" fmla="*/ 0 h 461"/>
                  <a:gd name="T46" fmla="*/ 305 w 747"/>
                  <a:gd name="T47" fmla="*/ 6 h 461"/>
                  <a:gd name="T48" fmla="*/ 233 w 747"/>
                  <a:gd name="T49" fmla="*/ 18 h 461"/>
                  <a:gd name="T50" fmla="*/ 167 w 747"/>
                  <a:gd name="T51" fmla="*/ 41 h 461"/>
                  <a:gd name="T52" fmla="*/ 113 w 747"/>
                  <a:gd name="T53" fmla="*/ 65 h 461"/>
                  <a:gd name="T54" fmla="*/ 65 w 747"/>
                  <a:gd name="T55" fmla="*/ 101 h 461"/>
                  <a:gd name="T56" fmla="*/ 30 w 747"/>
                  <a:gd name="T57" fmla="*/ 137 h 461"/>
                  <a:gd name="T58" fmla="*/ 6 w 747"/>
                  <a:gd name="T59" fmla="*/ 179 h 461"/>
                  <a:gd name="T60" fmla="*/ 0 w 747"/>
                  <a:gd name="T61" fmla="*/ 227 h 461"/>
                  <a:gd name="T62" fmla="*/ 6 w 747"/>
                  <a:gd name="T63" fmla="*/ 275 h 461"/>
                  <a:gd name="T64" fmla="*/ 30 w 747"/>
                  <a:gd name="T65" fmla="*/ 317 h 461"/>
                  <a:gd name="T66" fmla="*/ 65 w 747"/>
                  <a:gd name="T67" fmla="*/ 359 h 461"/>
                  <a:gd name="T68" fmla="*/ 113 w 747"/>
                  <a:gd name="T69" fmla="*/ 395 h 461"/>
                  <a:gd name="T70" fmla="*/ 167 w 747"/>
                  <a:gd name="T71" fmla="*/ 419 h 461"/>
                  <a:gd name="T72" fmla="*/ 233 w 747"/>
                  <a:gd name="T73" fmla="*/ 443 h 461"/>
                  <a:gd name="T74" fmla="*/ 305 w 747"/>
                  <a:gd name="T75" fmla="*/ 455 h 461"/>
                  <a:gd name="T76" fmla="*/ 382 w 747"/>
                  <a:gd name="T77" fmla="*/ 461 h 461"/>
                  <a:gd name="T78" fmla="*/ 448 w 747"/>
                  <a:gd name="T79" fmla="*/ 455 h 461"/>
                  <a:gd name="T80" fmla="*/ 508 w 747"/>
                  <a:gd name="T81" fmla="*/ 449 h 461"/>
                  <a:gd name="T82" fmla="*/ 609 w 747"/>
                  <a:gd name="T83" fmla="*/ 413 h 461"/>
                  <a:gd name="T84" fmla="*/ 657 w 747"/>
                  <a:gd name="T85" fmla="*/ 389 h 461"/>
                  <a:gd name="T86" fmla="*/ 693 w 747"/>
                  <a:gd name="T87" fmla="*/ 359 h 461"/>
                  <a:gd name="T88" fmla="*/ 723 w 747"/>
                  <a:gd name="T89" fmla="*/ 329 h 461"/>
                  <a:gd name="T90" fmla="*/ 747 w 747"/>
                  <a:gd name="T91" fmla="*/ 293 h 461"/>
                  <a:gd name="T92" fmla="*/ 741 w 747"/>
                  <a:gd name="T93" fmla="*/ 287 h 461"/>
                  <a:gd name="T94" fmla="*/ 729 w 747"/>
                  <a:gd name="T95" fmla="*/ 281 h 461"/>
                  <a:gd name="T96" fmla="*/ 711 w 747"/>
                  <a:gd name="T97" fmla="*/ 317 h 461"/>
                  <a:gd name="T98" fmla="*/ 681 w 747"/>
                  <a:gd name="T99" fmla="*/ 347 h 461"/>
                  <a:gd name="T100" fmla="*/ 645 w 747"/>
                  <a:gd name="T101" fmla="*/ 377 h 461"/>
                  <a:gd name="T102" fmla="*/ 604 w 747"/>
                  <a:gd name="T103" fmla="*/ 401 h 461"/>
                  <a:gd name="T104" fmla="*/ 502 w 747"/>
                  <a:gd name="T105" fmla="*/ 431 h 461"/>
                  <a:gd name="T106" fmla="*/ 442 w 747"/>
                  <a:gd name="T107" fmla="*/ 443 h 461"/>
                  <a:gd name="T108" fmla="*/ 382 w 747"/>
                  <a:gd name="T109" fmla="*/ 443 h 461"/>
                  <a:gd name="T110" fmla="*/ 382 w 747"/>
                  <a:gd name="T111" fmla="*/ 443 h 4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8079" name="Freeform 15"/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>
                  <a:gd name="T0" fmla="*/ 0 w 96"/>
                  <a:gd name="T1" fmla="*/ 0 h 30"/>
                  <a:gd name="T2" fmla="*/ 0 w 96"/>
                  <a:gd name="T3" fmla="*/ 12 h 30"/>
                  <a:gd name="T4" fmla="*/ 48 w 96"/>
                  <a:gd name="T5" fmla="*/ 18 h 30"/>
                  <a:gd name="T6" fmla="*/ 96 w 96"/>
                  <a:gd name="T7" fmla="*/ 30 h 30"/>
                  <a:gd name="T8" fmla="*/ 96 w 96"/>
                  <a:gd name="T9" fmla="*/ 24 h 30"/>
                  <a:gd name="T10" fmla="*/ 96 w 96"/>
                  <a:gd name="T11" fmla="*/ 18 h 30"/>
                  <a:gd name="T12" fmla="*/ 48 w 96"/>
                  <a:gd name="T13" fmla="*/ 12 h 30"/>
                  <a:gd name="T14" fmla="*/ 0 w 96"/>
                  <a:gd name="T15" fmla="*/ 0 h 30"/>
                  <a:gd name="T16" fmla="*/ 0 w 96"/>
                  <a:gd name="T17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8080" name="Oval 16"/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</p:grpSp>
        <p:grpSp>
          <p:nvGrpSpPr>
            <p:cNvPr id="88081" name="Group 17"/>
            <p:cNvGrpSpPr>
              <a:grpSpLocks/>
            </p:cNvGrpSpPr>
            <p:nvPr userDrawn="1"/>
          </p:nvGrpSpPr>
          <p:grpSpPr bwMode="auto">
            <a:xfrm>
              <a:off x="1776" y="3631"/>
              <a:ext cx="1626" cy="683"/>
              <a:chOff x="1776" y="3631"/>
              <a:chExt cx="1626" cy="683"/>
            </a:xfrm>
          </p:grpSpPr>
          <p:sp>
            <p:nvSpPr>
              <p:cNvPr id="88082" name="Oval 18"/>
              <p:cNvSpPr>
                <a:spLocks noChangeArrowheads="1"/>
              </p:cNvSpPr>
              <p:nvPr/>
            </p:nvSpPr>
            <p:spPr bwMode="hidden">
              <a:xfrm>
                <a:off x="2268" y="3934"/>
                <a:ext cx="638" cy="3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8083" name="Oval 19"/>
              <p:cNvSpPr>
                <a:spLocks noChangeArrowheads="1"/>
              </p:cNvSpPr>
              <p:nvPr/>
            </p:nvSpPr>
            <p:spPr bwMode="hidden">
              <a:xfrm>
                <a:off x="2314" y="3958"/>
                <a:ext cx="543" cy="332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8084" name="Oval 20"/>
              <p:cNvSpPr>
                <a:spLocks noChangeArrowheads="1"/>
              </p:cNvSpPr>
              <p:nvPr/>
            </p:nvSpPr>
            <p:spPr bwMode="hidden">
              <a:xfrm>
                <a:off x="2341" y="3979"/>
                <a:ext cx="501" cy="29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8085" name="Oval 21"/>
              <p:cNvSpPr>
                <a:spLocks noChangeArrowheads="1"/>
              </p:cNvSpPr>
              <p:nvPr/>
            </p:nvSpPr>
            <p:spPr bwMode="hidden">
              <a:xfrm>
                <a:off x="2368" y="3997"/>
                <a:ext cx="444" cy="258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8086" name="Oval 22"/>
              <p:cNvSpPr>
                <a:spLocks noChangeArrowheads="1"/>
              </p:cNvSpPr>
              <p:nvPr/>
            </p:nvSpPr>
            <p:spPr bwMode="hidden">
              <a:xfrm>
                <a:off x="2385" y="4005"/>
                <a:ext cx="413" cy="240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8087" name="Oval 23"/>
              <p:cNvSpPr>
                <a:spLocks noChangeArrowheads="1"/>
              </p:cNvSpPr>
              <p:nvPr/>
            </p:nvSpPr>
            <p:spPr bwMode="hidden">
              <a:xfrm>
                <a:off x="2437" y="4026"/>
                <a:ext cx="306" cy="192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8088" name="Oval 24"/>
              <p:cNvSpPr>
                <a:spLocks noChangeArrowheads="1"/>
              </p:cNvSpPr>
              <p:nvPr/>
            </p:nvSpPr>
            <p:spPr bwMode="hidden">
              <a:xfrm>
                <a:off x="2476" y="4056"/>
                <a:ext cx="227" cy="135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8089" name="Oval 25"/>
              <p:cNvSpPr>
                <a:spLocks noChangeArrowheads="1"/>
              </p:cNvSpPr>
              <p:nvPr/>
            </p:nvSpPr>
            <p:spPr bwMode="hidden">
              <a:xfrm>
                <a:off x="2542" y="4097"/>
                <a:ext cx="90" cy="60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8090" name="Freeform 26"/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>
                  <a:gd name="T0" fmla="*/ 6 w 448"/>
                  <a:gd name="T1" fmla="*/ 6 h 186"/>
                  <a:gd name="T2" fmla="*/ 78 w 448"/>
                  <a:gd name="T3" fmla="*/ 12 h 186"/>
                  <a:gd name="T4" fmla="*/ 150 w 448"/>
                  <a:gd name="T5" fmla="*/ 18 h 186"/>
                  <a:gd name="T6" fmla="*/ 215 w 448"/>
                  <a:gd name="T7" fmla="*/ 36 h 186"/>
                  <a:gd name="T8" fmla="*/ 275 w 448"/>
                  <a:gd name="T9" fmla="*/ 60 h 186"/>
                  <a:gd name="T10" fmla="*/ 329 w 448"/>
                  <a:gd name="T11" fmla="*/ 84 h 186"/>
                  <a:gd name="T12" fmla="*/ 377 w 448"/>
                  <a:gd name="T13" fmla="*/ 114 h 186"/>
                  <a:gd name="T14" fmla="*/ 419 w 448"/>
                  <a:gd name="T15" fmla="*/ 150 h 186"/>
                  <a:gd name="T16" fmla="*/ 448 w 448"/>
                  <a:gd name="T17" fmla="*/ 186 h 186"/>
                  <a:gd name="T18" fmla="*/ 448 w 448"/>
                  <a:gd name="T19" fmla="*/ 162 h 186"/>
                  <a:gd name="T20" fmla="*/ 413 w 448"/>
                  <a:gd name="T21" fmla="*/ 126 h 186"/>
                  <a:gd name="T22" fmla="*/ 371 w 448"/>
                  <a:gd name="T23" fmla="*/ 96 h 186"/>
                  <a:gd name="T24" fmla="*/ 323 w 448"/>
                  <a:gd name="T25" fmla="*/ 66 h 186"/>
                  <a:gd name="T26" fmla="*/ 269 w 448"/>
                  <a:gd name="T27" fmla="*/ 48 h 186"/>
                  <a:gd name="T28" fmla="*/ 144 w 448"/>
                  <a:gd name="T29" fmla="*/ 12 h 186"/>
                  <a:gd name="T30" fmla="*/ 78 w 448"/>
                  <a:gd name="T31" fmla="*/ 6 h 186"/>
                  <a:gd name="T32" fmla="*/ 6 w 448"/>
                  <a:gd name="T33" fmla="*/ 0 h 186"/>
                  <a:gd name="T34" fmla="*/ 0 w 448"/>
                  <a:gd name="T35" fmla="*/ 0 h 186"/>
                  <a:gd name="T36" fmla="*/ 0 w 448"/>
                  <a:gd name="T37" fmla="*/ 0 h 186"/>
                  <a:gd name="T38" fmla="*/ 0 w 448"/>
                  <a:gd name="T39" fmla="*/ 6 h 186"/>
                  <a:gd name="T40" fmla="*/ 0 w 448"/>
                  <a:gd name="T41" fmla="*/ 6 h 186"/>
                  <a:gd name="T42" fmla="*/ 6 w 448"/>
                  <a:gd name="T43" fmla="*/ 6 h 186"/>
                  <a:gd name="T44" fmla="*/ 6 w 448"/>
                  <a:gd name="T45" fmla="*/ 6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8091" name="Freeform 27"/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>
                  <a:gd name="T0" fmla="*/ 23 w 890"/>
                  <a:gd name="T1" fmla="*/ 276 h 462"/>
                  <a:gd name="T2" fmla="*/ 29 w 890"/>
                  <a:gd name="T3" fmla="*/ 222 h 462"/>
                  <a:gd name="T4" fmla="*/ 59 w 890"/>
                  <a:gd name="T5" fmla="*/ 174 h 462"/>
                  <a:gd name="T6" fmla="*/ 95 w 890"/>
                  <a:gd name="T7" fmla="*/ 132 h 462"/>
                  <a:gd name="T8" fmla="*/ 149 w 890"/>
                  <a:gd name="T9" fmla="*/ 96 h 462"/>
                  <a:gd name="T10" fmla="*/ 209 w 890"/>
                  <a:gd name="T11" fmla="*/ 60 h 462"/>
                  <a:gd name="T12" fmla="*/ 281 w 890"/>
                  <a:gd name="T13" fmla="*/ 36 h 462"/>
                  <a:gd name="T14" fmla="*/ 364 w 890"/>
                  <a:gd name="T15" fmla="*/ 24 h 462"/>
                  <a:gd name="T16" fmla="*/ 448 w 890"/>
                  <a:gd name="T17" fmla="*/ 18 h 462"/>
                  <a:gd name="T18" fmla="*/ 532 w 890"/>
                  <a:gd name="T19" fmla="*/ 24 h 462"/>
                  <a:gd name="T20" fmla="*/ 609 w 890"/>
                  <a:gd name="T21" fmla="*/ 36 h 462"/>
                  <a:gd name="T22" fmla="*/ 681 w 890"/>
                  <a:gd name="T23" fmla="*/ 60 h 462"/>
                  <a:gd name="T24" fmla="*/ 741 w 890"/>
                  <a:gd name="T25" fmla="*/ 96 h 462"/>
                  <a:gd name="T26" fmla="*/ 795 w 890"/>
                  <a:gd name="T27" fmla="*/ 132 h 462"/>
                  <a:gd name="T28" fmla="*/ 831 w 890"/>
                  <a:gd name="T29" fmla="*/ 174 h 462"/>
                  <a:gd name="T30" fmla="*/ 861 w 890"/>
                  <a:gd name="T31" fmla="*/ 222 h 462"/>
                  <a:gd name="T32" fmla="*/ 867 w 890"/>
                  <a:gd name="T33" fmla="*/ 276 h 462"/>
                  <a:gd name="T34" fmla="*/ 855 w 890"/>
                  <a:gd name="T35" fmla="*/ 330 h 462"/>
                  <a:gd name="T36" fmla="*/ 831 w 890"/>
                  <a:gd name="T37" fmla="*/ 378 h 462"/>
                  <a:gd name="T38" fmla="*/ 783 w 890"/>
                  <a:gd name="T39" fmla="*/ 426 h 462"/>
                  <a:gd name="T40" fmla="*/ 723 w 890"/>
                  <a:gd name="T41" fmla="*/ 462 h 462"/>
                  <a:gd name="T42" fmla="*/ 765 w 890"/>
                  <a:gd name="T43" fmla="*/ 462 h 462"/>
                  <a:gd name="T44" fmla="*/ 819 w 890"/>
                  <a:gd name="T45" fmla="*/ 426 h 462"/>
                  <a:gd name="T46" fmla="*/ 855 w 890"/>
                  <a:gd name="T47" fmla="*/ 378 h 462"/>
                  <a:gd name="T48" fmla="*/ 884 w 890"/>
                  <a:gd name="T49" fmla="*/ 330 h 462"/>
                  <a:gd name="T50" fmla="*/ 890 w 890"/>
                  <a:gd name="T51" fmla="*/ 276 h 462"/>
                  <a:gd name="T52" fmla="*/ 884 w 890"/>
                  <a:gd name="T53" fmla="*/ 222 h 462"/>
                  <a:gd name="T54" fmla="*/ 855 w 890"/>
                  <a:gd name="T55" fmla="*/ 168 h 462"/>
                  <a:gd name="T56" fmla="*/ 813 w 890"/>
                  <a:gd name="T57" fmla="*/ 120 h 462"/>
                  <a:gd name="T58" fmla="*/ 759 w 890"/>
                  <a:gd name="T59" fmla="*/ 84 h 462"/>
                  <a:gd name="T60" fmla="*/ 693 w 890"/>
                  <a:gd name="T61" fmla="*/ 48 h 462"/>
                  <a:gd name="T62" fmla="*/ 621 w 890"/>
                  <a:gd name="T63" fmla="*/ 24 h 462"/>
                  <a:gd name="T64" fmla="*/ 538 w 890"/>
                  <a:gd name="T65" fmla="*/ 6 h 462"/>
                  <a:gd name="T66" fmla="*/ 448 w 890"/>
                  <a:gd name="T67" fmla="*/ 0 h 462"/>
                  <a:gd name="T68" fmla="*/ 358 w 890"/>
                  <a:gd name="T69" fmla="*/ 6 h 462"/>
                  <a:gd name="T70" fmla="*/ 275 w 890"/>
                  <a:gd name="T71" fmla="*/ 24 h 462"/>
                  <a:gd name="T72" fmla="*/ 197 w 890"/>
                  <a:gd name="T73" fmla="*/ 48 h 462"/>
                  <a:gd name="T74" fmla="*/ 131 w 890"/>
                  <a:gd name="T75" fmla="*/ 84 h 462"/>
                  <a:gd name="T76" fmla="*/ 77 w 890"/>
                  <a:gd name="T77" fmla="*/ 120 h 462"/>
                  <a:gd name="T78" fmla="*/ 35 w 890"/>
                  <a:gd name="T79" fmla="*/ 168 h 462"/>
                  <a:gd name="T80" fmla="*/ 12 w 890"/>
                  <a:gd name="T81" fmla="*/ 222 h 462"/>
                  <a:gd name="T82" fmla="*/ 0 w 890"/>
                  <a:gd name="T83" fmla="*/ 276 h 462"/>
                  <a:gd name="T84" fmla="*/ 6 w 890"/>
                  <a:gd name="T85" fmla="*/ 330 h 462"/>
                  <a:gd name="T86" fmla="*/ 35 w 890"/>
                  <a:gd name="T87" fmla="*/ 378 h 462"/>
                  <a:gd name="T88" fmla="*/ 71 w 890"/>
                  <a:gd name="T89" fmla="*/ 426 h 462"/>
                  <a:gd name="T90" fmla="*/ 125 w 890"/>
                  <a:gd name="T91" fmla="*/ 462 h 462"/>
                  <a:gd name="T92" fmla="*/ 167 w 890"/>
                  <a:gd name="T93" fmla="*/ 462 h 462"/>
                  <a:gd name="T94" fmla="*/ 107 w 890"/>
                  <a:gd name="T95" fmla="*/ 426 h 462"/>
                  <a:gd name="T96" fmla="*/ 59 w 890"/>
                  <a:gd name="T97" fmla="*/ 378 h 462"/>
                  <a:gd name="T98" fmla="*/ 35 w 890"/>
                  <a:gd name="T99" fmla="*/ 330 h 462"/>
                  <a:gd name="T100" fmla="*/ 23 w 890"/>
                  <a:gd name="T101" fmla="*/ 276 h 462"/>
                  <a:gd name="T102" fmla="*/ 23 w 890"/>
                  <a:gd name="T103" fmla="*/ 276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8092" name="Freeform 28"/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>
                  <a:gd name="T0" fmla="*/ 18 w 406"/>
                  <a:gd name="T1" fmla="*/ 300 h 486"/>
                  <a:gd name="T2" fmla="*/ 24 w 406"/>
                  <a:gd name="T3" fmla="*/ 246 h 486"/>
                  <a:gd name="T4" fmla="*/ 48 w 406"/>
                  <a:gd name="T5" fmla="*/ 198 h 486"/>
                  <a:gd name="T6" fmla="*/ 83 w 406"/>
                  <a:gd name="T7" fmla="*/ 150 h 486"/>
                  <a:gd name="T8" fmla="*/ 131 w 406"/>
                  <a:gd name="T9" fmla="*/ 108 h 486"/>
                  <a:gd name="T10" fmla="*/ 185 w 406"/>
                  <a:gd name="T11" fmla="*/ 72 h 486"/>
                  <a:gd name="T12" fmla="*/ 251 w 406"/>
                  <a:gd name="T13" fmla="*/ 42 h 486"/>
                  <a:gd name="T14" fmla="*/ 329 w 406"/>
                  <a:gd name="T15" fmla="*/ 24 h 486"/>
                  <a:gd name="T16" fmla="*/ 406 w 406"/>
                  <a:gd name="T17" fmla="*/ 6 h 486"/>
                  <a:gd name="T18" fmla="*/ 406 w 406"/>
                  <a:gd name="T19" fmla="*/ 0 h 486"/>
                  <a:gd name="T20" fmla="*/ 323 w 406"/>
                  <a:gd name="T21" fmla="*/ 12 h 486"/>
                  <a:gd name="T22" fmla="*/ 245 w 406"/>
                  <a:gd name="T23" fmla="*/ 36 h 486"/>
                  <a:gd name="T24" fmla="*/ 179 w 406"/>
                  <a:gd name="T25" fmla="*/ 66 h 486"/>
                  <a:gd name="T26" fmla="*/ 119 w 406"/>
                  <a:gd name="T27" fmla="*/ 102 h 486"/>
                  <a:gd name="T28" fmla="*/ 72 w 406"/>
                  <a:gd name="T29" fmla="*/ 144 h 486"/>
                  <a:gd name="T30" fmla="*/ 30 w 406"/>
                  <a:gd name="T31" fmla="*/ 192 h 486"/>
                  <a:gd name="T32" fmla="*/ 6 w 406"/>
                  <a:gd name="T33" fmla="*/ 246 h 486"/>
                  <a:gd name="T34" fmla="*/ 0 w 406"/>
                  <a:gd name="T35" fmla="*/ 300 h 486"/>
                  <a:gd name="T36" fmla="*/ 6 w 406"/>
                  <a:gd name="T37" fmla="*/ 348 h 486"/>
                  <a:gd name="T38" fmla="*/ 30 w 406"/>
                  <a:gd name="T39" fmla="*/ 396 h 486"/>
                  <a:gd name="T40" fmla="*/ 66 w 406"/>
                  <a:gd name="T41" fmla="*/ 444 h 486"/>
                  <a:gd name="T42" fmla="*/ 107 w 406"/>
                  <a:gd name="T43" fmla="*/ 486 h 486"/>
                  <a:gd name="T44" fmla="*/ 131 w 406"/>
                  <a:gd name="T45" fmla="*/ 486 h 486"/>
                  <a:gd name="T46" fmla="*/ 83 w 406"/>
                  <a:gd name="T47" fmla="*/ 450 h 486"/>
                  <a:gd name="T48" fmla="*/ 48 w 406"/>
                  <a:gd name="T49" fmla="*/ 402 h 486"/>
                  <a:gd name="T50" fmla="*/ 24 w 406"/>
                  <a:gd name="T51" fmla="*/ 354 h 486"/>
                  <a:gd name="T52" fmla="*/ 18 w 406"/>
                  <a:gd name="T53" fmla="*/ 300 h 486"/>
                  <a:gd name="T54" fmla="*/ 18 w 406"/>
                  <a:gd name="T55" fmla="*/ 300 h 4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8093" name="Freeform 29"/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>
                  <a:gd name="T0" fmla="*/ 89 w 107"/>
                  <a:gd name="T1" fmla="*/ 84 h 252"/>
                  <a:gd name="T2" fmla="*/ 83 w 107"/>
                  <a:gd name="T3" fmla="*/ 132 h 252"/>
                  <a:gd name="T4" fmla="*/ 65 w 107"/>
                  <a:gd name="T5" fmla="*/ 174 h 252"/>
                  <a:gd name="T6" fmla="*/ 36 w 107"/>
                  <a:gd name="T7" fmla="*/ 216 h 252"/>
                  <a:gd name="T8" fmla="*/ 0 w 107"/>
                  <a:gd name="T9" fmla="*/ 252 h 252"/>
                  <a:gd name="T10" fmla="*/ 18 w 107"/>
                  <a:gd name="T11" fmla="*/ 252 h 252"/>
                  <a:gd name="T12" fmla="*/ 53 w 107"/>
                  <a:gd name="T13" fmla="*/ 216 h 252"/>
                  <a:gd name="T14" fmla="*/ 83 w 107"/>
                  <a:gd name="T15" fmla="*/ 174 h 252"/>
                  <a:gd name="T16" fmla="*/ 101 w 107"/>
                  <a:gd name="T17" fmla="*/ 132 h 252"/>
                  <a:gd name="T18" fmla="*/ 107 w 107"/>
                  <a:gd name="T19" fmla="*/ 84 h 252"/>
                  <a:gd name="T20" fmla="*/ 101 w 107"/>
                  <a:gd name="T21" fmla="*/ 42 h 252"/>
                  <a:gd name="T22" fmla="*/ 89 w 107"/>
                  <a:gd name="T23" fmla="*/ 0 h 252"/>
                  <a:gd name="T24" fmla="*/ 65 w 107"/>
                  <a:gd name="T25" fmla="*/ 0 h 252"/>
                  <a:gd name="T26" fmla="*/ 83 w 107"/>
                  <a:gd name="T27" fmla="*/ 42 h 252"/>
                  <a:gd name="T28" fmla="*/ 89 w 107"/>
                  <a:gd name="T29" fmla="*/ 84 h 252"/>
                  <a:gd name="T30" fmla="*/ 89 w 107"/>
                  <a:gd name="T31" fmla="*/ 84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8094" name="Freeform 30"/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>
                  <a:gd name="T0" fmla="*/ 518 w 835"/>
                  <a:gd name="T1" fmla="*/ 18 h 150"/>
                  <a:gd name="T2" fmla="*/ 597 w 835"/>
                  <a:gd name="T3" fmla="*/ 24 h 150"/>
                  <a:gd name="T4" fmla="*/ 682 w 835"/>
                  <a:gd name="T5" fmla="*/ 30 h 150"/>
                  <a:gd name="T6" fmla="*/ 755 w 835"/>
                  <a:gd name="T7" fmla="*/ 42 h 150"/>
                  <a:gd name="T8" fmla="*/ 828 w 835"/>
                  <a:gd name="T9" fmla="*/ 60 h 150"/>
                  <a:gd name="T10" fmla="*/ 835 w 835"/>
                  <a:gd name="T11" fmla="*/ 42 h 150"/>
                  <a:gd name="T12" fmla="*/ 761 w 835"/>
                  <a:gd name="T13" fmla="*/ 24 h 150"/>
                  <a:gd name="T14" fmla="*/ 688 w 835"/>
                  <a:gd name="T15" fmla="*/ 12 h 150"/>
                  <a:gd name="T16" fmla="*/ 603 w 835"/>
                  <a:gd name="T17" fmla="*/ 6 h 150"/>
                  <a:gd name="T18" fmla="*/ 518 w 835"/>
                  <a:gd name="T19" fmla="*/ 0 h 150"/>
                  <a:gd name="T20" fmla="*/ 372 w 835"/>
                  <a:gd name="T21" fmla="*/ 12 h 150"/>
                  <a:gd name="T22" fmla="*/ 232 w 835"/>
                  <a:gd name="T23" fmla="*/ 36 h 150"/>
                  <a:gd name="T24" fmla="*/ 110 w 835"/>
                  <a:gd name="T25" fmla="*/ 78 h 150"/>
                  <a:gd name="T26" fmla="*/ 0 w 835"/>
                  <a:gd name="T27" fmla="*/ 132 h 150"/>
                  <a:gd name="T28" fmla="*/ 19 w 835"/>
                  <a:gd name="T29" fmla="*/ 150 h 150"/>
                  <a:gd name="T30" fmla="*/ 122 w 835"/>
                  <a:gd name="T31" fmla="*/ 96 h 150"/>
                  <a:gd name="T32" fmla="*/ 244 w 835"/>
                  <a:gd name="T33" fmla="*/ 54 h 150"/>
                  <a:gd name="T34" fmla="*/ 378 w 835"/>
                  <a:gd name="T35" fmla="*/ 30 h 150"/>
                  <a:gd name="T36" fmla="*/ 518 w 835"/>
                  <a:gd name="T37" fmla="*/ 18 h 150"/>
                  <a:gd name="T38" fmla="*/ 518 w 835"/>
                  <a:gd name="T39" fmla="*/ 18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8095" name="Freeform 31"/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>
                  <a:gd name="T0" fmla="*/ 31 w 171"/>
                  <a:gd name="T1" fmla="*/ 263 h 461"/>
                  <a:gd name="T2" fmla="*/ 43 w 171"/>
                  <a:gd name="T3" fmla="*/ 191 h 461"/>
                  <a:gd name="T4" fmla="*/ 67 w 171"/>
                  <a:gd name="T5" fmla="*/ 131 h 461"/>
                  <a:gd name="T6" fmla="*/ 116 w 171"/>
                  <a:gd name="T7" fmla="*/ 72 h 461"/>
                  <a:gd name="T8" fmla="*/ 171 w 171"/>
                  <a:gd name="T9" fmla="*/ 18 h 461"/>
                  <a:gd name="T10" fmla="*/ 153 w 171"/>
                  <a:gd name="T11" fmla="*/ 0 h 461"/>
                  <a:gd name="T12" fmla="*/ 86 w 171"/>
                  <a:gd name="T13" fmla="*/ 60 h 461"/>
                  <a:gd name="T14" fmla="*/ 43 w 171"/>
                  <a:gd name="T15" fmla="*/ 120 h 461"/>
                  <a:gd name="T16" fmla="*/ 13 w 171"/>
                  <a:gd name="T17" fmla="*/ 191 h 461"/>
                  <a:gd name="T18" fmla="*/ 0 w 171"/>
                  <a:gd name="T19" fmla="*/ 263 h 461"/>
                  <a:gd name="T20" fmla="*/ 6 w 171"/>
                  <a:gd name="T21" fmla="*/ 317 h 461"/>
                  <a:gd name="T22" fmla="*/ 25 w 171"/>
                  <a:gd name="T23" fmla="*/ 365 h 461"/>
                  <a:gd name="T24" fmla="*/ 49 w 171"/>
                  <a:gd name="T25" fmla="*/ 413 h 461"/>
                  <a:gd name="T26" fmla="*/ 86 w 171"/>
                  <a:gd name="T27" fmla="*/ 461 h 461"/>
                  <a:gd name="T28" fmla="*/ 122 w 171"/>
                  <a:gd name="T29" fmla="*/ 461 h 461"/>
                  <a:gd name="T30" fmla="*/ 86 w 171"/>
                  <a:gd name="T31" fmla="*/ 413 h 461"/>
                  <a:gd name="T32" fmla="*/ 55 w 171"/>
                  <a:gd name="T33" fmla="*/ 365 h 461"/>
                  <a:gd name="T34" fmla="*/ 37 w 171"/>
                  <a:gd name="T35" fmla="*/ 317 h 461"/>
                  <a:gd name="T36" fmla="*/ 31 w 171"/>
                  <a:gd name="T37" fmla="*/ 263 h 461"/>
                  <a:gd name="T38" fmla="*/ 31 w 171"/>
                  <a:gd name="T39" fmla="*/ 263 h 4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8096" name="Freeform 32"/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>
                  <a:gd name="T0" fmla="*/ 360 w 360"/>
                  <a:gd name="T1" fmla="*/ 365 h 563"/>
                  <a:gd name="T2" fmla="*/ 353 w 360"/>
                  <a:gd name="T3" fmla="*/ 305 h 563"/>
                  <a:gd name="T4" fmla="*/ 335 w 360"/>
                  <a:gd name="T5" fmla="*/ 251 h 563"/>
                  <a:gd name="T6" fmla="*/ 305 w 360"/>
                  <a:gd name="T7" fmla="*/ 204 h 563"/>
                  <a:gd name="T8" fmla="*/ 262 w 360"/>
                  <a:gd name="T9" fmla="*/ 156 h 563"/>
                  <a:gd name="T10" fmla="*/ 213 w 360"/>
                  <a:gd name="T11" fmla="*/ 108 h 563"/>
                  <a:gd name="T12" fmla="*/ 159 w 360"/>
                  <a:gd name="T13" fmla="*/ 66 h 563"/>
                  <a:gd name="T14" fmla="*/ 92 w 360"/>
                  <a:gd name="T15" fmla="*/ 30 h 563"/>
                  <a:gd name="T16" fmla="*/ 19 w 360"/>
                  <a:gd name="T17" fmla="*/ 0 h 563"/>
                  <a:gd name="T18" fmla="*/ 0 w 360"/>
                  <a:gd name="T19" fmla="*/ 12 h 563"/>
                  <a:gd name="T20" fmla="*/ 67 w 360"/>
                  <a:gd name="T21" fmla="*/ 42 h 563"/>
                  <a:gd name="T22" fmla="*/ 134 w 360"/>
                  <a:gd name="T23" fmla="*/ 78 h 563"/>
                  <a:gd name="T24" fmla="*/ 189 w 360"/>
                  <a:gd name="T25" fmla="*/ 114 h 563"/>
                  <a:gd name="T26" fmla="*/ 238 w 360"/>
                  <a:gd name="T27" fmla="*/ 162 h 563"/>
                  <a:gd name="T28" fmla="*/ 274 w 360"/>
                  <a:gd name="T29" fmla="*/ 210 h 563"/>
                  <a:gd name="T30" fmla="*/ 299 w 360"/>
                  <a:gd name="T31" fmla="*/ 257 h 563"/>
                  <a:gd name="T32" fmla="*/ 317 w 360"/>
                  <a:gd name="T33" fmla="*/ 311 h 563"/>
                  <a:gd name="T34" fmla="*/ 323 w 360"/>
                  <a:gd name="T35" fmla="*/ 365 h 563"/>
                  <a:gd name="T36" fmla="*/ 317 w 360"/>
                  <a:gd name="T37" fmla="*/ 419 h 563"/>
                  <a:gd name="T38" fmla="*/ 299 w 360"/>
                  <a:gd name="T39" fmla="*/ 467 h 563"/>
                  <a:gd name="T40" fmla="*/ 274 w 360"/>
                  <a:gd name="T41" fmla="*/ 515 h 563"/>
                  <a:gd name="T42" fmla="*/ 238 w 360"/>
                  <a:gd name="T43" fmla="*/ 563 h 563"/>
                  <a:gd name="T44" fmla="*/ 268 w 360"/>
                  <a:gd name="T45" fmla="*/ 563 h 563"/>
                  <a:gd name="T46" fmla="*/ 311 w 360"/>
                  <a:gd name="T47" fmla="*/ 515 h 563"/>
                  <a:gd name="T48" fmla="*/ 335 w 360"/>
                  <a:gd name="T49" fmla="*/ 467 h 563"/>
                  <a:gd name="T50" fmla="*/ 353 w 360"/>
                  <a:gd name="T51" fmla="*/ 419 h 563"/>
                  <a:gd name="T52" fmla="*/ 360 w 360"/>
                  <a:gd name="T53" fmla="*/ 365 h 563"/>
                  <a:gd name="T54" fmla="*/ 360 w 360"/>
                  <a:gd name="T55" fmla="*/ 365 h 5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8097" name="Freeform 33"/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>
                  <a:gd name="T0" fmla="*/ 1053 w 1078"/>
                  <a:gd name="T1" fmla="*/ 425 h 425"/>
                  <a:gd name="T2" fmla="*/ 1078 w 1078"/>
                  <a:gd name="T3" fmla="*/ 419 h 425"/>
                  <a:gd name="T4" fmla="*/ 1066 w 1078"/>
                  <a:gd name="T5" fmla="*/ 377 h 425"/>
                  <a:gd name="T6" fmla="*/ 1047 w 1078"/>
                  <a:gd name="T7" fmla="*/ 336 h 425"/>
                  <a:gd name="T8" fmla="*/ 986 w 1078"/>
                  <a:gd name="T9" fmla="*/ 252 h 425"/>
                  <a:gd name="T10" fmla="*/ 907 w 1078"/>
                  <a:gd name="T11" fmla="*/ 180 h 425"/>
                  <a:gd name="T12" fmla="*/ 810 w 1078"/>
                  <a:gd name="T13" fmla="*/ 120 h 425"/>
                  <a:gd name="T14" fmla="*/ 694 w 1078"/>
                  <a:gd name="T15" fmla="*/ 72 h 425"/>
                  <a:gd name="T16" fmla="*/ 560 w 1078"/>
                  <a:gd name="T17" fmla="*/ 30 h 425"/>
                  <a:gd name="T18" fmla="*/ 420 w 1078"/>
                  <a:gd name="T19" fmla="*/ 6 h 425"/>
                  <a:gd name="T20" fmla="*/ 268 w 1078"/>
                  <a:gd name="T21" fmla="*/ 0 h 425"/>
                  <a:gd name="T22" fmla="*/ 134 w 1078"/>
                  <a:gd name="T23" fmla="*/ 6 h 425"/>
                  <a:gd name="T24" fmla="*/ 0 w 1078"/>
                  <a:gd name="T25" fmla="*/ 24 h 425"/>
                  <a:gd name="T26" fmla="*/ 12 w 1078"/>
                  <a:gd name="T27" fmla="*/ 36 h 425"/>
                  <a:gd name="T28" fmla="*/ 134 w 1078"/>
                  <a:gd name="T29" fmla="*/ 18 h 425"/>
                  <a:gd name="T30" fmla="*/ 268 w 1078"/>
                  <a:gd name="T31" fmla="*/ 12 h 425"/>
                  <a:gd name="T32" fmla="*/ 420 w 1078"/>
                  <a:gd name="T33" fmla="*/ 18 h 425"/>
                  <a:gd name="T34" fmla="*/ 554 w 1078"/>
                  <a:gd name="T35" fmla="*/ 42 h 425"/>
                  <a:gd name="T36" fmla="*/ 682 w 1078"/>
                  <a:gd name="T37" fmla="*/ 84 h 425"/>
                  <a:gd name="T38" fmla="*/ 798 w 1078"/>
                  <a:gd name="T39" fmla="*/ 132 h 425"/>
                  <a:gd name="T40" fmla="*/ 895 w 1078"/>
                  <a:gd name="T41" fmla="*/ 192 h 425"/>
                  <a:gd name="T42" fmla="*/ 968 w 1078"/>
                  <a:gd name="T43" fmla="*/ 264 h 425"/>
                  <a:gd name="T44" fmla="*/ 999 w 1078"/>
                  <a:gd name="T45" fmla="*/ 300 h 425"/>
                  <a:gd name="T46" fmla="*/ 1023 w 1078"/>
                  <a:gd name="T47" fmla="*/ 342 h 425"/>
                  <a:gd name="T48" fmla="*/ 1041 w 1078"/>
                  <a:gd name="T49" fmla="*/ 383 h 425"/>
                  <a:gd name="T50" fmla="*/ 1053 w 1078"/>
                  <a:gd name="T51" fmla="*/ 425 h 425"/>
                  <a:gd name="T52" fmla="*/ 1053 w 1078"/>
                  <a:gd name="T53" fmla="*/ 425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8098" name="Freeform 34"/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>
                  <a:gd name="T0" fmla="*/ 0 w 98"/>
                  <a:gd name="T1" fmla="*/ 234 h 234"/>
                  <a:gd name="T2" fmla="*/ 25 w 98"/>
                  <a:gd name="T3" fmla="*/ 234 h 234"/>
                  <a:gd name="T4" fmla="*/ 55 w 98"/>
                  <a:gd name="T5" fmla="*/ 186 h 234"/>
                  <a:gd name="T6" fmla="*/ 80 w 98"/>
                  <a:gd name="T7" fmla="*/ 138 h 234"/>
                  <a:gd name="T8" fmla="*/ 92 w 98"/>
                  <a:gd name="T9" fmla="*/ 90 h 234"/>
                  <a:gd name="T10" fmla="*/ 98 w 98"/>
                  <a:gd name="T11" fmla="*/ 36 h 234"/>
                  <a:gd name="T12" fmla="*/ 98 w 98"/>
                  <a:gd name="T13" fmla="*/ 0 h 234"/>
                  <a:gd name="T14" fmla="*/ 74 w 98"/>
                  <a:gd name="T15" fmla="*/ 0 h 234"/>
                  <a:gd name="T16" fmla="*/ 74 w 98"/>
                  <a:gd name="T17" fmla="*/ 36 h 234"/>
                  <a:gd name="T18" fmla="*/ 67 w 98"/>
                  <a:gd name="T19" fmla="*/ 90 h 234"/>
                  <a:gd name="T20" fmla="*/ 55 w 98"/>
                  <a:gd name="T21" fmla="*/ 138 h 234"/>
                  <a:gd name="T22" fmla="*/ 31 w 98"/>
                  <a:gd name="T23" fmla="*/ 186 h 234"/>
                  <a:gd name="T24" fmla="*/ 0 w 98"/>
                  <a:gd name="T25" fmla="*/ 234 h 234"/>
                  <a:gd name="T26" fmla="*/ 0 w 98"/>
                  <a:gd name="T27" fmla="*/ 234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8099" name="Freeform 35"/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>
                  <a:gd name="T0" fmla="*/ 18 w 481"/>
                  <a:gd name="T1" fmla="*/ 443 h 641"/>
                  <a:gd name="T2" fmla="*/ 24 w 481"/>
                  <a:gd name="T3" fmla="*/ 371 h 641"/>
                  <a:gd name="T4" fmla="*/ 55 w 481"/>
                  <a:gd name="T5" fmla="*/ 305 h 641"/>
                  <a:gd name="T6" fmla="*/ 91 w 481"/>
                  <a:gd name="T7" fmla="*/ 246 h 641"/>
                  <a:gd name="T8" fmla="*/ 146 w 481"/>
                  <a:gd name="T9" fmla="*/ 186 h 641"/>
                  <a:gd name="T10" fmla="*/ 213 w 481"/>
                  <a:gd name="T11" fmla="*/ 132 h 641"/>
                  <a:gd name="T12" fmla="*/ 292 w 481"/>
                  <a:gd name="T13" fmla="*/ 84 h 641"/>
                  <a:gd name="T14" fmla="*/ 384 w 481"/>
                  <a:gd name="T15" fmla="*/ 48 h 641"/>
                  <a:gd name="T16" fmla="*/ 481 w 481"/>
                  <a:gd name="T17" fmla="*/ 12 h 641"/>
                  <a:gd name="T18" fmla="*/ 457 w 481"/>
                  <a:gd name="T19" fmla="*/ 0 h 641"/>
                  <a:gd name="T20" fmla="*/ 359 w 481"/>
                  <a:gd name="T21" fmla="*/ 36 h 641"/>
                  <a:gd name="T22" fmla="*/ 274 w 481"/>
                  <a:gd name="T23" fmla="*/ 78 h 641"/>
                  <a:gd name="T24" fmla="*/ 195 w 481"/>
                  <a:gd name="T25" fmla="*/ 126 h 641"/>
                  <a:gd name="T26" fmla="*/ 128 w 481"/>
                  <a:gd name="T27" fmla="*/ 180 h 641"/>
                  <a:gd name="T28" fmla="*/ 73 w 481"/>
                  <a:gd name="T29" fmla="*/ 240 h 641"/>
                  <a:gd name="T30" fmla="*/ 37 w 481"/>
                  <a:gd name="T31" fmla="*/ 305 h 641"/>
                  <a:gd name="T32" fmla="*/ 6 w 481"/>
                  <a:gd name="T33" fmla="*/ 371 h 641"/>
                  <a:gd name="T34" fmla="*/ 0 w 481"/>
                  <a:gd name="T35" fmla="*/ 443 h 641"/>
                  <a:gd name="T36" fmla="*/ 6 w 481"/>
                  <a:gd name="T37" fmla="*/ 497 h 641"/>
                  <a:gd name="T38" fmla="*/ 18 w 481"/>
                  <a:gd name="T39" fmla="*/ 545 h 641"/>
                  <a:gd name="T40" fmla="*/ 43 w 481"/>
                  <a:gd name="T41" fmla="*/ 593 h 641"/>
                  <a:gd name="T42" fmla="*/ 73 w 481"/>
                  <a:gd name="T43" fmla="*/ 641 h 641"/>
                  <a:gd name="T44" fmla="*/ 97 w 481"/>
                  <a:gd name="T45" fmla="*/ 641 h 641"/>
                  <a:gd name="T46" fmla="*/ 67 w 481"/>
                  <a:gd name="T47" fmla="*/ 593 h 641"/>
                  <a:gd name="T48" fmla="*/ 43 w 481"/>
                  <a:gd name="T49" fmla="*/ 545 h 641"/>
                  <a:gd name="T50" fmla="*/ 24 w 481"/>
                  <a:gd name="T51" fmla="*/ 497 h 641"/>
                  <a:gd name="T52" fmla="*/ 18 w 481"/>
                  <a:gd name="T53" fmla="*/ 443 h 641"/>
                  <a:gd name="T54" fmla="*/ 18 w 481"/>
                  <a:gd name="T55" fmla="*/ 443 h 6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</p:grpSp>
        <p:grpSp>
          <p:nvGrpSpPr>
            <p:cNvPr id="88100" name="Group 36"/>
            <p:cNvGrpSpPr>
              <a:grpSpLocks/>
            </p:cNvGrpSpPr>
            <p:nvPr userDrawn="1"/>
          </p:nvGrpSpPr>
          <p:grpSpPr bwMode="auto">
            <a:xfrm>
              <a:off x="4128" y="3360"/>
              <a:ext cx="1351" cy="821"/>
              <a:chOff x="4128" y="3360"/>
              <a:chExt cx="1351" cy="821"/>
            </a:xfrm>
          </p:grpSpPr>
          <p:sp>
            <p:nvSpPr>
              <p:cNvPr id="88101" name="Freeform 37"/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>
                  <a:gd name="T0" fmla="*/ 484 w 1201"/>
                  <a:gd name="T1" fmla="*/ 6 h 731"/>
                  <a:gd name="T2" fmla="*/ 263 w 1201"/>
                  <a:gd name="T3" fmla="*/ 60 h 731"/>
                  <a:gd name="T4" fmla="*/ 101 w 1201"/>
                  <a:gd name="T5" fmla="*/ 162 h 731"/>
                  <a:gd name="T6" fmla="*/ 12 w 1201"/>
                  <a:gd name="T7" fmla="*/ 294 h 731"/>
                  <a:gd name="T8" fmla="*/ 0 w 1201"/>
                  <a:gd name="T9" fmla="*/ 366 h 731"/>
                  <a:gd name="T10" fmla="*/ 12 w 1201"/>
                  <a:gd name="T11" fmla="*/ 437 h 731"/>
                  <a:gd name="T12" fmla="*/ 101 w 1201"/>
                  <a:gd name="T13" fmla="*/ 569 h 731"/>
                  <a:gd name="T14" fmla="*/ 263 w 1201"/>
                  <a:gd name="T15" fmla="*/ 671 h 731"/>
                  <a:gd name="T16" fmla="*/ 484 w 1201"/>
                  <a:gd name="T17" fmla="*/ 725 h 731"/>
                  <a:gd name="T18" fmla="*/ 723 w 1201"/>
                  <a:gd name="T19" fmla="*/ 725 h 731"/>
                  <a:gd name="T20" fmla="*/ 938 w 1201"/>
                  <a:gd name="T21" fmla="*/ 671 h 731"/>
                  <a:gd name="T22" fmla="*/ 1100 w 1201"/>
                  <a:gd name="T23" fmla="*/ 569 h 731"/>
                  <a:gd name="T24" fmla="*/ 1189 w 1201"/>
                  <a:gd name="T25" fmla="*/ 437 h 731"/>
                  <a:gd name="T26" fmla="*/ 1201 w 1201"/>
                  <a:gd name="T27" fmla="*/ 366 h 731"/>
                  <a:gd name="T28" fmla="*/ 1189 w 1201"/>
                  <a:gd name="T29" fmla="*/ 294 h 731"/>
                  <a:gd name="T30" fmla="*/ 1100 w 1201"/>
                  <a:gd name="T31" fmla="*/ 162 h 731"/>
                  <a:gd name="T32" fmla="*/ 938 w 1201"/>
                  <a:gd name="T33" fmla="*/ 60 h 731"/>
                  <a:gd name="T34" fmla="*/ 723 w 1201"/>
                  <a:gd name="T35" fmla="*/ 6 h 731"/>
                  <a:gd name="T36" fmla="*/ 604 w 1201"/>
                  <a:gd name="T37" fmla="*/ 0 h 731"/>
                  <a:gd name="T38" fmla="*/ 490 w 1201"/>
                  <a:gd name="T39" fmla="*/ 701 h 731"/>
                  <a:gd name="T40" fmla="*/ 287 w 1201"/>
                  <a:gd name="T41" fmla="*/ 647 h 731"/>
                  <a:gd name="T42" fmla="*/ 131 w 1201"/>
                  <a:gd name="T43" fmla="*/ 557 h 731"/>
                  <a:gd name="T44" fmla="*/ 48 w 1201"/>
                  <a:gd name="T45" fmla="*/ 437 h 731"/>
                  <a:gd name="T46" fmla="*/ 36 w 1201"/>
                  <a:gd name="T47" fmla="*/ 366 h 731"/>
                  <a:gd name="T48" fmla="*/ 48 w 1201"/>
                  <a:gd name="T49" fmla="*/ 300 h 731"/>
                  <a:gd name="T50" fmla="*/ 131 w 1201"/>
                  <a:gd name="T51" fmla="*/ 174 h 731"/>
                  <a:gd name="T52" fmla="*/ 287 w 1201"/>
                  <a:gd name="T53" fmla="*/ 84 h 731"/>
                  <a:gd name="T54" fmla="*/ 490 w 1201"/>
                  <a:gd name="T55" fmla="*/ 30 h 731"/>
                  <a:gd name="T56" fmla="*/ 717 w 1201"/>
                  <a:gd name="T57" fmla="*/ 30 h 731"/>
                  <a:gd name="T58" fmla="*/ 920 w 1201"/>
                  <a:gd name="T59" fmla="*/ 84 h 731"/>
                  <a:gd name="T60" fmla="*/ 1070 w 1201"/>
                  <a:gd name="T61" fmla="*/ 174 h 731"/>
                  <a:gd name="T62" fmla="*/ 1153 w 1201"/>
                  <a:gd name="T63" fmla="*/ 300 h 731"/>
                  <a:gd name="T64" fmla="*/ 1153 w 1201"/>
                  <a:gd name="T65" fmla="*/ 437 h 731"/>
                  <a:gd name="T66" fmla="*/ 1070 w 1201"/>
                  <a:gd name="T67" fmla="*/ 557 h 731"/>
                  <a:gd name="T68" fmla="*/ 920 w 1201"/>
                  <a:gd name="T69" fmla="*/ 647 h 731"/>
                  <a:gd name="T70" fmla="*/ 717 w 1201"/>
                  <a:gd name="T71" fmla="*/ 701 h 731"/>
                  <a:gd name="T72" fmla="*/ 604 w 1201"/>
                  <a:gd name="T73" fmla="*/ 707 h 7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8102" name="Freeform 38"/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>
                  <a:gd name="T0" fmla="*/ 24 w 544"/>
                  <a:gd name="T1" fmla="*/ 402 h 737"/>
                  <a:gd name="T2" fmla="*/ 36 w 544"/>
                  <a:gd name="T3" fmla="*/ 330 h 737"/>
                  <a:gd name="T4" fmla="*/ 66 w 544"/>
                  <a:gd name="T5" fmla="*/ 264 h 737"/>
                  <a:gd name="T6" fmla="*/ 108 w 544"/>
                  <a:gd name="T7" fmla="*/ 204 h 737"/>
                  <a:gd name="T8" fmla="*/ 173 w 544"/>
                  <a:gd name="T9" fmla="*/ 150 h 737"/>
                  <a:gd name="T10" fmla="*/ 251 w 544"/>
                  <a:gd name="T11" fmla="*/ 102 h 737"/>
                  <a:gd name="T12" fmla="*/ 335 w 544"/>
                  <a:gd name="T13" fmla="*/ 60 h 737"/>
                  <a:gd name="T14" fmla="*/ 436 w 544"/>
                  <a:gd name="T15" fmla="*/ 30 h 737"/>
                  <a:gd name="T16" fmla="*/ 544 w 544"/>
                  <a:gd name="T17" fmla="*/ 12 h 737"/>
                  <a:gd name="T18" fmla="*/ 544 w 544"/>
                  <a:gd name="T19" fmla="*/ 0 h 737"/>
                  <a:gd name="T20" fmla="*/ 430 w 544"/>
                  <a:gd name="T21" fmla="*/ 18 h 737"/>
                  <a:gd name="T22" fmla="*/ 329 w 544"/>
                  <a:gd name="T23" fmla="*/ 48 h 737"/>
                  <a:gd name="T24" fmla="*/ 233 w 544"/>
                  <a:gd name="T25" fmla="*/ 90 h 737"/>
                  <a:gd name="T26" fmla="*/ 155 w 544"/>
                  <a:gd name="T27" fmla="*/ 138 h 737"/>
                  <a:gd name="T28" fmla="*/ 90 w 544"/>
                  <a:gd name="T29" fmla="*/ 198 h 737"/>
                  <a:gd name="T30" fmla="*/ 42 w 544"/>
                  <a:gd name="T31" fmla="*/ 258 h 737"/>
                  <a:gd name="T32" fmla="*/ 12 w 544"/>
                  <a:gd name="T33" fmla="*/ 330 h 737"/>
                  <a:gd name="T34" fmla="*/ 0 w 544"/>
                  <a:gd name="T35" fmla="*/ 402 h 737"/>
                  <a:gd name="T36" fmla="*/ 6 w 544"/>
                  <a:gd name="T37" fmla="*/ 455 h 737"/>
                  <a:gd name="T38" fmla="*/ 18 w 544"/>
                  <a:gd name="T39" fmla="*/ 503 h 737"/>
                  <a:gd name="T40" fmla="*/ 42 w 544"/>
                  <a:gd name="T41" fmla="*/ 545 h 737"/>
                  <a:gd name="T42" fmla="*/ 78 w 544"/>
                  <a:gd name="T43" fmla="*/ 593 h 737"/>
                  <a:gd name="T44" fmla="*/ 114 w 544"/>
                  <a:gd name="T45" fmla="*/ 635 h 737"/>
                  <a:gd name="T46" fmla="*/ 161 w 544"/>
                  <a:gd name="T47" fmla="*/ 671 h 737"/>
                  <a:gd name="T48" fmla="*/ 221 w 544"/>
                  <a:gd name="T49" fmla="*/ 707 h 737"/>
                  <a:gd name="T50" fmla="*/ 281 w 544"/>
                  <a:gd name="T51" fmla="*/ 737 h 737"/>
                  <a:gd name="T52" fmla="*/ 323 w 544"/>
                  <a:gd name="T53" fmla="*/ 737 h 737"/>
                  <a:gd name="T54" fmla="*/ 257 w 544"/>
                  <a:gd name="T55" fmla="*/ 707 h 737"/>
                  <a:gd name="T56" fmla="*/ 203 w 544"/>
                  <a:gd name="T57" fmla="*/ 671 h 737"/>
                  <a:gd name="T58" fmla="*/ 149 w 544"/>
                  <a:gd name="T59" fmla="*/ 635 h 737"/>
                  <a:gd name="T60" fmla="*/ 108 w 544"/>
                  <a:gd name="T61" fmla="*/ 593 h 737"/>
                  <a:gd name="T62" fmla="*/ 72 w 544"/>
                  <a:gd name="T63" fmla="*/ 551 h 737"/>
                  <a:gd name="T64" fmla="*/ 48 w 544"/>
                  <a:gd name="T65" fmla="*/ 503 h 737"/>
                  <a:gd name="T66" fmla="*/ 30 w 544"/>
                  <a:gd name="T67" fmla="*/ 455 h 737"/>
                  <a:gd name="T68" fmla="*/ 24 w 544"/>
                  <a:gd name="T69" fmla="*/ 402 h 737"/>
                  <a:gd name="T70" fmla="*/ 24 w 544"/>
                  <a:gd name="T71" fmla="*/ 402 h 7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8103" name="Freeform 39"/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>
                  <a:gd name="T0" fmla="*/ 12 w 609"/>
                  <a:gd name="T1" fmla="*/ 12 h 252"/>
                  <a:gd name="T2" fmla="*/ 113 w 609"/>
                  <a:gd name="T3" fmla="*/ 18 h 252"/>
                  <a:gd name="T4" fmla="*/ 203 w 609"/>
                  <a:gd name="T5" fmla="*/ 30 h 252"/>
                  <a:gd name="T6" fmla="*/ 292 w 609"/>
                  <a:gd name="T7" fmla="*/ 48 h 252"/>
                  <a:gd name="T8" fmla="*/ 376 w 609"/>
                  <a:gd name="T9" fmla="*/ 78 h 252"/>
                  <a:gd name="T10" fmla="*/ 448 w 609"/>
                  <a:gd name="T11" fmla="*/ 114 h 252"/>
                  <a:gd name="T12" fmla="*/ 514 w 609"/>
                  <a:gd name="T13" fmla="*/ 156 h 252"/>
                  <a:gd name="T14" fmla="*/ 567 w 609"/>
                  <a:gd name="T15" fmla="*/ 198 h 252"/>
                  <a:gd name="T16" fmla="*/ 609 w 609"/>
                  <a:gd name="T17" fmla="*/ 252 h 252"/>
                  <a:gd name="T18" fmla="*/ 609 w 609"/>
                  <a:gd name="T19" fmla="*/ 216 h 252"/>
                  <a:gd name="T20" fmla="*/ 561 w 609"/>
                  <a:gd name="T21" fmla="*/ 168 h 252"/>
                  <a:gd name="T22" fmla="*/ 502 w 609"/>
                  <a:gd name="T23" fmla="*/ 126 h 252"/>
                  <a:gd name="T24" fmla="*/ 436 w 609"/>
                  <a:gd name="T25" fmla="*/ 90 h 252"/>
                  <a:gd name="T26" fmla="*/ 364 w 609"/>
                  <a:gd name="T27" fmla="*/ 60 h 252"/>
                  <a:gd name="T28" fmla="*/ 286 w 609"/>
                  <a:gd name="T29" fmla="*/ 36 h 252"/>
                  <a:gd name="T30" fmla="*/ 197 w 609"/>
                  <a:gd name="T31" fmla="*/ 18 h 252"/>
                  <a:gd name="T32" fmla="*/ 107 w 609"/>
                  <a:gd name="T33" fmla="*/ 6 h 252"/>
                  <a:gd name="T34" fmla="*/ 12 w 609"/>
                  <a:gd name="T35" fmla="*/ 0 h 252"/>
                  <a:gd name="T36" fmla="*/ 6 w 609"/>
                  <a:gd name="T37" fmla="*/ 0 h 252"/>
                  <a:gd name="T38" fmla="*/ 0 w 609"/>
                  <a:gd name="T39" fmla="*/ 0 h 252"/>
                  <a:gd name="T40" fmla="*/ 0 w 609"/>
                  <a:gd name="T41" fmla="*/ 12 h 252"/>
                  <a:gd name="T42" fmla="*/ 6 w 609"/>
                  <a:gd name="T43" fmla="*/ 12 h 252"/>
                  <a:gd name="T44" fmla="*/ 12 w 609"/>
                  <a:gd name="T45" fmla="*/ 12 h 252"/>
                  <a:gd name="T46" fmla="*/ 12 w 609"/>
                  <a:gd name="T47" fmla="*/ 12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8104" name="Freeform 40"/>
              <p:cNvSpPr>
                <a:spLocks/>
              </p:cNvSpPr>
              <p:nvPr/>
            </p:nvSpPr>
            <p:spPr bwMode="hidden">
              <a:xfrm>
                <a:off x="5246" y="4007"/>
                <a:ext cx="72" cy="54"/>
              </a:xfrm>
              <a:custGeom>
                <a:avLst/>
                <a:gdLst>
                  <a:gd name="T0" fmla="*/ 72 w 72"/>
                  <a:gd name="T1" fmla="*/ 0 h 54"/>
                  <a:gd name="T2" fmla="*/ 36 w 72"/>
                  <a:gd name="T3" fmla="*/ 30 h 54"/>
                  <a:gd name="T4" fmla="*/ 0 w 72"/>
                  <a:gd name="T5" fmla="*/ 54 h 54"/>
                  <a:gd name="T6" fmla="*/ 36 w 72"/>
                  <a:gd name="T7" fmla="*/ 54 h 54"/>
                  <a:gd name="T8" fmla="*/ 54 w 72"/>
                  <a:gd name="T9" fmla="*/ 42 h 54"/>
                  <a:gd name="T10" fmla="*/ 72 w 72"/>
                  <a:gd name="T11" fmla="*/ 24 h 54"/>
                  <a:gd name="T12" fmla="*/ 72 w 72"/>
                  <a:gd name="T13" fmla="*/ 24 h 54"/>
                  <a:gd name="T14" fmla="*/ 72 w 72"/>
                  <a:gd name="T15" fmla="*/ 0 h 54"/>
                  <a:gd name="T16" fmla="*/ 72 w 72"/>
                  <a:gd name="T1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8105" name="Freeform 41"/>
              <p:cNvSpPr>
                <a:spLocks/>
              </p:cNvSpPr>
              <p:nvPr/>
            </p:nvSpPr>
            <p:spPr bwMode="hidden">
              <a:xfrm>
                <a:off x="4505" y="4073"/>
                <a:ext cx="705" cy="108"/>
              </a:xfrm>
              <a:custGeom>
                <a:avLst/>
                <a:gdLst>
                  <a:gd name="T0" fmla="*/ 299 w 705"/>
                  <a:gd name="T1" fmla="*/ 90 h 108"/>
                  <a:gd name="T2" fmla="*/ 221 w 705"/>
                  <a:gd name="T3" fmla="*/ 90 h 108"/>
                  <a:gd name="T4" fmla="*/ 143 w 705"/>
                  <a:gd name="T5" fmla="*/ 78 h 108"/>
                  <a:gd name="T6" fmla="*/ 0 w 705"/>
                  <a:gd name="T7" fmla="*/ 48 h 108"/>
                  <a:gd name="T8" fmla="*/ 0 w 705"/>
                  <a:gd name="T9" fmla="*/ 66 h 108"/>
                  <a:gd name="T10" fmla="*/ 143 w 705"/>
                  <a:gd name="T11" fmla="*/ 96 h 108"/>
                  <a:gd name="T12" fmla="*/ 221 w 705"/>
                  <a:gd name="T13" fmla="*/ 108 h 108"/>
                  <a:gd name="T14" fmla="*/ 299 w 705"/>
                  <a:gd name="T15" fmla="*/ 108 h 108"/>
                  <a:gd name="T16" fmla="*/ 412 w 705"/>
                  <a:gd name="T17" fmla="*/ 102 h 108"/>
                  <a:gd name="T18" fmla="*/ 520 w 705"/>
                  <a:gd name="T19" fmla="*/ 84 h 108"/>
                  <a:gd name="T20" fmla="*/ 615 w 705"/>
                  <a:gd name="T21" fmla="*/ 60 h 108"/>
                  <a:gd name="T22" fmla="*/ 705 w 705"/>
                  <a:gd name="T23" fmla="*/ 24 h 108"/>
                  <a:gd name="T24" fmla="*/ 705 w 705"/>
                  <a:gd name="T25" fmla="*/ 0 h 108"/>
                  <a:gd name="T26" fmla="*/ 615 w 705"/>
                  <a:gd name="T27" fmla="*/ 42 h 108"/>
                  <a:gd name="T28" fmla="*/ 520 w 705"/>
                  <a:gd name="T29" fmla="*/ 66 h 108"/>
                  <a:gd name="T30" fmla="*/ 412 w 705"/>
                  <a:gd name="T31" fmla="*/ 84 h 108"/>
                  <a:gd name="T32" fmla="*/ 299 w 705"/>
                  <a:gd name="T33" fmla="*/ 90 h 108"/>
                  <a:gd name="T34" fmla="*/ 299 w 705"/>
                  <a:gd name="T35" fmla="*/ 90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8106" name="Freeform 42"/>
              <p:cNvSpPr>
                <a:spLocks/>
              </p:cNvSpPr>
              <p:nvPr/>
            </p:nvSpPr>
            <p:spPr bwMode="hidden">
              <a:xfrm>
                <a:off x="5336" y="3654"/>
                <a:ext cx="143" cy="341"/>
              </a:xfrm>
              <a:custGeom>
                <a:avLst/>
                <a:gdLst>
                  <a:gd name="T0" fmla="*/ 119 w 143"/>
                  <a:gd name="T1" fmla="*/ 114 h 341"/>
                  <a:gd name="T2" fmla="*/ 113 w 143"/>
                  <a:gd name="T3" fmla="*/ 173 h 341"/>
                  <a:gd name="T4" fmla="*/ 89 w 143"/>
                  <a:gd name="T5" fmla="*/ 239 h 341"/>
                  <a:gd name="T6" fmla="*/ 47 w 143"/>
                  <a:gd name="T7" fmla="*/ 293 h 341"/>
                  <a:gd name="T8" fmla="*/ 0 w 143"/>
                  <a:gd name="T9" fmla="*/ 341 h 341"/>
                  <a:gd name="T10" fmla="*/ 29 w 143"/>
                  <a:gd name="T11" fmla="*/ 341 h 341"/>
                  <a:gd name="T12" fmla="*/ 77 w 143"/>
                  <a:gd name="T13" fmla="*/ 287 h 341"/>
                  <a:gd name="T14" fmla="*/ 113 w 143"/>
                  <a:gd name="T15" fmla="*/ 233 h 341"/>
                  <a:gd name="T16" fmla="*/ 137 w 143"/>
                  <a:gd name="T17" fmla="*/ 173 h 341"/>
                  <a:gd name="T18" fmla="*/ 143 w 143"/>
                  <a:gd name="T19" fmla="*/ 114 h 341"/>
                  <a:gd name="T20" fmla="*/ 137 w 143"/>
                  <a:gd name="T21" fmla="*/ 60 h 341"/>
                  <a:gd name="T22" fmla="*/ 119 w 143"/>
                  <a:gd name="T23" fmla="*/ 0 h 341"/>
                  <a:gd name="T24" fmla="*/ 89 w 143"/>
                  <a:gd name="T25" fmla="*/ 0 h 341"/>
                  <a:gd name="T26" fmla="*/ 113 w 143"/>
                  <a:gd name="T27" fmla="*/ 60 h 341"/>
                  <a:gd name="T28" fmla="*/ 119 w 143"/>
                  <a:gd name="T29" fmla="*/ 114 h 341"/>
                  <a:gd name="T30" fmla="*/ 119 w 143"/>
                  <a:gd name="T31" fmla="*/ 114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8107" name="Freeform 43"/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>
                  <a:gd name="T0" fmla="*/ 59 w 83"/>
                  <a:gd name="T1" fmla="*/ 90 h 90"/>
                  <a:gd name="T2" fmla="*/ 83 w 83"/>
                  <a:gd name="T3" fmla="*/ 84 h 90"/>
                  <a:gd name="T4" fmla="*/ 71 w 83"/>
                  <a:gd name="T5" fmla="*/ 60 h 90"/>
                  <a:gd name="T6" fmla="*/ 53 w 83"/>
                  <a:gd name="T7" fmla="*/ 42 h 90"/>
                  <a:gd name="T8" fmla="*/ 6 w 83"/>
                  <a:gd name="T9" fmla="*/ 0 h 90"/>
                  <a:gd name="T10" fmla="*/ 0 w 83"/>
                  <a:gd name="T11" fmla="*/ 18 h 90"/>
                  <a:gd name="T12" fmla="*/ 35 w 83"/>
                  <a:gd name="T13" fmla="*/ 48 h 90"/>
                  <a:gd name="T14" fmla="*/ 59 w 83"/>
                  <a:gd name="T15" fmla="*/ 90 h 90"/>
                  <a:gd name="T16" fmla="*/ 59 w 83"/>
                  <a:gd name="T17" fmla="*/ 9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8108" name="Freeform 44"/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>
                  <a:gd name="T0" fmla="*/ 693 w 717"/>
                  <a:gd name="T1" fmla="*/ 216 h 431"/>
                  <a:gd name="T2" fmla="*/ 687 w 717"/>
                  <a:gd name="T3" fmla="*/ 257 h 431"/>
                  <a:gd name="T4" fmla="*/ 669 w 717"/>
                  <a:gd name="T5" fmla="*/ 293 h 431"/>
                  <a:gd name="T6" fmla="*/ 633 w 717"/>
                  <a:gd name="T7" fmla="*/ 329 h 431"/>
                  <a:gd name="T8" fmla="*/ 598 w 717"/>
                  <a:gd name="T9" fmla="*/ 359 h 431"/>
                  <a:gd name="T10" fmla="*/ 544 w 717"/>
                  <a:gd name="T11" fmla="*/ 383 h 431"/>
                  <a:gd name="T12" fmla="*/ 490 w 717"/>
                  <a:gd name="T13" fmla="*/ 401 h 431"/>
                  <a:gd name="T14" fmla="*/ 424 w 717"/>
                  <a:gd name="T15" fmla="*/ 413 h 431"/>
                  <a:gd name="T16" fmla="*/ 359 w 717"/>
                  <a:gd name="T17" fmla="*/ 419 h 431"/>
                  <a:gd name="T18" fmla="*/ 293 w 717"/>
                  <a:gd name="T19" fmla="*/ 413 h 431"/>
                  <a:gd name="T20" fmla="*/ 227 w 717"/>
                  <a:gd name="T21" fmla="*/ 401 h 431"/>
                  <a:gd name="T22" fmla="*/ 173 w 717"/>
                  <a:gd name="T23" fmla="*/ 383 h 431"/>
                  <a:gd name="T24" fmla="*/ 119 w 717"/>
                  <a:gd name="T25" fmla="*/ 359 h 431"/>
                  <a:gd name="T26" fmla="*/ 84 w 717"/>
                  <a:gd name="T27" fmla="*/ 329 h 431"/>
                  <a:gd name="T28" fmla="*/ 48 w 717"/>
                  <a:gd name="T29" fmla="*/ 293 h 431"/>
                  <a:gd name="T30" fmla="*/ 30 w 717"/>
                  <a:gd name="T31" fmla="*/ 257 h 431"/>
                  <a:gd name="T32" fmla="*/ 24 w 717"/>
                  <a:gd name="T33" fmla="*/ 216 h 431"/>
                  <a:gd name="T34" fmla="*/ 30 w 717"/>
                  <a:gd name="T35" fmla="*/ 174 h 431"/>
                  <a:gd name="T36" fmla="*/ 48 w 717"/>
                  <a:gd name="T37" fmla="*/ 138 h 431"/>
                  <a:gd name="T38" fmla="*/ 84 w 717"/>
                  <a:gd name="T39" fmla="*/ 102 h 431"/>
                  <a:gd name="T40" fmla="*/ 119 w 717"/>
                  <a:gd name="T41" fmla="*/ 72 h 431"/>
                  <a:gd name="T42" fmla="*/ 173 w 717"/>
                  <a:gd name="T43" fmla="*/ 48 h 431"/>
                  <a:gd name="T44" fmla="*/ 227 w 717"/>
                  <a:gd name="T45" fmla="*/ 30 h 431"/>
                  <a:gd name="T46" fmla="*/ 293 w 717"/>
                  <a:gd name="T47" fmla="*/ 18 h 431"/>
                  <a:gd name="T48" fmla="*/ 359 w 717"/>
                  <a:gd name="T49" fmla="*/ 12 h 431"/>
                  <a:gd name="T50" fmla="*/ 418 w 717"/>
                  <a:gd name="T51" fmla="*/ 18 h 431"/>
                  <a:gd name="T52" fmla="*/ 478 w 717"/>
                  <a:gd name="T53" fmla="*/ 30 h 431"/>
                  <a:gd name="T54" fmla="*/ 532 w 717"/>
                  <a:gd name="T55" fmla="*/ 48 h 431"/>
                  <a:gd name="T56" fmla="*/ 580 w 717"/>
                  <a:gd name="T57" fmla="*/ 66 h 431"/>
                  <a:gd name="T58" fmla="*/ 586 w 717"/>
                  <a:gd name="T59" fmla="*/ 48 h 431"/>
                  <a:gd name="T60" fmla="*/ 478 w 717"/>
                  <a:gd name="T61" fmla="*/ 12 h 431"/>
                  <a:gd name="T62" fmla="*/ 418 w 717"/>
                  <a:gd name="T63" fmla="*/ 6 h 431"/>
                  <a:gd name="T64" fmla="*/ 359 w 717"/>
                  <a:gd name="T65" fmla="*/ 0 h 431"/>
                  <a:gd name="T66" fmla="*/ 287 w 717"/>
                  <a:gd name="T67" fmla="*/ 6 h 431"/>
                  <a:gd name="T68" fmla="*/ 221 w 717"/>
                  <a:gd name="T69" fmla="*/ 18 h 431"/>
                  <a:gd name="T70" fmla="*/ 161 w 717"/>
                  <a:gd name="T71" fmla="*/ 36 h 431"/>
                  <a:gd name="T72" fmla="*/ 107 w 717"/>
                  <a:gd name="T73" fmla="*/ 66 h 431"/>
                  <a:gd name="T74" fmla="*/ 60 w 717"/>
                  <a:gd name="T75" fmla="*/ 96 h 431"/>
                  <a:gd name="T76" fmla="*/ 30 w 717"/>
                  <a:gd name="T77" fmla="*/ 132 h 431"/>
                  <a:gd name="T78" fmla="*/ 6 w 717"/>
                  <a:gd name="T79" fmla="*/ 174 h 431"/>
                  <a:gd name="T80" fmla="*/ 0 w 717"/>
                  <a:gd name="T81" fmla="*/ 216 h 431"/>
                  <a:gd name="T82" fmla="*/ 6 w 717"/>
                  <a:gd name="T83" fmla="*/ 257 h 431"/>
                  <a:gd name="T84" fmla="*/ 30 w 717"/>
                  <a:gd name="T85" fmla="*/ 299 h 431"/>
                  <a:gd name="T86" fmla="*/ 60 w 717"/>
                  <a:gd name="T87" fmla="*/ 335 h 431"/>
                  <a:gd name="T88" fmla="*/ 107 w 717"/>
                  <a:gd name="T89" fmla="*/ 371 h 431"/>
                  <a:gd name="T90" fmla="*/ 161 w 717"/>
                  <a:gd name="T91" fmla="*/ 395 h 431"/>
                  <a:gd name="T92" fmla="*/ 221 w 717"/>
                  <a:gd name="T93" fmla="*/ 413 h 431"/>
                  <a:gd name="T94" fmla="*/ 287 w 717"/>
                  <a:gd name="T95" fmla="*/ 425 h 431"/>
                  <a:gd name="T96" fmla="*/ 359 w 717"/>
                  <a:gd name="T97" fmla="*/ 431 h 431"/>
                  <a:gd name="T98" fmla="*/ 430 w 717"/>
                  <a:gd name="T99" fmla="*/ 425 h 431"/>
                  <a:gd name="T100" fmla="*/ 496 w 717"/>
                  <a:gd name="T101" fmla="*/ 413 h 431"/>
                  <a:gd name="T102" fmla="*/ 562 w 717"/>
                  <a:gd name="T103" fmla="*/ 395 h 431"/>
                  <a:gd name="T104" fmla="*/ 610 w 717"/>
                  <a:gd name="T105" fmla="*/ 371 h 431"/>
                  <a:gd name="T106" fmla="*/ 657 w 717"/>
                  <a:gd name="T107" fmla="*/ 335 h 431"/>
                  <a:gd name="T108" fmla="*/ 687 w 717"/>
                  <a:gd name="T109" fmla="*/ 299 h 431"/>
                  <a:gd name="T110" fmla="*/ 711 w 717"/>
                  <a:gd name="T111" fmla="*/ 257 h 431"/>
                  <a:gd name="T112" fmla="*/ 717 w 717"/>
                  <a:gd name="T113" fmla="*/ 216 h 431"/>
                  <a:gd name="T114" fmla="*/ 717 w 717"/>
                  <a:gd name="T115" fmla="*/ 204 h 431"/>
                  <a:gd name="T116" fmla="*/ 711 w 717"/>
                  <a:gd name="T117" fmla="*/ 192 h 431"/>
                  <a:gd name="T118" fmla="*/ 687 w 717"/>
                  <a:gd name="T119" fmla="*/ 198 h 431"/>
                  <a:gd name="T120" fmla="*/ 693 w 717"/>
                  <a:gd name="T121" fmla="*/ 210 h 431"/>
                  <a:gd name="T122" fmla="*/ 693 w 717"/>
                  <a:gd name="T123" fmla="*/ 216 h 431"/>
                  <a:gd name="T124" fmla="*/ 693 w 717"/>
                  <a:gd name="T125" fmla="*/ 216 h 4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lnTo>
                      <a:pt x="693" y="216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8109" name="Freeform 45"/>
              <p:cNvSpPr>
                <a:spLocks/>
              </p:cNvSpPr>
              <p:nvPr/>
            </p:nvSpPr>
            <p:spPr bwMode="hidden">
              <a:xfrm>
                <a:off x="4349" y="3510"/>
                <a:ext cx="909" cy="533"/>
              </a:xfrm>
              <a:custGeom>
                <a:avLst/>
                <a:gdLst>
                  <a:gd name="T0" fmla="*/ 616 w 909"/>
                  <a:gd name="T1" fmla="*/ 0 h 533"/>
                  <a:gd name="T2" fmla="*/ 616 w 909"/>
                  <a:gd name="T3" fmla="*/ 18 h 533"/>
                  <a:gd name="T4" fmla="*/ 724 w 909"/>
                  <a:gd name="T5" fmla="*/ 60 h 533"/>
                  <a:gd name="T6" fmla="*/ 765 w 909"/>
                  <a:gd name="T7" fmla="*/ 84 h 533"/>
                  <a:gd name="T8" fmla="*/ 807 w 909"/>
                  <a:gd name="T9" fmla="*/ 114 h 533"/>
                  <a:gd name="T10" fmla="*/ 837 w 909"/>
                  <a:gd name="T11" fmla="*/ 144 h 533"/>
                  <a:gd name="T12" fmla="*/ 861 w 909"/>
                  <a:gd name="T13" fmla="*/ 180 h 533"/>
                  <a:gd name="T14" fmla="*/ 873 w 909"/>
                  <a:gd name="T15" fmla="*/ 216 h 533"/>
                  <a:gd name="T16" fmla="*/ 879 w 909"/>
                  <a:gd name="T17" fmla="*/ 258 h 533"/>
                  <a:gd name="T18" fmla="*/ 873 w 909"/>
                  <a:gd name="T19" fmla="*/ 311 h 533"/>
                  <a:gd name="T20" fmla="*/ 843 w 909"/>
                  <a:gd name="T21" fmla="*/ 359 h 533"/>
                  <a:gd name="T22" fmla="*/ 807 w 909"/>
                  <a:gd name="T23" fmla="*/ 401 h 533"/>
                  <a:gd name="T24" fmla="*/ 753 w 909"/>
                  <a:gd name="T25" fmla="*/ 443 h 533"/>
                  <a:gd name="T26" fmla="*/ 694 w 909"/>
                  <a:gd name="T27" fmla="*/ 473 h 533"/>
                  <a:gd name="T28" fmla="*/ 622 w 909"/>
                  <a:gd name="T29" fmla="*/ 497 h 533"/>
                  <a:gd name="T30" fmla="*/ 538 w 909"/>
                  <a:gd name="T31" fmla="*/ 509 h 533"/>
                  <a:gd name="T32" fmla="*/ 455 w 909"/>
                  <a:gd name="T33" fmla="*/ 515 h 533"/>
                  <a:gd name="T34" fmla="*/ 371 w 909"/>
                  <a:gd name="T35" fmla="*/ 509 h 533"/>
                  <a:gd name="T36" fmla="*/ 287 w 909"/>
                  <a:gd name="T37" fmla="*/ 497 h 533"/>
                  <a:gd name="T38" fmla="*/ 215 w 909"/>
                  <a:gd name="T39" fmla="*/ 473 h 533"/>
                  <a:gd name="T40" fmla="*/ 156 w 909"/>
                  <a:gd name="T41" fmla="*/ 443 h 533"/>
                  <a:gd name="T42" fmla="*/ 102 w 909"/>
                  <a:gd name="T43" fmla="*/ 401 h 533"/>
                  <a:gd name="T44" fmla="*/ 66 w 909"/>
                  <a:gd name="T45" fmla="*/ 359 h 533"/>
                  <a:gd name="T46" fmla="*/ 36 w 909"/>
                  <a:gd name="T47" fmla="*/ 311 h 533"/>
                  <a:gd name="T48" fmla="*/ 30 w 909"/>
                  <a:gd name="T49" fmla="*/ 258 h 533"/>
                  <a:gd name="T50" fmla="*/ 36 w 909"/>
                  <a:gd name="T51" fmla="*/ 222 h 533"/>
                  <a:gd name="T52" fmla="*/ 48 w 909"/>
                  <a:gd name="T53" fmla="*/ 186 h 533"/>
                  <a:gd name="T54" fmla="*/ 66 w 909"/>
                  <a:gd name="T55" fmla="*/ 156 h 533"/>
                  <a:gd name="T56" fmla="*/ 90 w 909"/>
                  <a:gd name="T57" fmla="*/ 126 h 533"/>
                  <a:gd name="T58" fmla="*/ 66 w 909"/>
                  <a:gd name="T59" fmla="*/ 114 h 533"/>
                  <a:gd name="T60" fmla="*/ 36 w 909"/>
                  <a:gd name="T61" fmla="*/ 144 h 533"/>
                  <a:gd name="T62" fmla="*/ 18 w 909"/>
                  <a:gd name="T63" fmla="*/ 180 h 533"/>
                  <a:gd name="T64" fmla="*/ 6 w 909"/>
                  <a:gd name="T65" fmla="*/ 216 h 533"/>
                  <a:gd name="T66" fmla="*/ 0 w 909"/>
                  <a:gd name="T67" fmla="*/ 258 h 533"/>
                  <a:gd name="T68" fmla="*/ 12 w 909"/>
                  <a:gd name="T69" fmla="*/ 311 h 533"/>
                  <a:gd name="T70" fmla="*/ 36 w 909"/>
                  <a:gd name="T71" fmla="*/ 365 h 533"/>
                  <a:gd name="T72" fmla="*/ 78 w 909"/>
                  <a:gd name="T73" fmla="*/ 413 h 533"/>
                  <a:gd name="T74" fmla="*/ 132 w 909"/>
                  <a:gd name="T75" fmla="*/ 449 h 533"/>
                  <a:gd name="T76" fmla="*/ 203 w 909"/>
                  <a:gd name="T77" fmla="*/ 485 h 533"/>
                  <a:gd name="T78" fmla="*/ 275 w 909"/>
                  <a:gd name="T79" fmla="*/ 509 h 533"/>
                  <a:gd name="T80" fmla="*/ 365 w 909"/>
                  <a:gd name="T81" fmla="*/ 527 h 533"/>
                  <a:gd name="T82" fmla="*/ 455 w 909"/>
                  <a:gd name="T83" fmla="*/ 533 h 533"/>
                  <a:gd name="T84" fmla="*/ 544 w 909"/>
                  <a:gd name="T85" fmla="*/ 527 h 533"/>
                  <a:gd name="T86" fmla="*/ 634 w 909"/>
                  <a:gd name="T87" fmla="*/ 509 h 533"/>
                  <a:gd name="T88" fmla="*/ 712 w 909"/>
                  <a:gd name="T89" fmla="*/ 485 h 533"/>
                  <a:gd name="T90" fmla="*/ 777 w 909"/>
                  <a:gd name="T91" fmla="*/ 449 h 533"/>
                  <a:gd name="T92" fmla="*/ 831 w 909"/>
                  <a:gd name="T93" fmla="*/ 413 h 533"/>
                  <a:gd name="T94" fmla="*/ 873 w 909"/>
                  <a:gd name="T95" fmla="*/ 365 h 533"/>
                  <a:gd name="T96" fmla="*/ 897 w 909"/>
                  <a:gd name="T97" fmla="*/ 311 h 533"/>
                  <a:gd name="T98" fmla="*/ 909 w 909"/>
                  <a:gd name="T99" fmla="*/ 258 h 533"/>
                  <a:gd name="T100" fmla="*/ 903 w 909"/>
                  <a:gd name="T101" fmla="*/ 216 h 533"/>
                  <a:gd name="T102" fmla="*/ 885 w 909"/>
                  <a:gd name="T103" fmla="*/ 174 h 533"/>
                  <a:gd name="T104" fmla="*/ 861 w 909"/>
                  <a:gd name="T105" fmla="*/ 132 h 533"/>
                  <a:gd name="T106" fmla="*/ 825 w 909"/>
                  <a:gd name="T107" fmla="*/ 102 h 533"/>
                  <a:gd name="T108" fmla="*/ 783 w 909"/>
                  <a:gd name="T109" fmla="*/ 66 h 533"/>
                  <a:gd name="T110" fmla="*/ 735 w 909"/>
                  <a:gd name="T111" fmla="*/ 42 h 533"/>
                  <a:gd name="T112" fmla="*/ 616 w 909"/>
                  <a:gd name="T113" fmla="*/ 0 h 533"/>
                  <a:gd name="T114" fmla="*/ 616 w 909"/>
                  <a:gd name="T115" fmla="*/ 0 h 5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8110" name="Freeform 46"/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>
                  <a:gd name="T0" fmla="*/ 240 w 365"/>
                  <a:gd name="T1" fmla="*/ 18 h 66"/>
                  <a:gd name="T2" fmla="*/ 299 w 365"/>
                  <a:gd name="T3" fmla="*/ 24 h 66"/>
                  <a:gd name="T4" fmla="*/ 359 w 365"/>
                  <a:gd name="T5" fmla="*/ 30 h 66"/>
                  <a:gd name="T6" fmla="*/ 365 w 365"/>
                  <a:gd name="T7" fmla="*/ 12 h 66"/>
                  <a:gd name="T8" fmla="*/ 305 w 365"/>
                  <a:gd name="T9" fmla="*/ 6 h 66"/>
                  <a:gd name="T10" fmla="*/ 240 w 365"/>
                  <a:gd name="T11" fmla="*/ 0 h 66"/>
                  <a:gd name="T12" fmla="*/ 174 w 365"/>
                  <a:gd name="T13" fmla="*/ 6 h 66"/>
                  <a:gd name="T14" fmla="*/ 114 w 365"/>
                  <a:gd name="T15" fmla="*/ 12 h 66"/>
                  <a:gd name="T16" fmla="*/ 0 w 365"/>
                  <a:gd name="T17" fmla="*/ 42 h 66"/>
                  <a:gd name="T18" fmla="*/ 0 w 365"/>
                  <a:gd name="T19" fmla="*/ 66 h 66"/>
                  <a:gd name="T20" fmla="*/ 54 w 365"/>
                  <a:gd name="T21" fmla="*/ 48 h 66"/>
                  <a:gd name="T22" fmla="*/ 114 w 365"/>
                  <a:gd name="T23" fmla="*/ 30 h 66"/>
                  <a:gd name="T24" fmla="*/ 174 w 365"/>
                  <a:gd name="T25" fmla="*/ 24 h 66"/>
                  <a:gd name="T26" fmla="*/ 240 w 365"/>
                  <a:gd name="T27" fmla="*/ 18 h 66"/>
                  <a:gd name="T28" fmla="*/ 240 w 365"/>
                  <a:gd name="T29" fmla="*/ 18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8111" name="Freeform 47"/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>
                  <a:gd name="T0" fmla="*/ 66 w 66"/>
                  <a:gd name="T1" fmla="*/ 18 h 48"/>
                  <a:gd name="T2" fmla="*/ 48 w 66"/>
                  <a:gd name="T3" fmla="*/ 0 h 48"/>
                  <a:gd name="T4" fmla="*/ 24 w 66"/>
                  <a:gd name="T5" fmla="*/ 12 h 48"/>
                  <a:gd name="T6" fmla="*/ 0 w 66"/>
                  <a:gd name="T7" fmla="*/ 30 h 48"/>
                  <a:gd name="T8" fmla="*/ 12 w 66"/>
                  <a:gd name="T9" fmla="*/ 48 h 48"/>
                  <a:gd name="T10" fmla="*/ 42 w 66"/>
                  <a:gd name="T11" fmla="*/ 30 h 48"/>
                  <a:gd name="T12" fmla="*/ 66 w 66"/>
                  <a:gd name="T13" fmla="*/ 18 h 48"/>
                  <a:gd name="T14" fmla="*/ 66 w 66"/>
                  <a:gd name="T15" fmla="*/ 1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8112" name="Oval 48"/>
              <p:cNvSpPr>
                <a:spLocks noChangeArrowheads="1"/>
              </p:cNvSpPr>
              <p:nvPr/>
            </p:nvSpPr>
            <p:spPr bwMode="hidden">
              <a:xfrm>
                <a:off x="4546" y="3608"/>
                <a:ext cx="518" cy="31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8113" name="Oval 49"/>
              <p:cNvSpPr>
                <a:spLocks noChangeArrowheads="1"/>
              </p:cNvSpPr>
              <p:nvPr/>
            </p:nvSpPr>
            <p:spPr bwMode="hidden">
              <a:xfrm>
                <a:off x="4578" y="3630"/>
                <a:ext cx="446" cy="27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8114" name="Oval 50"/>
              <p:cNvSpPr>
                <a:spLocks noChangeArrowheads="1"/>
              </p:cNvSpPr>
              <p:nvPr/>
            </p:nvSpPr>
            <p:spPr bwMode="hidden">
              <a:xfrm>
                <a:off x="4610" y="3650"/>
                <a:ext cx="386" cy="233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8115" name="Oval 51"/>
              <p:cNvSpPr>
                <a:spLocks noChangeArrowheads="1"/>
              </p:cNvSpPr>
              <p:nvPr/>
            </p:nvSpPr>
            <p:spPr bwMode="hidden">
              <a:xfrm>
                <a:off x="4654" y="3678"/>
                <a:ext cx="298" cy="1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8116" name="Oval 52"/>
              <p:cNvSpPr>
                <a:spLocks noChangeArrowheads="1"/>
              </p:cNvSpPr>
              <p:nvPr/>
            </p:nvSpPr>
            <p:spPr bwMode="hidden">
              <a:xfrm>
                <a:off x="4690" y="3698"/>
                <a:ext cx="222" cy="139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8117" name="Oval 53"/>
              <p:cNvSpPr>
                <a:spLocks noChangeArrowheads="1"/>
              </p:cNvSpPr>
              <p:nvPr/>
            </p:nvSpPr>
            <p:spPr bwMode="hidden">
              <a:xfrm>
                <a:off x="4738" y="3728"/>
                <a:ext cx="126" cy="8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</p:grpSp>
        <p:grpSp>
          <p:nvGrpSpPr>
            <p:cNvPr id="88118" name="Group 54"/>
            <p:cNvGrpSpPr>
              <a:grpSpLocks/>
            </p:cNvGrpSpPr>
            <p:nvPr userDrawn="1"/>
          </p:nvGrpSpPr>
          <p:grpSpPr bwMode="auto">
            <a:xfrm>
              <a:off x="5280" y="3024"/>
              <a:ext cx="425" cy="258"/>
              <a:chOff x="5280" y="3024"/>
              <a:chExt cx="425" cy="258"/>
            </a:xfrm>
          </p:grpSpPr>
          <p:sp>
            <p:nvSpPr>
              <p:cNvPr id="88119" name="Freeform 55"/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>
                  <a:gd name="T0" fmla="*/ 209 w 382"/>
                  <a:gd name="T1" fmla="*/ 96 h 96"/>
                  <a:gd name="T2" fmla="*/ 143 w 382"/>
                  <a:gd name="T3" fmla="*/ 90 h 96"/>
                  <a:gd name="T4" fmla="*/ 83 w 382"/>
                  <a:gd name="T5" fmla="*/ 66 h 96"/>
                  <a:gd name="T6" fmla="*/ 35 w 382"/>
                  <a:gd name="T7" fmla="*/ 36 h 96"/>
                  <a:gd name="T8" fmla="*/ 6 w 382"/>
                  <a:gd name="T9" fmla="*/ 0 h 96"/>
                  <a:gd name="T10" fmla="*/ 0 w 382"/>
                  <a:gd name="T11" fmla="*/ 6 h 96"/>
                  <a:gd name="T12" fmla="*/ 29 w 382"/>
                  <a:gd name="T13" fmla="*/ 42 h 96"/>
                  <a:gd name="T14" fmla="*/ 77 w 382"/>
                  <a:gd name="T15" fmla="*/ 72 h 96"/>
                  <a:gd name="T16" fmla="*/ 137 w 382"/>
                  <a:gd name="T17" fmla="*/ 90 h 96"/>
                  <a:gd name="T18" fmla="*/ 209 w 382"/>
                  <a:gd name="T19" fmla="*/ 96 h 96"/>
                  <a:gd name="T20" fmla="*/ 263 w 382"/>
                  <a:gd name="T21" fmla="*/ 90 h 96"/>
                  <a:gd name="T22" fmla="*/ 311 w 382"/>
                  <a:gd name="T23" fmla="*/ 84 h 96"/>
                  <a:gd name="T24" fmla="*/ 352 w 382"/>
                  <a:gd name="T25" fmla="*/ 66 h 96"/>
                  <a:gd name="T26" fmla="*/ 382 w 382"/>
                  <a:gd name="T27" fmla="*/ 42 h 96"/>
                  <a:gd name="T28" fmla="*/ 376 w 382"/>
                  <a:gd name="T29" fmla="*/ 42 h 96"/>
                  <a:gd name="T30" fmla="*/ 346 w 382"/>
                  <a:gd name="T31" fmla="*/ 66 h 96"/>
                  <a:gd name="T32" fmla="*/ 305 w 382"/>
                  <a:gd name="T33" fmla="*/ 78 h 96"/>
                  <a:gd name="T34" fmla="*/ 263 w 382"/>
                  <a:gd name="T35" fmla="*/ 90 h 96"/>
                  <a:gd name="T36" fmla="*/ 209 w 382"/>
                  <a:gd name="T37" fmla="*/ 96 h 96"/>
                  <a:gd name="T38" fmla="*/ 209 w 382"/>
                  <a:gd name="T39" fmla="*/ 96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8120" name="Freeform 56"/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>
                  <a:gd name="T0" fmla="*/ 174 w 258"/>
                  <a:gd name="T1" fmla="*/ 0 h 54"/>
                  <a:gd name="T2" fmla="*/ 216 w 258"/>
                  <a:gd name="T3" fmla="*/ 6 h 54"/>
                  <a:gd name="T4" fmla="*/ 258 w 258"/>
                  <a:gd name="T5" fmla="*/ 12 h 54"/>
                  <a:gd name="T6" fmla="*/ 252 w 258"/>
                  <a:gd name="T7" fmla="*/ 6 h 54"/>
                  <a:gd name="T8" fmla="*/ 216 w 258"/>
                  <a:gd name="T9" fmla="*/ 0 h 54"/>
                  <a:gd name="T10" fmla="*/ 174 w 258"/>
                  <a:gd name="T11" fmla="*/ 0 h 54"/>
                  <a:gd name="T12" fmla="*/ 120 w 258"/>
                  <a:gd name="T13" fmla="*/ 6 h 54"/>
                  <a:gd name="T14" fmla="*/ 78 w 258"/>
                  <a:gd name="T15" fmla="*/ 12 h 54"/>
                  <a:gd name="T16" fmla="*/ 36 w 258"/>
                  <a:gd name="T17" fmla="*/ 30 h 54"/>
                  <a:gd name="T18" fmla="*/ 0 w 258"/>
                  <a:gd name="T19" fmla="*/ 48 h 54"/>
                  <a:gd name="T20" fmla="*/ 6 w 258"/>
                  <a:gd name="T21" fmla="*/ 54 h 54"/>
                  <a:gd name="T22" fmla="*/ 36 w 258"/>
                  <a:gd name="T23" fmla="*/ 36 h 54"/>
                  <a:gd name="T24" fmla="*/ 78 w 258"/>
                  <a:gd name="T25" fmla="*/ 18 h 54"/>
                  <a:gd name="T26" fmla="*/ 120 w 258"/>
                  <a:gd name="T27" fmla="*/ 6 h 54"/>
                  <a:gd name="T28" fmla="*/ 174 w 258"/>
                  <a:gd name="T29" fmla="*/ 0 h 54"/>
                  <a:gd name="T30" fmla="*/ 174 w 258"/>
                  <a:gd name="T31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8121" name="Freeform 57"/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>
                  <a:gd name="T0" fmla="*/ 54 w 60"/>
                  <a:gd name="T1" fmla="*/ 90 h 156"/>
                  <a:gd name="T2" fmla="*/ 48 w 60"/>
                  <a:gd name="T3" fmla="*/ 126 h 156"/>
                  <a:gd name="T4" fmla="*/ 24 w 60"/>
                  <a:gd name="T5" fmla="*/ 156 h 156"/>
                  <a:gd name="T6" fmla="*/ 30 w 60"/>
                  <a:gd name="T7" fmla="*/ 156 h 156"/>
                  <a:gd name="T8" fmla="*/ 54 w 60"/>
                  <a:gd name="T9" fmla="*/ 126 h 156"/>
                  <a:gd name="T10" fmla="*/ 60 w 60"/>
                  <a:gd name="T11" fmla="*/ 90 h 156"/>
                  <a:gd name="T12" fmla="*/ 54 w 60"/>
                  <a:gd name="T13" fmla="*/ 66 h 156"/>
                  <a:gd name="T14" fmla="*/ 48 w 60"/>
                  <a:gd name="T15" fmla="*/ 42 h 156"/>
                  <a:gd name="T16" fmla="*/ 30 w 60"/>
                  <a:gd name="T17" fmla="*/ 18 h 156"/>
                  <a:gd name="T18" fmla="*/ 6 w 60"/>
                  <a:gd name="T19" fmla="*/ 0 h 156"/>
                  <a:gd name="T20" fmla="*/ 0 w 60"/>
                  <a:gd name="T21" fmla="*/ 6 h 156"/>
                  <a:gd name="T22" fmla="*/ 24 w 60"/>
                  <a:gd name="T23" fmla="*/ 24 h 156"/>
                  <a:gd name="T24" fmla="*/ 42 w 60"/>
                  <a:gd name="T25" fmla="*/ 42 h 156"/>
                  <a:gd name="T26" fmla="*/ 48 w 60"/>
                  <a:gd name="T27" fmla="*/ 66 h 156"/>
                  <a:gd name="T28" fmla="*/ 54 w 60"/>
                  <a:gd name="T29" fmla="*/ 90 h 156"/>
                  <a:gd name="T30" fmla="*/ 54 w 60"/>
                  <a:gd name="T31" fmla="*/ 90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8122" name="Freeform 58"/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>
                  <a:gd name="T0" fmla="*/ 114 w 192"/>
                  <a:gd name="T1" fmla="*/ 12 h 18"/>
                  <a:gd name="T2" fmla="*/ 72 w 192"/>
                  <a:gd name="T3" fmla="*/ 6 h 18"/>
                  <a:gd name="T4" fmla="*/ 30 w 192"/>
                  <a:gd name="T5" fmla="*/ 0 h 18"/>
                  <a:gd name="T6" fmla="*/ 0 w 192"/>
                  <a:gd name="T7" fmla="*/ 0 h 18"/>
                  <a:gd name="T8" fmla="*/ 54 w 192"/>
                  <a:gd name="T9" fmla="*/ 12 h 18"/>
                  <a:gd name="T10" fmla="*/ 114 w 192"/>
                  <a:gd name="T11" fmla="*/ 18 h 18"/>
                  <a:gd name="T12" fmla="*/ 156 w 192"/>
                  <a:gd name="T13" fmla="*/ 18 h 18"/>
                  <a:gd name="T14" fmla="*/ 192 w 192"/>
                  <a:gd name="T15" fmla="*/ 12 h 18"/>
                  <a:gd name="T16" fmla="*/ 186 w 192"/>
                  <a:gd name="T17" fmla="*/ 0 h 18"/>
                  <a:gd name="T18" fmla="*/ 150 w 192"/>
                  <a:gd name="T19" fmla="*/ 6 h 18"/>
                  <a:gd name="T20" fmla="*/ 114 w 192"/>
                  <a:gd name="T21" fmla="*/ 12 h 18"/>
                  <a:gd name="T22" fmla="*/ 114 w 192"/>
                  <a:gd name="T23" fmla="*/ 1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8123" name="Freeform 59"/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>
                  <a:gd name="T0" fmla="*/ 11 w 161"/>
                  <a:gd name="T1" fmla="*/ 114 h 186"/>
                  <a:gd name="T2" fmla="*/ 17 w 161"/>
                  <a:gd name="T3" fmla="*/ 96 h 186"/>
                  <a:gd name="T4" fmla="*/ 23 w 161"/>
                  <a:gd name="T5" fmla="*/ 78 h 186"/>
                  <a:gd name="T6" fmla="*/ 53 w 161"/>
                  <a:gd name="T7" fmla="*/ 42 h 186"/>
                  <a:gd name="T8" fmla="*/ 101 w 161"/>
                  <a:gd name="T9" fmla="*/ 18 h 186"/>
                  <a:gd name="T10" fmla="*/ 155 w 161"/>
                  <a:gd name="T11" fmla="*/ 6 h 186"/>
                  <a:gd name="T12" fmla="*/ 161 w 161"/>
                  <a:gd name="T13" fmla="*/ 0 h 186"/>
                  <a:gd name="T14" fmla="*/ 95 w 161"/>
                  <a:gd name="T15" fmla="*/ 12 h 186"/>
                  <a:gd name="T16" fmla="*/ 47 w 161"/>
                  <a:gd name="T17" fmla="*/ 36 h 186"/>
                  <a:gd name="T18" fmla="*/ 11 w 161"/>
                  <a:gd name="T19" fmla="*/ 72 h 186"/>
                  <a:gd name="T20" fmla="*/ 5 w 161"/>
                  <a:gd name="T21" fmla="*/ 90 h 186"/>
                  <a:gd name="T22" fmla="*/ 0 w 161"/>
                  <a:gd name="T23" fmla="*/ 114 h 186"/>
                  <a:gd name="T24" fmla="*/ 11 w 161"/>
                  <a:gd name="T25" fmla="*/ 150 h 186"/>
                  <a:gd name="T26" fmla="*/ 23 w 161"/>
                  <a:gd name="T27" fmla="*/ 168 h 186"/>
                  <a:gd name="T28" fmla="*/ 41 w 161"/>
                  <a:gd name="T29" fmla="*/ 186 h 186"/>
                  <a:gd name="T30" fmla="*/ 65 w 161"/>
                  <a:gd name="T31" fmla="*/ 186 h 186"/>
                  <a:gd name="T32" fmla="*/ 41 w 161"/>
                  <a:gd name="T33" fmla="*/ 168 h 186"/>
                  <a:gd name="T34" fmla="*/ 23 w 161"/>
                  <a:gd name="T35" fmla="*/ 150 h 186"/>
                  <a:gd name="T36" fmla="*/ 17 w 161"/>
                  <a:gd name="T37" fmla="*/ 132 h 186"/>
                  <a:gd name="T38" fmla="*/ 11 w 161"/>
                  <a:gd name="T39" fmla="*/ 114 h 186"/>
                  <a:gd name="T40" fmla="*/ 11 w 161"/>
                  <a:gd name="T41" fmla="*/ 114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8124" name="Freeform 60"/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>
                  <a:gd name="T0" fmla="*/ 0 w 185"/>
                  <a:gd name="T1" fmla="*/ 6 h 210"/>
                  <a:gd name="T2" fmla="*/ 66 w 185"/>
                  <a:gd name="T3" fmla="*/ 12 h 210"/>
                  <a:gd name="T4" fmla="*/ 119 w 185"/>
                  <a:gd name="T5" fmla="*/ 36 h 210"/>
                  <a:gd name="T6" fmla="*/ 155 w 185"/>
                  <a:gd name="T7" fmla="*/ 72 h 210"/>
                  <a:gd name="T8" fmla="*/ 161 w 185"/>
                  <a:gd name="T9" fmla="*/ 90 h 210"/>
                  <a:gd name="T10" fmla="*/ 167 w 185"/>
                  <a:gd name="T11" fmla="*/ 114 h 210"/>
                  <a:gd name="T12" fmla="*/ 161 w 185"/>
                  <a:gd name="T13" fmla="*/ 138 h 210"/>
                  <a:gd name="T14" fmla="*/ 149 w 185"/>
                  <a:gd name="T15" fmla="*/ 162 h 210"/>
                  <a:gd name="T16" fmla="*/ 119 w 185"/>
                  <a:gd name="T17" fmla="*/ 180 h 210"/>
                  <a:gd name="T18" fmla="*/ 90 w 185"/>
                  <a:gd name="T19" fmla="*/ 198 h 210"/>
                  <a:gd name="T20" fmla="*/ 96 w 185"/>
                  <a:gd name="T21" fmla="*/ 210 h 210"/>
                  <a:gd name="T22" fmla="*/ 131 w 185"/>
                  <a:gd name="T23" fmla="*/ 192 h 210"/>
                  <a:gd name="T24" fmla="*/ 161 w 185"/>
                  <a:gd name="T25" fmla="*/ 168 h 210"/>
                  <a:gd name="T26" fmla="*/ 179 w 185"/>
                  <a:gd name="T27" fmla="*/ 144 h 210"/>
                  <a:gd name="T28" fmla="*/ 185 w 185"/>
                  <a:gd name="T29" fmla="*/ 114 h 210"/>
                  <a:gd name="T30" fmla="*/ 179 w 185"/>
                  <a:gd name="T31" fmla="*/ 90 h 210"/>
                  <a:gd name="T32" fmla="*/ 173 w 185"/>
                  <a:gd name="T33" fmla="*/ 66 h 210"/>
                  <a:gd name="T34" fmla="*/ 155 w 185"/>
                  <a:gd name="T35" fmla="*/ 48 h 210"/>
                  <a:gd name="T36" fmla="*/ 131 w 185"/>
                  <a:gd name="T37" fmla="*/ 30 h 210"/>
                  <a:gd name="T38" fmla="*/ 72 w 185"/>
                  <a:gd name="T39" fmla="*/ 6 h 210"/>
                  <a:gd name="T40" fmla="*/ 0 w 185"/>
                  <a:gd name="T41" fmla="*/ 0 h 210"/>
                  <a:gd name="T42" fmla="*/ 0 w 185"/>
                  <a:gd name="T43" fmla="*/ 6 h 210"/>
                  <a:gd name="T44" fmla="*/ 0 w 185"/>
                  <a:gd name="T45" fmla="*/ 6 h 210"/>
                  <a:gd name="T46" fmla="*/ 0 w 185"/>
                  <a:gd name="T47" fmla="*/ 6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8125" name="Freeform 61"/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>
                  <a:gd name="T0" fmla="*/ 150 w 299"/>
                  <a:gd name="T1" fmla="*/ 0 h 186"/>
                  <a:gd name="T2" fmla="*/ 90 w 299"/>
                  <a:gd name="T3" fmla="*/ 6 h 186"/>
                  <a:gd name="T4" fmla="*/ 42 w 299"/>
                  <a:gd name="T5" fmla="*/ 30 h 186"/>
                  <a:gd name="T6" fmla="*/ 12 w 299"/>
                  <a:gd name="T7" fmla="*/ 54 h 186"/>
                  <a:gd name="T8" fmla="*/ 6 w 299"/>
                  <a:gd name="T9" fmla="*/ 72 h 186"/>
                  <a:gd name="T10" fmla="*/ 0 w 299"/>
                  <a:gd name="T11" fmla="*/ 90 h 186"/>
                  <a:gd name="T12" fmla="*/ 6 w 299"/>
                  <a:gd name="T13" fmla="*/ 108 h 186"/>
                  <a:gd name="T14" fmla="*/ 12 w 299"/>
                  <a:gd name="T15" fmla="*/ 126 h 186"/>
                  <a:gd name="T16" fmla="*/ 42 w 299"/>
                  <a:gd name="T17" fmla="*/ 156 h 186"/>
                  <a:gd name="T18" fmla="*/ 90 w 299"/>
                  <a:gd name="T19" fmla="*/ 180 h 186"/>
                  <a:gd name="T20" fmla="*/ 150 w 299"/>
                  <a:gd name="T21" fmla="*/ 186 h 186"/>
                  <a:gd name="T22" fmla="*/ 209 w 299"/>
                  <a:gd name="T23" fmla="*/ 180 h 186"/>
                  <a:gd name="T24" fmla="*/ 257 w 299"/>
                  <a:gd name="T25" fmla="*/ 156 h 186"/>
                  <a:gd name="T26" fmla="*/ 287 w 299"/>
                  <a:gd name="T27" fmla="*/ 126 h 186"/>
                  <a:gd name="T28" fmla="*/ 299 w 299"/>
                  <a:gd name="T29" fmla="*/ 108 h 186"/>
                  <a:gd name="T30" fmla="*/ 299 w 299"/>
                  <a:gd name="T31" fmla="*/ 90 h 186"/>
                  <a:gd name="T32" fmla="*/ 299 w 299"/>
                  <a:gd name="T33" fmla="*/ 72 h 186"/>
                  <a:gd name="T34" fmla="*/ 287 w 299"/>
                  <a:gd name="T35" fmla="*/ 54 h 186"/>
                  <a:gd name="T36" fmla="*/ 257 w 299"/>
                  <a:gd name="T37" fmla="*/ 30 h 186"/>
                  <a:gd name="T38" fmla="*/ 209 w 299"/>
                  <a:gd name="T39" fmla="*/ 6 h 186"/>
                  <a:gd name="T40" fmla="*/ 150 w 299"/>
                  <a:gd name="T41" fmla="*/ 0 h 186"/>
                  <a:gd name="T42" fmla="*/ 150 w 299"/>
                  <a:gd name="T43" fmla="*/ 0 h 186"/>
                  <a:gd name="T44" fmla="*/ 150 w 299"/>
                  <a:gd name="T45" fmla="*/ 180 h 186"/>
                  <a:gd name="T46" fmla="*/ 96 w 299"/>
                  <a:gd name="T47" fmla="*/ 174 h 186"/>
                  <a:gd name="T48" fmla="*/ 48 w 299"/>
                  <a:gd name="T49" fmla="*/ 156 h 186"/>
                  <a:gd name="T50" fmla="*/ 18 w 299"/>
                  <a:gd name="T51" fmla="*/ 126 h 186"/>
                  <a:gd name="T52" fmla="*/ 12 w 299"/>
                  <a:gd name="T53" fmla="*/ 108 h 186"/>
                  <a:gd name="T54" fmla="*/ 6 w 299"/>
                  <a:gd name="T55" fmla="*/ 90 h 186"/>
                  <a:gd name="T56" fmla="*/ 12 w 299"/>
                  <a:gd name="T57" fmla="*/ 72 h 186"/>
                  <a:gd name="T58" fmla="*/ 18 w 299"/>
                  <a:gd name="T59" fmla="*/ 54 h 186"/>
                  <a:gd name="T60" fmla="*/ 48 w 299"/>
                  <a:gd name="T61" fmla="*/ 30 h 186"/>
                  <a:gd name="T62" fmla="*/ 96 w 299"/>
                  <a:gd name="T63" fmla="*/ 12 h 186"/>
                  <a:gd name="T64" fmla="*/ 150 w 299"/>
                  <a:gd name="T65" fmla="*/ 6 h 186"/>
                  <a:gd name="T66" fmla="*/ 203 w 299"/>
                  <a:gd name="T67" fmla="*/ 12 h 186"/>
                  <a:gd name="T68" fmla="*/ 251 w 299"/>
                  <a:gd name="T69" fmla="*/ 30 h 186"/>
                  <a:gd name="T70" fmla="*/ 281 w 299"/>
                  <a:gd name="T71" fmla="*/ 54 h 186"/>
                  <a:gd name="T72" fmla="*/ 293 w 299"/>
                  <a:gd name="T73" fmla="*/ 72 h 186"/>
                  <a:gd name="T74" fmla="*/ 293 w 299"/>
                  <a:gd name="T75" fmla="*/ 90 h 186"/>
                  <a:gd name="T76" fmla="*/ 293 w 299"/>
                  <a:gd name="T77" fmla="*/ 108 h 186"/>
                  <a:gd name="T78" fmla="*/ 281 w 299"/>
                  <a:gd name="T79" fmla="*/ 126 h 186"/>
                  <a:gd name="T80" fmla="*/ 251 w 299"/>
                  <a:gd name="T81" fmla="*/ 156 h 186"/>
                  <a:gd name="T82" fmla="*/ 203 w 299"/>
                  <a:gd name="T83" fmla="*/ 174 h 186"/>
                  <a:gd name="T84" fmla="*/ 150 w 299"/>
                  <a:gd name="T85" fmla="*/ 180 h 186"/>
                  <a:gd name="T86" fmla="*/ 150 w 299"/>
                  <a:gd name="T87" fmla="*/ 180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grpSp>
            <p:nvGrpSpPr>
              <p:cNvPr id="88126" name="Group 62"/>
              <p:cNvGrpSpPr>
                <a:grpSpLocks/>
              </p:cNvGrpSpPr>
              <p:nvPr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88127" name="Oval 63"/>
                <p:cNvSpPr>
                  <a:spLocks noChangeArrowheads="1"/>
                </p:cNvSpPr>
                <p:nvPr userDrawn="1"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88128" name="Oval 64"/>
                <p:cNvSpPr>
                  <a:spLocks noChangeArrowheads="1"/>
                </p:cNvSpPr>
                <p:nvPr userDrawn="1"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88129" name="Oval 65"/>
                <p:cNvSpPr>
                  <a:spLocks noChangeArrowheads="1"/>
                </p:cNvSpPr>
                <p:nvPr userDrawn="1"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88130" name="Oval 66"/>
                <p:cNvSpPr>
                  <a:spLocks noChangeArrowheads="1"/>
                </p:cNvSpPr>
                <p:nvPr userDrawn="1"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</p:grpSp>
        </p:grpSp>
      </p:grpSp>
      <p:sp>
        <p:nvSpPr>
          <p:cNvPr id="88131" name="Rectangle 67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 předlohy nadpisů.</a:t>
            </a:r>
          </a:p>
        </p:txBody>
      </p:sp>
      <p:sp>
        <p:nvSpPr>
          <p:cNvPr id="88132" name="Rectangle 6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88133" name="Rectangle 6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cs-CZ" altLang="cs-CZ"/>
          </a:p>
        </p:txBody>
      </p:sp>
      <p:sp>
        <p:nvSpPr>
          <p:cNvPr id="88134" name="Rectangle 7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cs-CZ" altLang="cs-CZ"/>
          </a:p>
        </p:txBody>
      </p:sp>
      <p:sp>
        <p:nvSpPr>
          <p:cNvPr id="88135" name="Rectangle 7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AAC9F460-BC39-42B7-9453-549D2D52BFF0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</p:sldLayoutIdLst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anose="05000000000000000000" pitchFamily="2" charset="2"/>
        <a:buChar char="Ø"/>
        <a:defRPr sz="32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" panose="05000000000000000000" pitchFamily="2" charset="2"/>
        <a:buChar char="l"/>
        <a:defRPr sz="28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•"/>
        <a:defRPr sz="24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anose="05000000000000000000" pitchFamily="2" charset="2"/>
        <a:buChar char="l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cs-CZ" altLang="cs-CZ"/>
              <a:t>Hematologické choroby</a:t>
            </a:r>
          </a:p>
        </p:txBody>
      </p:sp>
      <p:sp>
        <p:nvSpPr>
          <p:cNvPr id="184324" name="Rectangle 4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336"/>
    </mc:Choice>
    <mc:Fallback>
      <p:transition spd="slow" advTm="83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Anémie</a:t>
            </a:r>
          </a:p>
        </p:txBody>
      </p:sp>
      <p:sp>
        <p:nvSpPr>
          <p:cNvPr id="193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cs-CZ"/>
              <a:t>Základní rysem anémie je snížení množství </a:t>
            </a:r>
            <a:r>
              <a:rPr lang="cs-CZ" altLang="cs-CZ" b="1">
                <a:solidFill>
                  <a:srgbClr val="FF0000"/>
                </a:solidFill>
              </a:rPr>
              <a:t>hemoglobinu</a:t>
            </a:r>
            <a:r>
              <a:rPr lang="cs-CZ" altLang="cs-CZ"/>
              <a:t> a zpravidla také hematokritu a počtu erytrocytů v jednotkovém objemu krve.</a:t>
            </a:r>
          </a:p>
          <a:p>
            <a:r>
              <a:rPr lang="cs-CZ" altLang="cs-CZ"/>
              <a:t>Na množství hemoglobinu závisí transportní kapacita krve pro kyslík.</a:t>
            </a:r>
          </a:p>
          <a:p>
            <a:r>
              <a:rPr lang="cs-CZ" altLang="cs-CZ"/>
              <a:t>Pozor na rozdíly mezi pohlavími</a:t>
            </a:r>
          </a:p>
          <a:p>
            <a:r>
              <a:rPr lang="cs-CZ" altLang="cs-CZ"/>
              <a:t>Nadmořská výška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995"/>
    </mc:Choice>
    <mc:Fallback>
      <p:transition spd="slow" advTm="209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Klasifikace anémií</a:t>
            </a:r>
          </a:p>
        </p:txBody>
      </p:sp>
      <p:sp>
        <p:nvSpPr>
          <p:cNvPr id="194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cs-CZ"/>
              <a:t>Patofyziologická</a:t>
            </a:r>
          </a:p>
          <a:p>
            <a:r>
              <a:rPr lang="cs-CZ" altLang="cs-CZ"/>
              <a:t>morfologická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619"/>
    </mc:Choice>
    <mc:Fallback>
      <p:transition spd="slow" advTm="96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Fyziologické hodnoty erytrocytů</a:t>
            </a:r>
          </a:p>
        </p:txBody>
      </p:sp>
      <p:graphicFrame>
        <p:nvGraphicFramePr>
          <p:cNvPr id="195587" name="Group 3"/>
          <p:cNvGraphicFramePr>
            <a:graphicFrameLocks noGrp="1"/>
          </p:cNvGraphicFramePr>
          <p:nvPr>
            <p:ph type="tbl" idx="1"/>
          </p:nvPr>
        </p:nvGraphicFramePr>
        <p:xfrm>
          <a:off x="457200" y="1600200"/>
          <a:ext cx="8229600" cy="4663440"/>
        </p:xfrm>
        <a:graphic>
          <a:graphicData uri="http://schemas.openxmlformats.org/drawingml/2006/table">
            <a:tbl>
              <a:tblPr/>
              <a:tblGrid>
                <a:gridCol w="2743200">
                  <a:extLst>
                    <a:ext uri="{9D8B030D-6E8A-4147-A177-3AD203B41FA5}">
                      <a16:colId xmlns:a16="http://schemas.microsoft.com/office/drawing/2014/main" val="775749617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51441970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3692760696"/>
                    </a:ext>
                  </a:extLst>
                </a:gridCol>
              </a:tblGrid>
              <a:tr h="5032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cs-CZ" alt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rPr>
                        <a:t>Muži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rPr>
                        <a:t>ženy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93655519"/>
                  </a:ext>
                </a:extLst>
              </a:tr>
              <a:tr h="5032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rPr>
                        <a:t>Hemoglobin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rPr>
                        <a:t>135-175 g/l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rPr>
                        <a:t>120-168 g/l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1774447"/>
                  </a:ext>
                </a:extLst>
              </a:tr>
              <a:tr h="5016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rPr>
                        <a:t>Hematokrit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rPr>
                        <a:t>0,38-0,49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rPr>
                        <a:t>0,35-0,46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0964456"/>
                  </a:ext>
                </a:extLst>
              </a:tr>
              <a:tr h="5032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rPr>
                        <a:t>Erytrocyty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rPr>
                        <a:t>4,2-5,8 10</a:t>
                      </a:r>
                      <a:r>
                        <a:rPr kumimoji="0" lang="cs-CZ" altLang="cs-CZ" sz="2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rPr>
                        <a:t>12</a:t>
                      </a:r>
                      <a:r>
                        <a:rPr kumimoji="0" lang="cs-CZ" altLang="cs-CZ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rPr>
                        <a:t>/l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rPr>
                        <a:t>3,8-5,2 10</a:t>
                      </a:r>
                      <a:r>
                        <a:rPr kumimoji="0" lang="cs-CZ" altLang="cs-CZ" sz="2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rPr>
                        <a:t>12</a:t>
                      </a:r>
                      <a:r>
                        <a:rPr kumimoji="0" lang="cs-CZ" altLang="cs-CZ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rPr>
                        <a:t>/l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65715448"/>
                  </a:ext>
                </a:extLst>
              </a:tr>
              <a:tr h="5032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rPr>
                        <a:t>Objem (MCV)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rPr>
                        <a:t>80-95 fl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rPr>
                        <a:t>80-95 fl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97142772"/>
                  </a:ext>
                </a:extLst>
              </a:tr>
              <a:tr h="5032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rPr>
                        <a:t>MCH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rPr>
                        <a:t>27-32 pg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rPr>
                        <a:t>27-32 pg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41498319"/>
                  </a:ext>
                </a:extLst>
              </a:tr>
              <a:tr h="5016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rPr>
                        <a:t>MCHC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rPr>
                        <a:t>0,32-0,37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rPr>
                        <a:t>0,32-0,37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18821103"/>
                  </a:ext>
                </a:extLst>
              </a:tr>
              <a:tr h="5032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cs-CZ" alt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cs-CZ" alt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cs-CZ" alt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81346810"/>
                  </a:ext>
                </a:extLst>
              </a:tr>
              <a:tr h="5032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cs-CZ" alt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cs-CZ" alt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cs-CZ" alt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29070919"/>
                  </a:ext>
                </a:extLst>
              </a:tr>
            </a:tbl>
          </a:graphicData>
        </a:graphic>
      </p:graphicFrame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457"/>
    </mc:Choice>
    <mc:Fallback>
      <p:transition spd="slow" advTm="344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Etiologie anémií</a:t>
            </a:r>
          </a:p>
        </p:txBody>
      </p:sp>
      <p:sp>
        <p:nvSpPr>
          <p:cNvPr id="196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cs-CZ" altLang="cs-CZ" sz="2800"/>
              <a:t>snížená krvetvorba </a:t>
            </a:r>
          </a:p>
          <a:p>
            <a:pPr lvl="1">
              <a:lnSpc>
                <a:spcPct val="80000"/>
              </a:lnSpc>
            </a:pPr>
            <a:r>
              <a:rPr lang="cs-CZ" altLang="cs-CZ" sz="2400"/>
              <a:t>sideropenické</a:t>
            </a:r>
          </a:p>
          <a:p>
            <a:pPr lvl="1">
              <a:lnSpc>
                <a:spcPct val="80000"/>
              </a:lnSpc>
            </a:pPr>
            <a:r>
              <a:rPr lang="cs-CZ" altLang="cs-CZ" sz="2400"/>
              <a:t>megaloblastové anémie</a:t>
            </a:r>
          </a:p>
          <a:p>
            <a:pPr lvl="1">
              <a:lnSpc>
                <a:spcPct val="80000"/>
              </a:lnSpc>
            </a:pPr>
            <a:r>
              <a:rPr lang="cs-CZ" altLang="cs-CZ" sz="2400"/>
              <a:t>z útlumu krvetvorby</a:t>
            </a:r>
          </a:p>
          <a:p>
            <a:pPr lvl="1">
              <a:lnSpc>
                <a:spcPct val="80000"/>
              </a:lnSpc>
            </a:pPr>
            <a:r>
              <a:rPr lang="cs-CZ" altLang="cs-CZ" sz="2400"/>
              <a:t>anémie chronických chorob</a:t>
            </a:r>
          </a:p>
          <a:p>
            <a:pPr lvl="1">
              <a:lnSpc>
                <a:spcPct val="80000"/>
              </a:lnSpc>
            </a:pPr>
            <a:r>
              <a:rPr lang="cs-CZ" altLang="cs-CZ" sz="2400"/>
              <a:t>thalasémie</a:t>
            </a:r>
          </a:p>
          <a:p>
            <a:pPr>
              <a:lnSpc>
                <a:spcPct val="80000"/>
              </a:lnSpc>
            </a:pPr>
            <a:r>
              <a:rPr lang="cs-CZ" altLang="cs-CZ" sz="2800"/>
              <a:t>zvýšené ztráty</a:t>
            </a:r>
          </a:p>
          <a:p>
            <a:pPr lvl="1">
              <a:lnSpc>
                <a:spcPct val="80000"/>
              </a:lnSpc>
            </a:pPr>
            <a:r>
              <a:rPr lang="cs-CZ" altLang="cs-CZ" sz="2400"/>
              <a:t>chronická posthemorhagická</a:t>
            </a:r>
          </a:p>
          <a:p>
            <a:pPr lvl="1">
              <a:lnSpc>
                <a:spcPct val="80000"/>
              </a:lnSpc>
            </a:pPr>
            <a:r>
              <a:rPr lang="cs-CZ" altLang="cs-CZ" sz="2400"/>
              <a:t>hemolytické</a:t>
            </a:r>
          </a:p>
          <a:p>
            <a:pPr lvl="2">
              <a:lnSpc>
                <a:spcPct val="80000"/>
              </a:lnSpc>
            </a:pPr>
            <a:r>
              <a:rPr lang="cs-CZ" altLang="cs-CZ" sz="2000"/>
              <a:t>korpuskulární</a:t>
            </a:r>
          </a:p>
          <a:p>
            <a:pPr lvl="2">
              <a:lnSpc>
                <a:spcPct val="80000"/>
              </a:lnSpc>
            </a:pPr>
            <a:r>
              <a:rPr lang="cs-CZ" altLang="cs-CZ" sz="2000"/>
              <a:t>extrakorpuskulární</a:t>
            </a:r>
          </a:p>
          <a:p>
            <a:pPr>
              <a:lnSpc>
                <a:spcPct val="80000"/>
              </a:lnSpc>
            </a:pPr>
            <a:r>
              <a:rPr lang="cs-CZ" altLang="cs-CZ" sz="2800"/>
              <a:t>Akutní posthemorhagická</a:t>
            </a:r>
          </a:p>
          <a:p>
            <a:pPr>
              <a:lnSpc>
                <a:spcPct val="80000"/>
              </a:lnSpc>
            </a:pPr>
            <a:endParaRPr lang="cs-CZ" altLang="cs-CZ" sz="280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122"/>
    </mc:Choice>
    <mc:Fallback>
      <p:transition spd="slow" advTm="791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Projevy anémií</a:t>
            </a:r>
          </a:p>
        </p:txBody>
      </p:sp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cs-CZ"/>
              <a:t>Závisí na etiologii, hloubce a rychlosti vzniku</a:t>
            </a:r>
          </a:p>
          <a:p>
            <a:r>
              <a:rPr lang="cs-CZ" altLang="cs-CZ"/>
              <a:t>Únava, dušnost, palpitace, bolesti hlavy závratě a otoky</a:t>
            </a:r>
          </a:p>
          <a:p>
            <a:r>
              <a:rPr lang="cs-CZ" altLang="cs-CZ"/>
              <a:t>Objektivně bledost kůže a sliznic, tachykardie, systolický šelest, splenomegalie, ikterus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045"/>
    </mc:Choice>
    <mc:Fallback>
      <p:transition spd="slow" advTm="210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Železo v organismu</a:t>
            </a:r>
          </a:p>
        </p:txBody>
      </p:sp>
      <p:sp>
        <p:nvSpPr>
          <p:cNvPr id="199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cs-CZ"/>
              <a:t>Železo v ionizované formě je velmi reaktivní a proto je v těle vázáno na anionty organických kyselin a proteiny</a:t>
            </a:r>
          </a:p>
          <a:p>
            <a:r>
              <a:rPr lang="cs-CZ" altLang="cs-CZ"/>
              <a:t>Funkční feroproteiny a skladové proteiny (feritin a hemosiderin)</a:t>
            </a:r>
          </a:p>
          <a:p>
            <a:endParaRPr lang="cs-CZ" altLang="cs-CZ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389"/>
    </mc:Choice>
    <mc:Fallback>
      <p:transition spd="slow" advTm="313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Obsah železa v organismu</a:t>
            </a:r>
          </a:p>
        </p:txBody>
      </p:sp>
      <p:sp>
        <p:nvSpPr>
          <p:cNvPr id="200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cs-CZ"/>
              <a:t>35-45 mg na kg tělesné váhy</a:t>
            </a:r>
          </a:p>
          <a:p>
            <a:r>
              <a:rPr lang="cs-CZ" altLang="cs-CZ"/>
              <a:t>60-70% v erytrocytech</a:t>
            </a:r>
          </a:p>
          <a:p>
            <a:r>
              <a:rPr lang="cs-CZ" altLang="cs-CZ"/>
              <a:t>10% myoglobin</a:t>
            </a:r>
          </a:p>
          <a:p>
            <a:r>
              <a:rPr lang="cs-CZ" altLang="cs-CZ"/>
              <a:t>20-30% zásobní železo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909"/>
    </mc:Choice>
    <mc:Fallback>
      <p:transition spd="slow" advTm="109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Nedostatek Fe</a:t>
            </a:r>
          </a:p>
        </p:txBody>
      </p:sp>
      <p:sp>
        <p:nvSpPr>
          <p:cNvPr id="204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cs-CZ"/>
              <a:t>Snížený příjem :nedostatek v potravě, maldigesce, malabsorpce</a:t>
            </a:r>
          </a:p>
          <a:p>
            <a:r>
              <a:rPr lang="cs-CZ" altLang="cs-CZ"/>
              <a:t>Zvýšené ztráty</a:t>
            </a:r>
          </a:p>
          <a:p>
            <a:r>
              <a:rPr lang="cs-CZ" altLang="cs-CZ"/>
              <a:t>Zvýšená potřeba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939"/>
    </mc:Choice>
    <mc:Fallback>
      <p:transition spd="slow" advTm="129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Přetížení Fe</a:t>
            </a:r>
          </a:p>
        </p:txBody>
      </p:sp>
      <p:sp>
        <p:nvSpPr>
          <p:cNvPr id="205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cs-CZ"/>
              <a:t>Parenterální přívod</a:t>
            </a:r>
          </a:p>
          <a:p>
            <a:r>
              <a:rPr lang="cs-CZ" altLang="cs-CZ"/>
              <a:t>transfuze</a:t>
            </a:r>
          </a:p>
          <a:p>
            <a:r>
              <a:rPr lang="cs-CZ" altLang="cs-CZ"/>
              <a:t>Zvýšený rozpad erytrocytů</a:t>
            </a:r>
          </a:p>
          <a:p>
            <a:r>
              <a:rPr lang="cs-CZ" altLang="cs-CZ"/>
              <a:t>Hereditární hemochromatózy – porucha regulace vstřebávání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813"/>
    </mc:Choice>
    <mc:Fallback>
      <p:transition spd="slow" advTm="288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Srpkovitá anémie</a:t>
            </a:r>
          </a:p>
        </p:txBody>
      </p:sp>
      <p:sp>
        <p:nvSpPr>
          <p:cNvPr id="214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cs-CZ">
                <a:cs typeface="Arial" panose="020B0604020202020204" pitchFamily="34" charset="0"/>
              </a:rPr>
              <a:t>Mutace v kodonu kódujícím 6. aminokyselinu </a:t>
            </a:r>
            <a:r>
              <a:rPr lang="el-GR" altLang="cs-CZ">
                <a:cs typeface="Arial" panose="020B0604020202020204" pitchFamily="34" charset="0"/>
              </a:rPr>
              <a:t>β</a:t>
            </a:r>
            <a:r>
              <a:rPr lang="cs-CZ" altLang="cs-CZ">
                <a:cs typeface="Arial" panose="020B0604020202020204" pitchFamily="34" charset="0"/>
              </a:rPr>
              <a:t> globinového řetězce.</a:t>
            </a:r>
          </a:p>
          <a:p>
            <a:endParaRPr lang="cs-CZ" altLang="cs-CZ">
              <a:cs typeface="Arial" panose="020B0604020202020204" pitchFamily="34" charset="0"/>
            </a:endParaRPr>
          </a:p>
          <a:p>
            <a:r>
              <a:rPr lang="cs-CZ" altLang="cs-CZ">
                <a:cs typeface="Arial" panose="020B0604020202020204" pitchFamily="34" charset="0"/>
              </a:rPr>
              <a:t>Glu—val hemoglobin S</a:t>
            </a:r>
          </a:p>
          <a:p>
            <a:r>
              <a:rPr lang="cs-CZ" altLang="cs-CZ">
                <a:cs typeface="Arial" panose="020B0604020202020204" pitchFamily="34" charset="0"/>
              </a:rPr>
              <a:t>Glu—lys hemoglobin C</a:t>
            </a:r>
            <a:endParaRPr lang="el-GR" altLang="cs-CZ">
              <a:cs typeface="Arial" panose="020B0604020202020204" pitchFamily="34" charset="0"/>
            </a:endParaRP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111"/>
    </mc:Choice>
    <mc:Fallback>
      <p:transition spd="slow" advTm="161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Vymezení oboru hematologie</a:t>
            </a:r>
          </a:p>
        </p:txBody>
      </p:sp>
      <p:sp>
        <p:nvSpPr>
          <p:cNvPr id="185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cs-CZ"/>
              <a:t>Hematologie se zabývá krví a krvetvornými orgány</a:t>
            </a:r>
          </a:p>
          <a:p>
            <a:pPr lvl="1"/>
            <a:r>
              <a:rPr lang="cs-CZ" altLang="cs-CZ"/>
              <a:t>periferní krev</a:t>
            </a:r>
          </a:p>
          <a:p>
            <a:pPr lvl="1"/>
            <a:r>
              <a:rPr lang="cs-CZ" altLang="cs-CZ"/>
              <a:t>červená kostní dřeň</a:t>
            </a:r>
          </a:p>
          <a:p>
            <a:pPr lvl="1"/>
            <a:r>
              <a:rPr lang="cs-CZ" altLang="cs-CZ"/>
              <a:t>mízní uzliny</a:t>
            </a:r>
          </a:p>
          <a:p>
            <a:pPr lvl="1"/>
            <a:r>
              <a:rPr lang="cs-CZ" altLang="cs-CZ"/>
              <a:t>játra, slezina</a:t>
            </a:r>
          </a:p>
          <a:p>
            <a:pPr>
              <a:buFont typeface="Wingdings" panose="05000000000000000000" pitchFamily="2" charset="2"/>
              <a:buNone/>
            </a:pPr>
            <a:endParaRPr lang="cs-CZ" altLang="cs-CZ"/>
          </a:p>
          <a:p>
            <a:pPr>
              <a:buFont typeface="Wingdings" panose="05000000000000000000" pitchFamily="2" charset="2"/>
              <a:buNone/>
            </a:pPr>
            <a:endParaRPr lang="cs-CZ" altLang="cs-CZ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590"/>
    </mc:Choice>
    <mc:Fallback>
      <p:transition spd="slow" advTm="385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186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cs-CZ"/>
              <a:t>Nedostatek krevních elementů</a:t>
            </a:r>
          </a:p>
          <a:p>
            <a:r>
              <a:rPr lang="cs-CZ" altLang="cs-CZ"/>
              <a:t>Nadbytek krevních elementů</a:t>
            </a:r>
          </a:p>
          <a:p>
            <a:r>
              <a:rPr lang="cs-CZ" altLang="cs-CZ"/>
              <a:t>Hematologické malignity</a:t>
            </a:r>
          </a:p>
          <a:p>
            <a:r>
              <a:rPr lang="cs-CZ" altLang="cs-CZ"/>
              <a:t>Krvácivé stavy</a:t>
            </a:r>
          </a:p>
          <a:p>
            <a:r>
              <a:rPr lang="cs-CZ" altLang="cs-CZ"/>
              <a:t>Trombotické stavy</a:t>
            </a:r>
          </a:p>
          <a:p>
            <a:endParaRPr lang="cs-CZ" altLang="cs-CZ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582"/>
    </mc:Choice>
    <mc:Fallback>
      <p:transition spd="slow" advTm="535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Ontogeneza krvetvorby</a:t>
            </a:r>
          </a:p>
        </p:txBody>
      </p:sp>
      <p:sp>
        <p:nvSpPr>
          <p:cNvPr id="187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/>
              <a:t>Extraembryonální mezenchym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/>
              <a:t>Játra: 6. týden - porod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/>
              <a:t>Slezina, tymus, uzliny:  8.- 16. týden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/>
              <a:t>Červená kostní dřeň: 12. týden – 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endParaRPr lang="cs-CZ" altLang="cs-CZ"/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endParaRPr lang="cs-CZ" altLang="cs-CZ"/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endParaRPr lang="cs-CZ" altLang="cs-CZ"/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/>
              <a:t>Extramedulární hematopoéza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endParaRPr lang="cs-CZ" altLang="cs-CZ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517"/>
    </mc:Choice>
    <mc:Fallback>
      <p:transition spd="slow" advTm="255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Erytropoéza během vývoje</a:t>
            </a:r>
          </a:p>
        </p:txBody>
      </p:sp>
      <p:grpSp>
        <p:nvGrpSpPr>
          <p:cNvPr id="188419" name="Group 3"/>
          <p:cNvGrpSpPr>
            <a:grpSpLocks/>
          </p:cNvGrpSpPr>
          <p:nvPr/>
        </p:nvGrpSpPr>
        <p:grpSpPr bwMode="auto">
          <a:xfrm>
            <a:off x="-11113" y="2492375"/>
            <a:ext cx="9155113" cy="1655763"/>
            <a:chOff x="-7" y="1117"/>
            <a:chExt cx="5767" cy="1043"/>
          </a:xfrm>
        </p:grpSpPr>
        <p:pic>
          <p:nvPicPr>
            <p:cNvPr id="188420" name="Picture 4" descr="erytropoesis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1002"/>
            <a:stretch>
              <a:fillRect/>
            </a:stretch>
          </p:blipFill>
          <p:spPr bwMode="auto">
            <a:xfrm>
              <a:off x="0" y="1117"/>
              <a:ext cx="5760" cy="6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8421" name="Picture 5" descr="erytropoesis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036" b="-2516"/>
            <a:stretch>
              <a:fillRect/>
            </a:stretch>
          </p:blipFill>
          <p:spPr bwMode="auto">
            <a:xfrm>
              <a:off x="-7" y="1797"/>
              <a:ext cx="5760" cy="3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132"/>
    </mc:Choice>
    <mc:Fallback>
      <p:transition spd="slow" advTm="231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Nedostatek krevních elementů</a:t>
            </a:r>
          </a:p>
        </p:txBody>
      </p:sp>
      <p:sp>
        <p:nvSpPr>
          <p:cNvPr id="189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cs-CZ"/>
              <a:t>Anémie</a:t>
            </a:r>
          </a:p>
          <a:p>
            <a:r>
              <a:rPr lang="cs-CZ" altLang="cs-CZ"/>
              <a:t>Leukopenie</a:t>
            </a:r>
          </a:p>
          <a:p>
            <a:r>
              <a:rPr lang="cs-CZ" altLang="cs-CZ"/>
              <a:t>Trombocytopenie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929"/>
    </mc:Choice>
    <mc:Fallback>
      <p:transition spd="slow" advTm="279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Nadbytek krevních elementů</a:t>
            </a:r>
          </a:p>
        </p:txBody>
      </p:sp>
      <p:sp>
        <p:nvSpPr>
          <p:cNvPr id="190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cs-CZ"/>
              <a:t>Polycythaemia vera x polyglobulia</a:t>
            </a:r>
          </a:p>
          <a:p>
            <a:r>
              <a:rPr lang="cs-CZ" altLang="cs-CZ"/>
              <a:t>Myelofibróza</a:t>
            </a:r>
          </a:p>
          <a:p>
            <a:r>
              <a:rPr lang="cs-CZ" altLang="cs-CZ"/>
              <a:t>Primární trombocytémie</a:t>
            </a:r>
          </a:p>
          <a:p>
            <a:r>
              <a:rPr lang="cs-CZ" altLang="cs-CZ"/>
              <a:t>Leukocytóza</a:t>
            </a:r>
          </a:p>
          <a:p>
            <a:r>
              <a:rPr lang="cs-CZ" altLang="cs-CZ"/>
              <a:t>Leukemoidní reakce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729"/>
    </mc:Choice>
    <mc:Fallback>
      <p:transition spd="slow" advTm="327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Hematologické malignity</a:t>
            </a:r>
          </a:p>
        </p:txBody>
      </p:sp>
      <p:sp>
        <p:nvSpPr>
          <p:cNvPr id="191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cs-CZ"/>
              <a:t>Leukémie akutní a chronické</a:t>
            </a:r>
          </a:p>
          <a:p>
            <a:endParaRPr lang="cs-CZ" altLang="cs-CZ"/>
          </a:p>
          <a:p>
            <a:r>
              <a:rPr lang="cs-CZ" altLang="cs-CZ"/>
              <a:t>Lymfomy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3660"/>
    </mc:Choice>
    <mc:Fallback>
      <p:transition spd="slow" advTm="2436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Krvácivé stavy</a:t>
            </a:r>
          </a:p>
        </p:txBody>
      </p:sp>
      <p:sp>
        <p:nvSpPr>
          <p:cNvPr id="192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cs-CZ"/>
              <a:t>Koagulopatie</a:t>
            </a:r>
          </a:p>
          <a:p>
            <a:r>
              <a:rPr lang="cs-CZ" altLang="cs-CZ"/>
              <a:t>Krvácivé stavy z cévních příčin</a:t>
            </a:r>
          </a:p>
          <a:p>
            <a:r>
              <a:rPr lang="cs-CZ" altLang="cs-CZ"/>
              <a:t>Trombocytopatie, trombocytopenie</a:t>
            </a:r>
          </a:p>
          <a:p>
            <a:r>
              <a:rPr lang="cs-CZ" altLang="cs-CZ"/>
              <a:t>Krvácivé stavy z jiných příčin (DIK)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0167"/>
    </mc:Choice>
    <mc:Fallback>
      <p:transition spd="slow" advTm="901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Kruhy na vodě">
  <a:themeElements>
    <a:clrScheme name="Kruhy na vodě 3">
      <a:dk1>
        <a:srgbClr val="008AE8"/>
      </a:dk1>
      <a:lt1>
        <a:srgbClr val="FFFFFF"/>
      </a:lt1>
      <a:dk2>
        <a:srgbClr val="0068AE"/>
      </a:dk2>
      <a:lt2>
        <a:srgbClr val="CCECFF"/>
      </a:lt2>
      <a:accent1>
        <a:srgbClr val="009999"/>
      </a:accent1>
      <a:accent2>
        <a:srgbClr val="0088E4"/>
      </a:accent2>
      <a:accent3>
        <a:srgbClr val="AAB9D3"/>
      </a:accent3>
      <a:accent4>
        <a:srgbClr val="DADADA"/>
      </a:accent4>
      <a:accent5>
        <a:srgbClr val="AACACA"/>
      </a:accent5>
      <a:accent6>
        <a:srgbClr val="007BCF"/>
      </a:accent6>
      <a:hlink>
        <a:srgbClr val="99FF99"/>
      </a:hlink>
      <a:folHlink>
        <a:srgbClr val="AFE1FF"/>
      </a:folHlink>
    </a:clrScheme>
    <a:fontScheme name="Kruhy na vodě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Kruhy na vodě 1">
        <a:dk1>
          <a:srgbClr val="2B2B85"/>
        </a:dk1>
        <a:lt1>
          <a:srgbClr val="FFFFFF"/>
        </a:lt1>
        <a:dk2>
          <a:srgbClr val="00254A"/>
        </a:dk2>
        <a:lt2>
          <a:srgbClr val="C0C0C0"/>
        </a:lt2>
        <a:accent1>
          <a:srgbClr val="0099FF"/>
        </a:accent1>
        <a:accent2>
          <a:srgbClr val="006699"/>
        </a:accent2>
        <a:accent3>
          <a:srgbClr val="AAACB1"/>
        </a:accent3>
        <a:accent4>
          <a:srgbClr val="DADADA"/>
        </a:accent4>
        <a:accent5>
          <a:srgbClr val="AACAFF"/>
        </a:accent5>
        <a:accent6>
          <a:srgbClr val="005C8A"/>
        </a:accent6>
        <a:hlink>
          <a:srgbClr val="99CCFF"/>
        </a:hlink>
        <a:folHlink>
          <a:srgbClr val="8F8FB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ruhy na vodě 2">
        <a:dk1>
          <a:srgbClr val="3B4B5D"/>
        </a:dk1>
        <a:lt1>
          <a:srgbClr val="FFFFFF"/>
        </a:lt1>
        <a:dk2>
          <a:srgbClr val="466886"/>
        </a:dk2>
        <a:lt2>
          <a:srgbClr val="CCECFF"/>
        </a:lt2>
        <a:accent1>
          <a:srgbClr val="6D9D97"/>
        </a:accent1>
        <a:accent2>
          <a:srgbClr val="53718C"/>
        </a:accent2>
        <a:accent3>
          <a:srgbClr val="B0B9C3"/>
        </a:accent3>
        <a:accent4>
          <a:srgbClr val="DADADA"/>
        </a:accent4>
        <a:accent5>
          <a:srgbClr val="BACCC9"/>
        </a:accent5>
        <a:accent6>
          <a:srgbClr val="4A667E"/>
        </a:accent6>
        <a:hlink>
          <a:srgbClr val="99CCFF"/>
        </a:hlink>
        <a:folHlink>
          <a:srgbClr val="A97CF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ruhy na vodě 3">
        <a:dk1>
          <a:srgbClr val="008AE8"/>
        </a:dk1>
        <a:lt1>
          <a:srgbClr val="FFFFFF"/>
        </a:lt1>
        <a:dk2>
          <a:srgbClr val="0068AE"/>
        </a:dk2>
        <a:lt2>
          <a:srgbClr val="CCECFF"/>
        </a:lt2>
        <a:accent1>
          <a:srgbClr val="009999"/>
        </a:accent1>
        <a:accent2>
          <a:srgbClr val="0088E4"/>
        </a:accent2>
        <a:accent3>
          <a:srgbClr val="AAB9D3"/>
        </a:accent3>
        <a:accent4>
          <a:srgbClr val="DADADA"/>
        </a:accent4>
        <a:accent5>
          <a:srgbClr val="AACACA"/>
        </a:accent5>
        <a:accent6>
          <a:srgbClr val="007BCF"/>
        </a:accent6>
        <a:hlink>
          <a:srgbClr val="99FF99"/>
        </a:hlink>
        <a:folHlink>
          <a:srgbClr val="AFE1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ruhy na vodě 4">
        <a:dk1>
          <a:srgbClr val="9B69FF"/>
        </a:dk1>
        <a:lt1>
          <a:srgbClr val="FFFFFF"/>
        </a:lt1>
        <a:dk2>
          <a:srgbClr val="666699"/>
        </a:dk2>
        <a:lt2>
          <a:srgbClr val="D9D9FF"/>
        </a:lt2>
        <a:accent1>
          <a:srgbClr val="66CCFF"/>
        </a:accent1>
        <a:accent2>
          <a:srgbClr val="9966FF"/>
        </a:accent2>
        <a:accent3>
          <a:srgbClr val="B8B8CA"/>
        </a:accent3>
        <a:accent4>
          <a:srgbClr val="DADADA"/>
        </a:accent4>
        <a:accent5>
          <a:srgbClr val="B8E2FF"/>
        </a:accent5>
        <a:accent6>
          <a:srgbClr val="8A5CE7"/>
        </a:accent6>
        <a:hlink>
          <a:srgbClr val="0099CC"/>
        </a:hlink>
        <a:folHlink>
          <a:srgbClr val="0033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ruhy na vodě 5">
        <a:dk1>
          <a:srgbClr val="008080"/>
        </a:dk1>
        <a:lt1>
          <a:srgbClr val="FFFFFF"/>
        </a:lt1>
        <a:dk2>
          <a:srgbClr val="006666"/>
        </a:dk2>
        <a:lt2>
          <a:srgbClr val="FFFFCC"/>
        </a:lt2>
        <a:accent1>
          <a:srgbClr val="0099FF"/>
        </a:accent1>
        <a:accent2>
          <a:srgbClr val="008080"/>
        </a:accent2>
        <a:accent3>
          <a:srgbClr val="AAB8B8"/>
        </a:accent3>
        <a:accent4>
          <a:srgbClr val="DADADA"/>
        </a:accent4>
        <a:accent5>
          <a:srgbClr val="AACAFF"/>
        </a:accent5>
        <a:accent6>
          <a:srgbClr val="007373"/>
        </a:accent6>
        <a:hlink>
          <a:srgbClr val="1ACE9F"/>
        </a:hlink>
        <a:folHlink>
          <a:srgbClr val="A5B5C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ruhy na vodě 6">
        <a:dk1>
          <a:srgbClr val="CDD9D1"/>
        </a:dk1>
        <a:lt1>
          <a:srgbClr val="FFFFFF"/>
        </a:lt1>
        <a:dk2>
          <a:srgbClr val="A3BBA9"/>
        </a:dk2>
        <a:lt2>
          <a:srgbClr val="007D80"/>
        </a:lt2>
        <a:accent1>
          <a:srgbClr val="9CA8A4"/>
        </a:accent1>
        <a:accent2>
          <a:srgbClr val="CBD7CE"/>
        </a:accent2>
        <a:accent3>
          <a:srgbClr val="CEDAD1"/>
        </a:accent3>
        <a:accent4>
          <a:srgbClr val="DADADA"/>
        </a:accent4>
        <a:accent5>
          <a:srgbClr val="CBD1CF"/>
        </a:accent5>
        <a:accent6>
          <a:srgbClr val="B8C3BA"/>
        </a:accent6>
        <a:hlink>
          <a:srgbClr val="0099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ruhy na vodě 7">
        <a:dk1>
          <a:srgbClr val="686B5D"/>
        </a:dk1>
        <a:lt1>
          <a:srgbClr val="DCDAD0"/>
        </a:lt1>
        <a:dk2>
          <a:srgbClr val="525040"/>
        </a:dk2>
        <a:lt2>
          <a:srgbClr val="D3D2A6"/>
        </a:lt2>
        <a:accent1>
          <a:srgbClr val="5D8770"/>
        </a:accent1>
        <a:accent2>
          <a:srgbClr val="686B5D"/>
        </a:accent2>
        <a:accent3>
          <a:srgbClr val="B3B3AF"/>
        </a:accent3>
        <a:accent4>
          <a:srgbClr val="BCBAB1"/>
        </a:accent4>
        <a:accent5>
          <a:srgbClr val="B6C3BB"/>
        </a:accent5>
        <a:accent6>
          <a:srgbClr val="5E6053"/>
        </a:accent6>
        <a:hlink>
          <a:srgbClr val="85B7A9"/>
        </a:hlink>
        <a:folHlink>
          <a:srgbClr val="B8936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ruhy na vodě 8">
        <a:dk1>
          <a:srgbClr val="000000"/>
        </a:dk1>
        <a:lt1>
          <a:srgbClr val="EAEAEA"/>
        </a:lt1>
        <a:dk2>
          <a:srgbClr val="000000"/>
        </a:dk2>
        <a:lt2>
          <a:srgbClr val="B2B2B2"/>
        </a:lt2>
        <a:accent1>
          <a:srgbClr val="A4BCC4"/>
        </a:accent1>
        <a:accent2>
          <a:srgbClr val="FFFFFF"/>
        </a:accent2>
        <a:accent3>
          <a:srgbClr val="F3F3F3"/>
        </a:accent3>
        <a:accent4>
          <a:srgbClr val="000000"/>
        </a:accent4>
        <a:accent5>
          <a:srgbClr val="CFDADE"/>
        </a:accent5>
        <a:accent6>
          <a:srgbClr val="E7E7E7"/>
        </a:accent6>
        <a:hlink>
          <a:srgbClr val="0066FF"/>
        </a:hlink>
        <a:folHlink>
          <a:srgbClr val="00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ruhy na vodě 9">
        <a:dk1>
          <a:srgbClr val="000000"/>
        </a:dk1>
        <a:lt1>
          <a:srgbClr val="D7D1B9"/>
        </a:lt1>
        <a:dk2>
          <a:srgbClr val="B39257"/>
        </a:dk2>
        <a:lt2>
          <a:srgbClr val="B1A887"/>
        </a:lt2>
        <a:accent1>
          <a:srgbClr val="FFCC66"/>
        </a:accent1>
        <a:accent2>
          <a:srgbClr val="E6E3AC"/>
        </a:accent2>
        <a:accent3>
          <a:srgbClr val="E8E5D9"/>
        </a:accent3>
        <a:accent4>
          <a:srgbClr val="000000"/>
        </a:accent4>
        <a:accent5>
          <a:srgbClr val="FFE2B8"/>
        </a:accent5>
        <a:accent6>
          <a:srgbClr val="D0CE9B"/>
        </a:accent6>
        <a:hlink>
          <a:srgbClr val="666633"/>
        </a:hlink>
        <a:folHlink>
          <a:srgbClr val="9C98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Ripple</Template>
  <TotalTime>439</TotalTime>
  <Words>349</Words>
  <Application>Microsoft Office PowerPoint</Application>
  <PresentationFormat>Předvádění na obrazovce (4:3)</PresentationFormat>
  <Paragraphs>109</Paragraphs>
  <Slides>19</Slides>
  <Notes>0</Notes>
  <HiddenSlides>0</HiddenSlides>
  <MMClips>19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19</vt:i4>
      </vt:variant>
    </vt:vector>
  </HeadingPairs>
  <TitlesOfParts>
    <vt:vector size="22" baseType="lpstr">
      <vt:lpstr>Arial</vt:lpstr>
      <vt:lpstr>Wingdings</vt:lpstr>
      <vt:lpstr>Kruhy na vodě</vt:lpstr>
      <vt:lpstr>Hematologické choroby</vt:lpstr>
      <vt:lpstr>Vymezení oboru hematologie</vt:lpstr>
      <vt:lpstr>Prezentace aplikace PowerPoint</vt:lpstr>
      <vt:lpstr>Ontogeneza krvetvorby</vt:lpstr>
      <vt:lpstr>Erytropoéza během vývoje</vt:lpstr>
      <vt:lpstr>Nedostatek krevních elementů</vt:lpstr>
      <vt:lpstr>Nadbytek krevních elementů</vt:lpstr>
      <vt:lpstr>Hematologické malignity</vt:lpstr>
      <vt:lpstr>Krvácivé stavy</vt:lpstr>
      <vt:lpstr>Anémie</vt:lpstr>
      <vt:lpstr>Klasifikace anémií</vt:lpstr>
      <vt:lpstr>Fyziologické hodnoty erytrocytů</vt:lpstr>
      <vt:lpstr>Etiologie anémií</vt:lpstr>
      <vt:lpstr>Projevy anémií</vt:lpstr>
      <vt:lpstr>Železo v organismu</vt:lpstr>
      <vt:lpstr>Obsah železa v organismu</vt:lpstr>
      <vt:lpstr>Nedostatek Fe</vt:lpstr>
      <vt:lpstr>Přetížení Fe</vt:lpstr>
      <vt:lpstr>Srpkovitá anémie</vt:lpstr>
    </vt:vector>
  </TitlesOfParts>
  <Company>1.LF UK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Fyzikální vyšetřovací metody</dc:title>
  <dc:creator>Beneš Jiří</dc:creator>
  <cp:lastModifiedBy>Hewlett-Packard Company</cp:lastModifiedBy>
  <cp:revision>15</cp:revision>
  <dcterms:created xsi:type="dcterms:W3CDTF">2008-02-13T15:22:17Z</dcterms:created>
  <dcterms:modified xsi:type="dcterms:W3CDTF">2020-11-08T22:04:37Z</dcterms:modified>
</cp:coreProperties>
</file>