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9.png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22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21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0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154774" y="3140836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154774" y="4083811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153200" y="5025263"/>
            <a:ext cx="846137" cy="895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153187" y="5971375"/>
            <a:ext cx="846150" cy="8858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k object 21"/>
          <p:cNvSpPr/>
          <p:nvPr/>
        </p:nvSpPr>
        <p:spPr>
          <a:xfrm>
            <a:off x="154774" y="313563"/>
            <a:ext cx="846150" cy="8953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k object 22"/>
          <p:cNvSpPr/>
          <p:nvPr/>
        </p:nvSpPr>
        <p:spPr>
          <a:xfrm>
            <a:off x="153200" y="125018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k object 23"/>
          <p:cNvSpPr/>
          <p:nvPr/>
        </p:nvSpPr>
        <p:spPr>
          <a:xfrm>
            <a:off x="153200" y="219633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k object 24"/>
          <p:cNvSpPr/>
          <p:nvPr/>
        </p:nvSpPr>
        <p:spPr>
          <a:xfrm>
            <a:off x="441325" y="0"/>
            <a:ext cx="276225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k object 25"/>
          <p:cNvSpPr/>
          <p:nvPr/>
        </p:nvSpPr>
        <p:spPr>
          <a:xfrm>
            <a:off x="547687" y="1703451"/>
            <a:ext cx="8596312" cy="254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k object 26"/>
          <p:cNvSpPr/>
          <p:nvPr/>
        </p:nvSpPr>
        <p:spPr>
          <a:xfrm>
            <a:off x="460375" y="1706626"/>
            <a:ext cx="295275" cy="27457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bk object 27"/>
          <p:cNvSpPr/>
          <p:nvPr/>
        </p:nvSpPr>
        <p:spPr>
          <a:xfrm>
            <a:off x="154787" y="3612388"/>
            <a:ext cx="846124" cy="8953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bk object 28"/>
          <p:cNvSpPr/>
          <p:nvPr/>
        </p:nvSpPr>
        <p:spPr>
          <a:xfrm>
            <a:off x="153987" y="4556125"/>
            <a:ext cx="846137" cy="8968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bk object 29"/>
          <p:cNvSpPr/>
          <p:nvPr/>
        </p:nvSpPr>
        <p:spPr>
          <a:xfrm>
            <a:off x="153200" y="5498338"/>
            <a:ext cx="846137" cy="89531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bk object 30"/>
          <p:cNvSpPr/>
          <p:nvPr/>
        </p:nvSpPr>
        <p:spPr>
          <a:xfrm>
            <a:off x="153987" y="781050"/>
            <a:ext cx="846137" cy="89687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bk object 31"/>
          <p:cNvSpPr/>
          <p:nvPr/>
        </p:nvSpPr>
        <p:spPr>
          <a:xfrm>
            <a:off x="153200" y="172326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bk object 32"/>
          <p:cNvSpPr/>
          <p:nvPr/>
        </p:nvSpPr>
        <p:spPr>
          <a:xfrm>
            <a:off x="153200" y="266941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bk object 33"/>
          <p:cNvSpPr/>
          <p:nvPr/>
        </p:nvSpPr>
        <p:spPr>
          <a:xfrm>
            <a:off x="155575" y="0"/>
            <a:ext cx="844550" cy="73825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bk object 34"/>
          <p:cNvSpPr/>
          <p:nvPr/>
        </p:nvSpPr>
        <p:spPr>
          <a:xfrm>
            <a:off x="150812" y="6445250"/>
            <a:ext cx="725487" cy="41274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bk object 35"/>
          <p:cNvSpPr/>
          <p:nvPr/>
        </p:nvSpPr>
        <p:spPr>
          <a:xfrm>
            <a:off x="888491" y="682751"/>
            <a:ext cx="4456176" cy="89916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bk object 36"/>
          <p:cNvSpPr/>
          <p:nvPr/>
        </p:nvSpPr>
        <p:spPr>
          <a:xfrm>
            <a:off x="4613147" y="682751"/>
            <a:ext cx="917448" cy="89916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22044" y="824357"/>
            <a:ext cx="6699910" cy="694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CFFF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CFFF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CFFF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0" y="63"/>
            <a:ext cx="9144000" cy="8493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0" y="4995798"/>
            <a:ext cx="9144000" cy="186220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154774" y="3140836"/>
            <a:ext cx="846150" cy="8953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154774" y="4083811"/>
            <a:ext cx="846150" cy="8953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k object 21"/>
          <p:cNvSpPr/>
          <p:nvPr/>
        </p:nvSpPr>
        <p:spPr>
          <a:xfrm>
            <a:off x="153200" y="5025263"/>
            <a:ext cx="846137" cy="8953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k object 22"/>
          <p:cNvSpPr/>
          <p:nvPr/>
        </p:nvSpPr>
        <p:spPr>
          <a:xfrm>
            <a:off x="153187" y="5971375"/>
            <a:ext cx="846150" cy="8858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k object 23"/>
          <p:cNvSpPr/>
          <p:nvPr/>
        </p:nvSpPr>
        <p:spPr>
          <a:xfrm>
            <a:off x="154774" y="313563"/>
            <a:ext cx="846150" cy="8953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k object 24"/>
          <p:cNvSpPr/>
          <p:nvPr/>
        </p:nvSpPr>
        <p:spPr>
          <a:xfrm>
            <a:off x="153200" y="1250188"/>
            <a:ext cx="846137" cy="8953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k object 25"/>
          <p:cNvSpPr/>
          <p:nvPr/>
        </p:nvSpPr>
        <p:spPr>
          <a:xfrm>
            <a:off x="153200" y="2196338"/>
            <a:ext cx="846137" cy="8953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k object 26"/>
          <p:cNvSpPr/>
          <p:nvPr/>
        </p:nvSpPr>
        <p:spPr>
          <a:xfrm>
            <a:off x="441325" y="0"/>
            <a:ext cx="276225" cy="68580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bk object 27"/>
          <p:cNvSpPr/>
          <p:nvPr/>
        </p:nvSpPr>
        <p:spPr>
          <a:xfrm>
            <a:off x="547687" y="2717800"/>
            <a:ext cx="8596312" cy="2540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bk object 28"/>
          <p:cNvSpPr/>
          <p:nvPr/>
        </p:nvSpPr>
        <p:spPr>
          <a:xfrm>
            <a:off x="433387" y="2697226"/>
            <a:ext cx="295275" cy="2745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bk object 29"/>
          <p:cNvSpPr/>
          <p:nvPr/>
        </p:nvSpPr>
        <p:spPr>
          <a:xfrm>
            <a:off x="154787" y="3612388"/>
            <a:ext cx="846124" cy="8953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bk object 30"/>
          <p:cNvSpPr/>
          <p:nvPr/>
        </p:nvSpPr>
        <p:spPr>
          <a:xfrm>
            <a:off x="153987" y="4556125"/>
            <a:ext cx="846137" cy="89687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bk object 31"/>
          <p:cNvSpPr/>
          <p:nvPr/>
        </p:nvSpPr>
        <p:spPr>
          <a:xfrm>
            <a:off x="153200" y="5498338"/>
            <a:ext cx="846137" cy="89531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bk object 32"/>
          <p:cNvSpPr/>
          <p:nvPr/>
        </p:nvSpPr>
        <p:spPr>
          <a:xfrm>
            <a:off x="153987" y="781050"/>
            <a:ext cx="846137" cy="89687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bk object 33"/>
          <p:cNvSpPr/>
          <p:nvPr/>
        </p:nvSpPr>
        <p:spPr>
          <a:xfrm>
            <a:off x="153200" y="1723263"/>
            <a:ext cx="846137" cy="89535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bk object 34"/>
          <p:cNvSpPr/>
          <p:nvPr/>
        </p:nvSpPr>
        <p:spPr>
          <a:xfrm>
            <a:off x="153200" y="2669413"/>
            <a:ext cx="846137" cy="89535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bk object 35"/>
          <p:cNvSpPr/>
          <p:nvPr/>
        </p:nvSpPr>
        <p:spPr>
          <a:xfrm>
            <a:off x="155575" y="0"/>
            <a:ext cx="844550" cy="73825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bk object 36"/>
          <p:cNvSpPr/>
          <p:nvPr/>
        </p:nvSpPr>
        <p:spPr>
          <a:xfrm>
            <a:off x="150812" y="6445250"/>
            <a:ext cx="725487" cy="41274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bk object 37"/>
          <p:cNvSpPr/>
          <p:nvPr/>
        </p:nvSpPr>
        <p:spPr>
          <a:xfrm>
            <a:off x="900683" y="1749551"/>
            <a:ext cx="6726935" cy="89916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bk object 38"/>
          <p:cNvSpPr/>
          <p:nvPr/>
        </p:nvSpPr>
        <p:spPr>
          <a:xfrm>
            <a:off x="6896100" y="1749551"/>
            <a:ext cx="917448" cy="89916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CFFF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3017" y="1891538"/>
            <a:ext cx="6677964" cy="6946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CFFF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9.png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22.png"/><Relationship Id="rId17" Type="http://schemas.openxmlformats.org/officeDocument/2006/relationships/image" Target="../media/image14.png"/><Relationship Id="rId2" Type="http://schemas.openxmlformats.org/officeDocument/2006/relationships/image" Target="../media/image24.png"/><Relationship Id="rId16" Type="http://schemas.openxmlformats.org/officeDocument/2006/relationships/image" Target="../media/image13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21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0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8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27.png"/><Relationship Id="rId16" Type="http://schemas.openxmlformats.org/officeDocument/2006/relationships/image" Target="../media/image15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3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31.png"/><Relationship Id="rId16" Type="http://schemas.openxmlformats.org/officeDocument/2006/relationships/image" Target="../media/image15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3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33.png"/><Relationship Id="rId16" Type="http://schemas.openxmlformats.org/officeDocument/2006/relationships/image" Target="../media/image15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0" y="63"/>
            <a:ext cx="9144000" cy="8493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0" y="4995798"/>
            <a:ext cx="9144000" cy="186220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154774" y="3140836"/>
            <a:ext cx="846150" cy="8953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54774" y="4083811"/>
            <a:ext cx="846150" cy="8953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153200" y="5025263"/>
            <a:ext cx="846137" cy="8953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53187" y="5971375"/>
            <a:ext cx="846150" cy="8858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54774" y="313563"/>
            <a:ext cx="846150" cy="8953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3200" y="1250188"/>
            <a:ext cx="846137" cy="8953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153200" y="2196338"/>
            <a:ext cx="846137" cy="89535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441325" y="0"/>
            <a:ext cx="276225" cy="68580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547687" y="2717800"/>
            <a:ext cx="8596312" cy="2540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433387" y="2697226"/>
            <a:ext cx="295275" cy="2745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154787" y="3612388"/>
            <a:ext cx="846124" cy="8953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53987" y="4556125"/>
            <a:ext cx="846137" cy="89687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153200" y="5498338"/>
            <a:ext cx="846137" cy="89531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153987" y="781050"/>
            <a:ext cx="846137" cy="89687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153200" y="1723263"/>
            <a:ext cx="846137" cy="89535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153200" y="2669413"/>
            <a:ext cx="846137" cy="89535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/>
          <p:nvPr/>
        </p:nvSpPr>
        <p:spPr>
          <a:xfrm>
            <a:off x="155575" y="0"/>
            <a:ext cx="844550" cy="73825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object 22"/>
          <p:cNvSpPr/>
          <p:nvPr/>
        </p:nvSpPr>
        <p:spPr>
          <a:xfrm>
            <a:off x="150812" y="6445250"/>
            <a:ext cx="725487" cy="412749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/>
          <p:nvPr/>
        </p:nvSpPr>
        <p:spPr>
          <a:xfrm>
            <a:off x="900683" y="1749551"/>
            <a:ext cx="6784848" cy="89916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object 24"/>
          <p:cNvSpPr/>
          <p:nvPr/>
        </p:nvSpPr>
        <p:spPr>
          <a:xfrm>
            <a:off x="6954011" y="1749551"/>
            <a:ext cx="917448" cy="89916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Masáž hlavy a</a:t>
            </a:r>
            <a:r>
              <a:rPr spc="-105" dirty="0"/>
              <a:t> </a:t>
            </a:r>
            <a:r>
              <a:rPr dirty="0"/>
              <a:t>tváře</a:t>
            </a:r>
          </a:p>
        </p:txBody>
      </p:sp>
      <p:sp>
        <p:nvSpPr>
          <p:cNvPr id="26" name="object 26"/>
          <p:cNvSpPr/>
          <p:nvPr/>
        </p:nvSpPr>
        <p:spPr>
          <a:xfrm>
            <a:off x="990600" y="2895600"/>
            <a:ext cx="5643372" cy="661415"/>
          </a:xfrm>
          <a:prstGeom prst="rect">
            <a:avLst/>
          </a:prstGeom>
          <a:noFill/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object 27"/>
          <p:cNvSpPr/>
          <p:nvPr/>
        </p:nvSpPr>
        <p:spPr>
          <a:xfrm>
            <a:off x="5943600" y="3200400"/>
            <a:ext cx="675132" cy="66141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object 29"/>
          <p:cNvSpPr/>
          <p:nvPr/>
        </p:nvSpPr>
        <p:spPr>
          <a:xfrm>
            <a:off x="7086600" y="3624071"/>
            <a:ext cx="675131" cy="66141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30"/>
          <p:cNvSpPr txBox="1"/>
          <p:nvPr/>
        </p:nvSpPr>
        <p:spPr>
          <a:xfrm>
            <a:off x="2438400" y="3429000"/>
            <a:ext cx="610679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FFFFFF"/>
                </a:solidFill>
                <a:latin typeface="Arial Black"/>
                <a:cs typeface="Arial Black"/>
              </a:rPr>
              <a:t>Mgr</a:t>
            </a:r>
            <a:r>
              <a:rPr sz="3200" b="1" dirty="0" smtClean="0">
                <a:solidFill>
                  <a:srgbClr val="FFFFFF"/>
                </a:solidFill>
                <a:latin typeface="Arial Black"/>
                <a:cs typeface="Arial Black"/>
              </a:rPr>
              <a:t>.</a:t>
            </a:r>
            <a:r>
              <a:rPr lang="cs-CZ" sz="3200" b="1" dirty="0" smtClean="0">
                <a:solidFill>
                  <a:srgbClr val="FFFFFF"/>
                </a:solidFill>
                <a:latin typeface="Arial Black"/>
                <a:cs typeface="Arial Black"/>
              </a:rPr>
              <a:t> Ivana Jahodová</a:t>
            </a:r>
            <a:r>
              <a:rPr sz="3200" b="1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endParaRPr sz="3200" dirty="0"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54774" y="3140836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54774" y="4083811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153200" y="5025263"/>
            <a:ext cx="846137" cy="895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53187" y="5971375"/>
            <a:ext cx="846150" cy="8858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154774" y="313563"/>
            <a:ext cx="846150" cy="8953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53200" y="125018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53200" y="219633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441325" y="0"/>
            <a:ext cx="276225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547687" y="1703451"/>
            <a:ext cx="8596312" cy="254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460375" y="1706626"/>
            <a:ext cx="295275" cy="27457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154787" y="3612388"/>
            <a:ext cx="846124" cy="8953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153987" y="4556125"/>
            <a:ext cx="846137" cy="8968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153200" y="5498338"/>
            <a:ext cx="846137" cy="89531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53987" y="781050"/>
            <a:ext cx="846137" cy="89687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153200" y="172326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153200" y="266941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155575" y="0"/>
            <a:ext cx="844550" cy="73825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150812" y="6445250"/>
            <a:ext cx="725487" cy="41274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/>
          <p:nvPr/>
        </p:nvSpPr>
        <p:spPr>
          <a:xfrm>
            <a:off x="1447800" y="838200"/>
            <a:ext cx="4456176" cy="60960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cs-CZ" sz="4400" dirty="0" smtClean="0">
                <a:latin typeface="Arial Black" pitchFamily="34" charset="0"/>
              </a:rPr>
              <a:t>  Masáž</a:t>
            </a:r>
            <a:r>
              <a:rPr lang="cs-CZ" sz="4400" spc="-110" dirty="0" smtClean="0">
                <a:latin typeface="Arial Black" pitchFamily="34" charset="0"/>
              </a:rPr>
              <a:t> </a:t>
            </a:r>
            <a:r>
              <a:rPr lang="cs-CZ" sz="4400" dirty="0" smtClean="0">
                <a:latin typeface="Arial Black" pitchFamily="34" charset="0"/>
              </a:rPr>
              <a:t>hlavy</a:t>
            </a:r>
          </a:p>
          <a:p>
            <a:endParaRPr sz="4400" dirty="0">
              <a:ln w="18415" cmpd="sng">
                <a:solidFill>
                  <a:schemeClr val="bg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352800" y="685800"/>
            <a:ext cx="917448" cy="89916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1143000" y="1752600"/>
            <a:ext cx="6677964" cy="28315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Poloha v sedě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masírující stojí za zády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nebo bokem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hlava se přikrývá 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osuškou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nepoužívají se masážní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prostředky</a:t>
            </a:r>
            <a:b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délka trvání 3-4 minuty</a:t>
            </a:r>
            <a:endParaRPr sz="2000" b="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997196" y="1895855"/>
            <a:ext cx="675131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object 27"/>
          <p:cNvSpPr txBox="1"/>
          <p:nvPr/>
        </p:nvSpPr>
        <p:spPr>
          <a:xfrm>
            <a:off x="1219200" y="5257800"/>
            <a:ext cx="4117340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b="1" u="sng" dirty="0">
                <a:solidFill>
                  <a:srgbClr val="FFFFFF"/>
                </a:solidFill>
                <a:latin typeface="Arial Black"/>
                <a:cs typeface="Arial Black"/>
              </a:rPr>
              <a:t>Krouživé</a:t>
            </a:r>
            <a:r>
              <a:rPr sz="2400" b="1" u="sng" spc="-1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hnětení</a:t>
            </a:r>
            <a:endParaRPr lang="cs-CZ" sz="2400" b="1" u="sng" dirty="0" smtClean="0">
              <a:solidFill>
                <a:srgbClr val="FFFFFF"/>
              </a:solidFill>
              <a:latin typeface="Arial Black"/>
              <a:cs typeface="Arial Black"/>
            </a:endParaRPr>
          </a:p>
          <a:p>
            <a:pPr marL="354965" indent="-342265">
              <a:lnSpc>
                <a:spcPct val="100000"/>
              </a:lnSpc>
              <a:tabLst>
                <a:tab pos="355600" algn="l"/>
              </a:tabLst>
            </a:pPr>
            <a:r>
              <a:rPr lang="cs-CZ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- stojíme ze strany, masírujeme od čela směrem k rameni, poté druhá strana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791200" y="2362200"/>
            <a:ext cx="2917825" cy="403860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Masáž</a:t>
            </a:r>
            <a:r>
              <a:rPr spc="-110" dirty="0"/>
              <a:t> </a:t>
            </a:r>
            <a:r>
              <a:rPr dirty="0"/>
              <a:t>hlavy</a:t>
            </a:r>
          </a:p>
        </p:txBody>
      </p:sp>
      <p:sp>
        <p:nvSpPr>
          <p:cNvPr id="5" name="object 5"/>
          <p:cNvSpPr/>
          <p:nvPr/>
        </p:nvSpPr>
        <p:spPr>
          <a:xfrm>
            <a:off x="6934200" y="685800"/>
            <a:ext cx="675131" cy="6614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219200" y="2057400"/>
            <a:ext cx="73914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b="1" u="sng" dirty="0">
                <a:solidFill>
                  <a:srgbClr val="FFFFFF"/>
                </a:solidFill>
                <a:latin typeface="Arial Black"/>
                <a:cs typeface="Arial Black"/>
              </a:rPr>
              <a:t>Bubnování </a:t>
            </a:r>
            <a:r>
              <a:rPr sz="2400" b="1" u="sng" dirty="0">
                <a:solidFill>
                  <a:srgbClr val="FFFFFF"/>
                </a:solidFill>
                <a:latin typeface="Arial Black"/>
                <a:cs typeface="Arial Black"/>
              </a:rPr>
              <a:t>konečky</a:t>
            </a:r>
            <a:r>
              <a:rPr sz="2400" b="1" u="sng" spc="-9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prstů</a:t>
            </a: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cs-CZ" sz="2000" b="1" dirty="0" smtClean="0">
                <a:solidFill>
                  <a:srgbClr val="FFFFFF"/>
                </a:solidFill>
                <a:latin typeface="Arial Black"/>
                <a:cs typeface="Arial Black"/>
              </a:rPr>
              <a:t>–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po celé hlavě, na temeni, spáncích, záhlaví, cca ½ minuty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86000" y="3219450"/>
            <a:ext cx="5191125" cy="36385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Masáž</a:t>
            </a:r>
            <a:r>
              <a:rPr spc="-110" dirty="0"/>
              <a:t> </a:t>
            </a:r>
            <a:r>
              <a:rPr dirty="0"/>
              <a:t>hlavy</a:t>
            </a:r>
          </a:p>
        </p:txBody>
      </p:sp>
      <p:sp>
        <p:nvSpPr>
          <p:cNvPr id="6" name="object 6"/>
          <p:cNvSpPr/>
          <p:nvPr/>
        </p:nvSpPr>
        <p:spPr>
          <a:xfrm>
            <a:off x="4884420" y="2383535"/>
            <a:ext cx="675131" cy="6614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066800" y="1981200"/>
            <a:ext cx="7772400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b="1" u="sng" dirty="0">
                <a:latin typeface="Arial Black"/>
                <a:cs typeface="Arial Black"/>
              </a:rPr>
              <a:t>Příčné a podélné krčení</a:t>
            </a:r>
            <a:r>
              <a:rPr sz="2400" b="1" u="sng" spc="-100" dirty="0">
                <a:latin typeface="Arial Black"/>
                <a:cs typeface="Arial Black"/>
              </a:rPr>
              <a:t> </a:t>
            </a:r>
            <a:r>
              <a:rPr sz="2400" b="1" u="sng" dirty="0">
                <a:latin typeface="Arial Black"/>
                <a:cs typeface="Arial Black"/>
              </a:rPr>
              <a:t>a </a:t>
            </a:r>
            <a:r>
              <a:rPr sz="2400" b="1" u="sng" dirty="0" err="1" smtClean="0">
                <a:latin typeface="Arial Black"/>
                <a:cs typeface="Arial Black"/>
              </a:rPr>
              <a:t>natahování</a:t>
            </a:r>
            <a:r>
              <a:rPr sz="2400" b="1" u="sng" spc="-100" dirty="0" smtClean="0">
                <a:latin typeface="Arial Black"/>
                <a:cs typeface="Arial Black"/>
              </a:rPr>
              <a:t> </a:t>
            </a:r>
            <a:r>
              <a:rPr sz="2400" b="1" u="sng" dirty="0" smtClean="0">
                <a:latin typeface="Arial Black"/>
                <a:cs typeface="Arial Black"/>
              </a:rPr>
              <a:t>kůže</a:t>
            </a:r>
            <a:r>
              <a:rPr lang="cs-CZ" sz="2400" b="1" u="sng" dirty="0" smtClean="0">
                <a:latin typeface="Arial Black"/>
                <a:cs typeface="Arial Black"/>
              </a:rPr>
              <a:t>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stojíme na levé straně pac., ruce jsou vzdálené na šířku dlaně, trhnutím rukama 2x pokrčíme a jednou natáhneme kůži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362200" y="3422650"/>
            <a:ext cx="4876800" cy="343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54774" y="3140836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54774" y="4083811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153200" y="5025263"/>
            <a:ext cx="846137" cy="895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53187" y="5971375"/>
            <a:ext cx="846150" cy="8858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154774" y="313563"/>
            <a:ext cx="846150" cy="8953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53200" y="125018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53200" y="219633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441325" y="0"/>
            <a:ext cx="276225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547687" y="1703451"/>
            <a:ext cx="8596312" cy="254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460375" y="1706626"/>
            <a:ext cx="295275" cy="27457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154787" y="3612388"/>
            <a:ext cx="846124" cy="8953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153987" y="4556125"/>
            <a:ext cx="846137" cy="8968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153200" y="5498338"/>
            <a:ext cx="846137" cy="89531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53987" y="781050"/>
            <a:ext cx="846137" cy="89687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153200" y="172326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153200" y="266941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155575" y="0"/>
            <a:ext cx="844550" cy="73825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150812" y="6445250"/>
            <a:ext cx="725487" cy="41274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/>
          <p:nvPr/>
        </p:nvSpPr>
        <p:spPr>
          <a:xfrm>
            <a:off x="888491" y="682751"/>
            <a:ext cx="4425696" cy="89916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object 22"/>
          <p:cNvSpPr/>
          <p:nvPr/>
        </p:nvSpPr>
        <p:spPr>
          <a:xfrm>
            <a:off x="4582667" y="682751"/>
            <a:ext cx="917448" cy="89916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Masáž</a:t>
            </a:r>
            <a:r>
              <a:rPr spc="-110" dirty="0"/>
              <a:t> </a:t>
            </a:r>
            <a:r>
              <a:rPr dirty="0"/>
              <a:t>tváře</a:t>
            </a:r>
          </a:p>
        </p:txBody>
      </p:sp>
      <p:sp>
        <p:nvSpPr>
          <p:cNvPr id="40" name="Podnadpis 39"/>
          <p:cNvSpPr>
            <a:spLocks noGrp="1"/>
          </p:cNvSpPr>
          <p:nvPr>
            <p:ph type="subTitle" idx="4"/>
          </p:nvPr>
        </p:nvSpPr>
        <p:spPr>
          <a:xfrm>
            <a:off x="1143000" y="2057400"/>
            <a:ext cx="6400800" cy="3631763"/>
          </a:xfrm>
        </p:spPr>
        <p:txBody>
          <a:bodyPr/>
          <a:lstStyle/>
          <a:p>
            <a:endParaRPr lang="cs-CZ" sz="2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Poloha: </a:t>
            </a: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v sedě – zezadu, hlava pac. se opírá o náš    </a:t>
            </a: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hrudník</a:t>
            </a: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v sedě – naproti</a:t>
            </a: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v leže</a:t>
            </a:r>
          </a:p>
          <a:p>
            <a:pPr>
              <a:buFontTx/>
              <a:buChar char="-"/>
            </a:pPr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Postup:</a:t>
            </a:r>
          </a:p>
          <a:p>
            <a:pPr>
              <a:buFontTx/>
              <a:buChar char="-"/>
            </a:pP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od shora, směrem dolů ke spánkům</a:t>
            </a:r>
            <a:endParaRPr lang="cs-CZ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   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139184" y="1895855"/>
            <a:ext cx="675132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object 27"/>
          <p:cNvSpPr/>
          <p:nvPr/>
        </p:nvSpPr>
        <p:spPr>
          <a:xfrm>
            <a:off x="1295400" y="2514600"/>
            <a:ext cx="675132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object 28"/>
          <p:cNvSpPr/>
          <p:nvPr/>
        </p:nvSpPr>
        <p:spPr>
          <a:xfrm>
            <a:off x="1219200" y="4343400"/>
            <a:ext cx="675132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object 31"/>
          <p:cNvSpPr/>
          <p:nvPr/>
        </p:nvSpPr>
        <p:spPr>
          <a:xfrm>
            <a:off x="4274820" y="3651503"/>
            <a:ext cx="675131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32"/>
          <p:cNvSpPr/>
          <p:nvPr/>
        </p:nvSpPr>
        <p:spPr>
          <a:xfrm>
            <a:off x="1248155" y="4236720"/>
            <a:ext cx="675132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object 36"/>
          <p:cNvSpPr/>
          <p:nvPr/>
        </p:nvSpPr>
        <p:spPr>
          <a:xfrm>
            <a:off x="2650235" y="5407152"/>
            <a:ext cx="675132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54774" y="3140836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54774" y="4083811"/>
            <a:ext cx="846150" cy="895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153200" y="5025263"/>
            <a:ext cx="846137" cy="895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153187" y="5971375"/>
            <a:ext cx="846150" cy="8858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154774" y="313563"/>
            <a:ext cx="846150" cy="8953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53200" y="125018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53200" y="2196338"/>
            <a:ext cx="846137" cy="895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441325" y="0"/>
            <a:ext cx="276225" cy="6858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547687" y="1703451"/>
            <a:ext cx="8596312" cy="254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460375" y="1706626"/>
            <a:ext cx="295275" cy="27457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154787" y="3612388"/>
            <a:ext cx="846124" cy="8953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153987" y="4556125"/>
            <a:ext cx="846137" cy="89687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153200" y="5498338"/>
            <a:ext cx="846137" cy="89531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53987" y="781050"/>
            <a:ext cx="846137" cy="89687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153200" y="172326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153200" y="2669413"/>
            <a:ext cx="846137" cy="89535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/>
          <p:nvPr/>
        </p:nvSpPr>
        <p:spPr>
          <a:xfrm>
            <a:off x="155575" y="0"/>
            <a:ext cx="844550" cy="73825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/>
          <p:cNvSpPr/>
          <p:nvPr/>
        </p:nvSpPr>
        <p:spPr>
          <a:xfrm>
            <a:off x="150812" y="6445250"/>
            <a:ext cx="725487" cy="41274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object 21"/>
          <p:cNvSpPr/>
          <p:nvPr/>
        </p:nvSpPr>
        <p:spPr>
          <a:xfrm>
            <a:off x="888491" y="682751"/>
            <a:ext cx="4425696" cy="89916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object 22"/>
          <p:cNvSpPr/>
          <p:nvPr/>
        </p:nvSpPr>
        <p:spPr>
          <a:xfrm>
            <a:off x="4582667" y="682751"/>
            <a:ext cx="917448" cy="89916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Masáž</a:t>
            </a:r>
            <a:r>
              <a:rPr spc="-110" dirty="0"/>
              <a:t> </a:t>
            </a:r>
            <a:r>
              <a:rPr dirty="0"/>
              <a:t>tváře</a:t>
            </a:r>
          </a:p>
        </p:txBody>
      </p:sp>
      <p:sp>
        <p:nvSpPr>
          <p:cNvPr id="42" name="Podnadpis 41"/>
          <p:cNvSpPr>
            <a:spLocks noGrp="1"/>
          </p:cNvSpPr>
          <p:nvPr>
            <p:ph type="subTitle" idx="4"/>
          </p:nvPr>
        </p:nvSpPr>
        <p:spPr>
          <a:xfrm>
            <a:off x="1219200" y="1981200"/>
            <a:ext cx="6400800" cy="4571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26" name="object 26"/>
          <p:cNvSpPr/>
          <p:nvPr/>
        </p:nvSpPr>
        <p:spPr>
          <a:xfrm>
            <a:off x="4905755" y="1895855"/>
            <a:ext cx="675131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object 27"/>
          <p:cNvSpPr/>
          <p:nvPr/>
        </p:nvSpPr>
        <p:spPr>
          <a:xfrm>
            <a:off x="1248155" y="2481072"/>
            <a:ext cx="675132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object 28"/>
          <p:cNvSpPr/>
          <p:nvPr/>
        </p:nvSpPr>
        <p:spPr>
          <a:xfrm>
            <a:off x="1219200" y="3581400"/>
            <a:ext cx="675132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object 31"/>
          <p:cNvSpPr/>
          <p:nvPr/>
        </p:nvSpPr>
        <p:spPr>
          <a:xfrm>
            <a:off x="4680203" y="3651503"/>
            <a:ext cx="675131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32"/>
          <p:cNvSpPr/>
          <p:nvPr/>
        </p:nvSpPr>
        <p:spPr>
          <a:xfrm>
            <a:off x="1248155" y="4236720"/>
            <a:ext cx="675132" cy="66141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object 33"/>
          <p:cNvSpPr/>
          <p:nvPr/>
        </p:nvSpPr>
        <p:spPr>
          <a:xfrm>
            <a:off x="1248155" y="4821935"/>
            <a:ext cx="675132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object 36"/>
          <p:cNvSpPr/>
          <p:nvPr/>
        </p:nvSpPr>
        <p:spPr>
          <a:xfrm>
            <a:off x="4419600" y="4953000"/>
            <a:ext cx="675131" cy="66141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38"/>
          <p:cNvSpPr txBox="1"/>
          <p:nvPr/>
        </p:nvSpPr>
        <p:spPr>
          <a:xfrm>
            <a:off x="1066800" y="2179797"/>
            <a:ext cx="7543800" cy="41857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endParaRPr lang="cs-CZ" sz="2400" b="1" u="sng" dirty="0" smtClean="0">
              <a:solidFill>
                <a:srgbClr val="FFFFFF"/>
              </a:solidFill>
              <a:latin typeface="Arial Black"/>
              <a:cs typeface="Arial Black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Vytření tváře </a:t>
            </a:r>
            <a:r>
              <a:rPr lang="cs-CZ" sz="20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vždy od středu do stran, dvěma nebo čtyřma prsty,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prsty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při pohybu zpět jdou bez tlaku, každý hmat 3x opakovat </a:t>
            </a:r>
          </a:p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- čtyřmi prsty čelo do obou stran, končí se zakroužením na spáncích</a:t>
            </a:r>
            <a:r>
              <a:rPr lang="cs-CZ" sz="2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dvěma prsty pod očnicí  od nosu k dolní části ušnice, vytření prostoru nad horním rtem, dvěma prsty oblast brady až k úhlu čelisti, čtyřmi prsty oblast krku pod bradou a hmat končí v nadklíčkových jamkách</a:t>
            </a:r>
          </a:p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endParaRPr lang="cs-CZ" sz="2000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Hnětení</a:t>
            </a:r>
            <a:r>
              <a:rPr lang="cs-CZ" sz="2400" b="1" u="sng" spc="-100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tváře </a:t>
            </a:r>
            <a:r>
              <a:rPr lang="cs-CZ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palcem a ukazovákem obou rukou formou vlnitého hnětení </a:t>
            </a:r>
          </a:p>
          <a:p>
            <a:pPr marL="354965" indent="-342265">
              <a:lnSpc>
                <a:spcPct val="100000"/>
              </a:lnSpc>
              <a:tabLst>
                <a:tab pos="355600" algn="l"/>
              </a:tabLst>
            </a:pPr>
            <a:r>
              <a:rPr lang="cs-CZ" sz="2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 - nadočnicové valy oběma směry, svaly tváře v několika řadách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Masáž tváře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4"/>
          </p:nvPr>
        </p:nvSpPr>
        <p:spPr>
          <a:xfrm>
            <a:off x="1219200" y="2133600"/>
            <a:ext cx="7543800" cy="443198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Tepání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– jemné bubnování bříšky prstů jedné nebo oběma rukama po celé tváři</a:t>
            </a:r>
          </a:p>
          <a:p>
            <a:pPr>
              <a:buFont typeface="Arial" pitchFamily="34" charset="0"/>
              <a:buChar char="•"/>
            </a:pPr>
            <a:endParaRPr lang="cs-CZ" sz="2400" b="1" u="sng" dirty="0" smtClean="0">
              <a:solidFill>
                <a:srgbClr val="FFFFFF"/>
              </a:solidFill>
              <a:latin typeface="Arial Black"/>
              <a:cs typeface="Arial Black"/>
            </a:endParaRPr>
          </a:p>
          <a:p>
            <a:pPr>
              <a:buFont typeface="Arial" pitchFamily="34" charset="0"/>
              <a:buChar char="•"/>
            </a:pP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Chvění</a:t>
            </a:r>
            <a:r>
              <a:rPr lang="cs-CZ" sz="2400" b="1" u="sng" spc="-105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vidličkou </a:t>
            </a:r>
            <a:r>
              <a:rPr lang="cs-CZ" sz="20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nad očnicemi a pod očnicemi, na bradě a v místě výstupu větví trojklaného nervu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cs-CZ" sz="2000" b="1" u="sng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Chvění</a:t>
            </a:r>
            <a:r>
              <a:rPr lang="cs-CZ" sz="2400" b="1" u="sng" spc="-110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hruškou </a:t>
            </a:r>
            <a:r>
              <a:rPr lang="cs-CZ" sz="20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slouží na prochvění ostatních částí tváře</a:t>
            </a:r>
            <a:endParaRPr lang="cs-CZ" sz="2000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u="sng" dirty="0" smtClean="0">
              <a:solidFill>
                <a:srgbClr val="FFFFFF"/>
              </a:solidFill>
              <a:latin typeface="Arial Black"/>
              <a:cs typeface="Arial Black"/>
            </a:endParaRPr>
          </a:p>
          <a:p>
            <a:pPr>
              <a:buFont typeface="Arial" pitchFamily="34" charset="0"/>
              <a:buChar char="•"/>
            </a:pP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Chvění</a:t>
            </a:r>
            <a:r>
              <a:rPr lang="cs-CZ" sz="2400" b="1" u="sng" spc="-105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cs-CZ" sz="2400" b="1" u="sng" dirty="0" smtClean="0">
                <a:solidFill>
                  <a:srgbClr val="FFFFFF"/>
                </a:solidFill>
                <a:latin typeface="Arial Black"/>
                <a:cs typeface="Arial Black"/>
              </a:rPr>
              <a:t>hrtanu </a:t>
            </a:r>
            <a:r>
              <a:rPr lang="cs-CZ" sz="2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– palcem a ukazovákem; hrtan se prochvěje příčně a podélně</a:t>
            </a:r>
          </a:p>
          <a:p>
            <a:endParaRPr lang="cs-CZ" sz="2000" b="1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0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Masáž tváře se může zakončit krátkým vytřením.</a:t>
            </a: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endParaRPr lang="cs-CZ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0" y="3840163"/>
            <a:ext cx="6400800" cy="7397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endParaRPr lang="cs-CZ" sz="2400" dirty="0" smtClean="0">
              <a:latin typeface="Arial Black"/>
              <a:cs typeface="Arial Black"/>
            </a:endParaRPr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288</Words>
  <Application>Microsoft Office PowerPoint</Application>
  <PresentationFormat>Předvádění na obrazovce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Office Theme</vt:lpstr>
      <vt:lpstr>Masáž hlavy a tváře</vt:lpstr>
      <vt:lpstr> Poloha v sedě - masírující stojí za zády nebo bokem - hlava se přikrývá  osuškou - nepoužívají se masážní prostředky - délka trvání 3-4 minuty</vt:lpstr>
      <vt:lpstr>Masáž hlavy</vt:lpstr>
      <vt:lpstr>Masáž hlavy</vt:lpstr>
      <vt:lpstr>Masáž tváře</vt:lpstr>
      <vt:lpstr>Masáž tváře</vt:lpstr>
      <vt:lpstr>Masáž tváře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Masáž hlavy a tváře</dc:title>
  <dc:creator>Pavlina Savkova</dc:creator>
  <cp:lastModifiedBy>acer</cp:lastModifiedBy>
  <cp:revision>14</cp:revision>
  <dcterms:created xsi:type="dcterms:W3CDTF">2016-02-16T16:39:12Z</dcterms:created>
  <dcterms:modified xsi:type="dcterms:W3CDTF">2016-02-20T12:38:54Z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2012-11-22T00:00:00Z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2016-02-16T00:00:00Z</vt:filetime>
  </property>
</Properties>
</file>