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761163" cy="99425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48091E-830D-42BB-BCC0-D90FAEC5D061}" type="datetimeFigureOut">
              <a:rPr lang="cs-CZ" smtClean="0"/>
              <a:pPr/>
              <a:t>22.2.2016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A020AE-D9B4-43F4-8D0E-9BF07C061A6B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AB1CE6-B1F4-4A57-916D-1DA448EBD835}" type="datetimeFigureOut">
              <a:rPr lang="cs-CZ" smtClean="0"/>
              <a:pPr/>
              <a:t>22.2.2016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6275" y="4722813"/>
            <a:ext cx="5408613" cy="44735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E63AC5-5D44-48F9-AD28-328B3542A48C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D674275-583C-4537-822D-91B23AE8C061}" type="datetime1">
              <a:rPr lang="cs-CZ" smtClean="0"/>
              <a:pPr/>
              <a:t>22.2.2016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ovací čár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ovací čár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A5A8E36-1C9E-4623-A8B2-3E62B950FA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8F36F-D13B-4B6C-A866-F4CB8ABEDCEB}" type="datetime1">
              <a:rPr lang="cs-CZ" smtClean="0"/>
              <a:pPr/>
              <a:t>22.2.2016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8E36-1C9E-4623-A8B2-3E62B950FA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F2F14-4281-4B53-8CCC-368618233BBD}" type="datetime1">
              <a:rPr lang="cs-CZ" smtClean="0"/>
              <a:pPr/>
              <a:t>22.2.2016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8E36-1C9E-4623-A8B2-3E62B950FA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0E5AD59-5DDA-41E6-8271-122EF42E292D}" type="datetime1">
              <a:rPr lang="cs-CZ" smtClean="0"/>
              <a:pPr/>
              <a:t>22.2.2016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A5A8E36-1C9E-4623-A8B2-3E62B950FA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58B003E-9463-4BF6-A6A6-AE41B1D20117}" type="datetime1">
              <a:rPr lang="cs-CZ" smtClean="0"/>
              <a:pPr/>
              <a:t>22.2.2016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ovací čár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ovací čár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ovací čár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A5A8E36-1C9E-4623-A8B2-3E62B950FA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70A69-7735-41E8-B617-8149AA9AF501}" type="datetime1">
              <a:rPr lang="cs-CZ" smtClean="0"/>
              <a:pPr/>
              <a:t>22.2.2016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8E36-1C9E-4623-A8B2-3E62B950FA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BA667-76C5-409F-A160-BF0B9E8075BE}" type="datetime1">
              <a:rPr lang="cs-CZ" smtClean="0"/>
              <a:pPr/>
              <a:t>22.2.2016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8E36-1C9E-4623-A8B2-3E62B950FA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E771DDA-7246-446B-B31A-0DE272AA1965}" type="datetime1">
              <a:rPr lang="cs-CZ" smtClean="0"/>
              <a:pPr/>
              <a:t>22.2.2016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A5A8E36-1C9E-4623-A8B2-3E62B950FA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D6CA8-5CC2-4FB5-B1D9-DA9668283F28}" type="datetime1">
              <a:rPr lang="cs-CZ" smtClean="0"/>
              <a:pPr/>
              <a:t>22.2.2016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8E36-1C9E-4623-A8B2-3E62B950FA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778D05C-20A4-4026-BE82-23DCDFEB5CFC}" type="datetime1">
              <a:rPr lang="cs-CZ" smtClean="0"/>
              <a:pPr/>
              <a:t>22.2.2016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A5A8E36-1C9E-4623-A8B2-3E62B950FA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ovací čár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18E9308-3E5A-451B-9BBB-EB1BD407644F}" type="datetime1">
              <a:rPr lang="cs-CZ" smtClean="0"/>
              <a:pPr/>
              <a:t>22.2.2016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A5A8E36-1C9E-4623-A8B2-3E62B950FA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B91868C-EBF0-4893-B2FC-F74220E5A05D}" type="datetime1">
              <a:rPr lang="cs-CZ" smtClean="0"/>
              <a:pPr/>
              <a:t>22.2.2016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A5A8E36-1C9E-4623-A8B2-3E62B950FAD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627784" y="1988840"/>
            <a:ext cx="6172200" cy="869482"/>
          </a:xfrm>
        </p:spPr>
        <p:txBody>
          <a:bodyPr/>
          <a:lstStyle/>
          <a:p>
            <a:r>
              <a:rPr lang="cs-CZ" dirty="0" smtClean="0"/>
              <a:t>SPORTOVNÍ MASÁŽ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275856" y="3645024"/>
            <a:ext cx="6172200" cy="1371600"/>
          </a:xfrm>
        </p:spPr>
        <p:txBody>
          <a:bodyPr/>
          <a:lstStyle/>
          <a:p>
            <a:r>
              <a:rPr lang="cs-CZ" dirty="0" smtClean="0"/>
              <a:t>Mgr. Ivana Jahodová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SPORTOVNÍ MASÁŽ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67544" y="1984248"/>
            <a:ext cx="7467600" cy="4873752"/>
          </a:xfrm>
        </p:spPr>
        <p:txBody>
          <a:bodyPr/>
          <a:lstStyle/>
          <a:p>
            <a:pPr algn="just"/>
            <a:r>
              <a:rPr lang="cs-CZ" dirty="0"/>
              <a:t>Sportovní masáž je velmi rozšířená a používá se u zdravých </a:t>
            </a:r>
            <a:r>
              <a:rPr lang="cs-CZ" dirty="0" smtClean="0"/>
              <a:t>lidí a výkonných </a:t>
            </a:r>
            <a:r>
              <a:rPr lang="cs-CZ" dirty="0"/>
              <a:t>sportovců. </a:t>
            </a:r>
            <a:endParaRPr lang="cs-CZ" dirty="0" smtClean="0"/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Ve </a:t>
            </a:r>
            <a:r>
              <a:rPr lang="cs-CZ" dirty="0"/>
              <a:t>sportovní masáži se využívají hmaty klasické masáže, ale jejich pořadí a intenzita se modifikují podle cíle masáže. </a:t>
            </a:r>
            <a:endParaRPr lang="cs-CZ" dirty="0" smtClean="0"/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Masáž </a:t>
            </a:r>
            <a:r>
              <a:rPr lang="cs-CZ" dirty="0"/>
              <a:t>vykonávají vyškolení maséři nebo často i sami sportovci ve formě </a:t>
            </a:r>
            <a:r>
              <a:rPr lang="cs-CZ" dirty="0" err="1"/>
              <a:t>automasáže</a:t>
            </a:r>
            <a:r>
              <a:rPr lang="cs-CZ" dirty="0"/>
              <a:t>. 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SPORTOVNÍ MASÁŽ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67544" y="1556792"/>
            <a:ext cx="7467600" cy="4873752"/>
          </a:xfrm>
        </p:spPr>
        <p:txBody>
          <a:bodyPr/>
          <a:lstStyle/>
          <a:p>
            <a:pPr algn="just">
              <a:buNone/>
            </a:pPr>
            <a:r>
              <a:rPr lang="cs-CZ" dirty="0" smtClean="0"/>
              <a:t>             </a:t>
            </a:r>
            <a:r>
              <a:rPr lang="cs-CZ" u="sng" dirty="0" smtClean="0">
                <a:solidFill>
                  <a:schemeClr val="accent3">
                    <a:lumMod val="75000"/>
                  </a:schemeClr>
                </a:solidFill>
              </a:rPr>
              <a:t>Dělení sportovní masáže podle cíle </a:t>
            </a:r>
          </a:p>
          <a:p>
            <a:pPr algn="just"/>
            <a:endParaRPr lang="cs-CZ" dirty="0" smtClean="0"/>
          </a:p>
          <a:p>
            <a:pPr algn="just"/>
            <a:r>
              <a:rPr lang="cs-CZ" u="sng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přípravná, tréninková masáž </a:t>
            </a:r>
            <a:r>
              <a:rPr lang="cs-CZ" dirty="0" smtClean="0"/>
              <a:t>- slouží </a:t>
            </a:r>
            <a:r>
              <a:rPr lang="cs-CZ" dirty="0"/>
              <a:t>na zlepšení celkového tělesného stavu a základních funkcí jednotlivých systémů a částí těla zatížených sportem. </a:t>
            </a:r>
            <a:endParaRPr lang="cs-CZ" dirty="0" smtClean="0"/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masáž </a:t>
            </a:r>
            <a:r>
              <a:rPr lang="cs-CZ" dirty="0"/>
              <a:t>má dráždivé zaměření, střídá se celková masáž s místní, často se provádí ve formě </a:t>
            </a:r>
            <a:r>
              <a:rPr lang="cs-CZ" dirty="0" err="1"/>
              <a:t>automasáže</a:t>
            </a:r>
            <a:r>
              <a:rPr lang="cs-CZ" dirty="0"/>
              <a:t>. 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SPORTOVNÍ MASÁŽ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u="sng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kondiční masáž </a:t>
            </a:r>
            <a:r>
              <a:rPr lang="cs-CZ" dirty="0" smtClean="0"/>
              <a:t>se provádí v závodním období;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cs-CZ" dirty="0" smtClean="0"/>
              <a:t>má </a:t>
            </a:r>
            <a:r>
              <a:rPr lang="cs-CZ" dirty="0"/>
              <a:t>tonizující </a:t>
            </a:r>
            <a:r>
              <a:rPr lang="cs-CZ" dirty="0" smtClean="0"/>
              <a:t>charakter</a:t>
            </a:r>
          </a:p>
          <a:p>
            <a:pPr algn="just"/>
            <a:endParaRPr lang="cs-CZ" dirty="0"/>
          </a:p>
          <a:p>
            <a:pPr algn="just"/>
            <a:r>
              <a:rPr lang="cs-CZ" u="sng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pohotovostní masáž </a:t>
            </a:r>
            <a:r>
              <a:rPr lang="cs-CZ" dirty="0" smtClean="0"/>
              <a:t>se vykonává těsně před sportovním výkonem. Tato masáž </a:t>
            </a:r>
            <a:r>
              <a:rPr lang="cs-CZ" dirty="0"/>
              <a:t>může mít dráždivý, nebo uklidňující účinek, podle temperamentu </a:t>
            </a:r>
            <a:r>
              <a:rPr lang="cs-CZ" dirty="0" smtClean="0"/>
              <a:t>sportovce</a:t>
            </a:r>
          </a:p>
          <a:p>
            <a:pPr algn="just"/>
            <a:endParaRPr lang="cs-CZ" dirty="0"/>
          </a:p>
          <a:p>
            <a:pPr algn="just"/>
            <a:r>
              <a:rPr lang="cs-CZ" u="sng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masáž </a:t>
            </a:r>
            <a:r>
              <a:rPr lang="cs-CZ" u="sng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odstraňující </a:t>
            </a:r>
            <a:r>
              <a:rPr lang="cs-CZ" u="sng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únavu</a:t>
            </a:r>
            <a:r>
              <a:rPr lang="cs-CZ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r>
              <a:rPr lang="cs-CZ" dirty="0" smtClean="0"/>
              <a:t>je vhodná po sportovních výkonech. </a:t>
            </a:r>
            <a:r>
              <a:rPr lang="cs-CZ" dirty="0"/>
              <a:t>Při této formě masáže se uplatňují převážně hmaty tření, vytírání, roztírání a hnětení. 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SPORTOVNÍ MASÁŽ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Na obnovení výkonnosti sportovce třeba zkrátit čas masáže, zvýšit intenzitu hnětení a působit převážně hmaty tepání</a:t>
            </a:r>
            <a:r>
              <a:rPr lang="cs-CZ" dirty="0" smtClean="0"/>
              <a:t>.</a:t>
            </a:r>
          </a:p>
          <a:p>
            <a:endParaRPr lang="cs-CZ" dirty="0"/>
          </a:p>
          <a:p>
            <a:r>
              <a:rPr lang="cs-CZ" dirty="0"/>
              <a:t>Při každém druhu sportu se masáž přizpůsobuje jeho speciálním potřebám 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2267744" y="2492896"/>
            <a:ext cx="6172200" cy="2053590"/>
          </a:xfrm>
        </p:spPr>
        <p:txBody>
          <a:bodyPr/>
          <a:lstStyle/>
          <a:p>
            <a:r>
              <a:rPr lang="cs-CZ" dirty="0" smtClean="0"/>
              <a:t>Děkuji za pozornost</a:t>
            </a: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34</TotalTime>
  <Words>136</Words>
  <Application>Microsoft Office PowerPoint</Application>
  <PresentationFormat>Předvádění na obrazovce (4:3)</PresentationFormat>
  <Paragraphs>25</Paragraphs>
  <Slides>6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Arkýř</vt:lpstr>
      <vt:lpstr>SPORTOVNÍ MASÁŽ</vt:lpstr>
      <vt:lpstr>SPORTOVNÍ MASÁŽ</vt:lpstr>
      <vt:lpstr>SPORTOVNÍ MASÁŽ</vt:lpstr>
      <vt:lpstr>SPORTOVNÍ MASÁŽ</vt:lpstr>
      <vt:lpstr>SPORTOVNÍ MASÁŽ</vt:lpstr>
      <vt:lpstr>Děkuji za pozornost</vt:lpstr>
    </vt:vector>
  </TitlesOfParts>
  <Company>vfn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Pianelli Jahodová</dc:creator>
  <cp:lastModifiedBy>acer</cp:lastModifiedBy>
  <cp:revision>6</cp:revision>
  <dcterms:created xsi:type="dcterms:W3CDTF">2016-02-22T12:32:50Z</dcterms:created>
  <dcterms:modified xsi:type="dcterms:W3CDTF">2016-02-22T18:05:13Z</dcterms:modified>
</cp:coreProperties>
</file>