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63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19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86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08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05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79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09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89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42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67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90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997D0-C3F7-4881-8D3D-67662878F061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4BE7B-DCFF-4402-B4F5-43F1DC4F93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44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Slavné a méně slavné sociálně psychologické experimenty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/>
              <a:t>Experimenty: </a:t>
            </a:r>
            <a:r>
              <a:rPr lang="cs-CZ" dirty="0" err="1"/>
              <a:t>Gracely</a:t>
            </a:r>
            <a:r>
              <a:rPr lang="cs-CZ" dirty="0"/>
              <a:t>, </a:t>
            </a:r>
            <a:r>
              <a:rPr lang="cs-CZ" dirty="0" err="1"/>
              <a:t>Rosenthal-Fode</a:t>
            </a:r>
            <a:r>
              <a:rPr lang="cs-CZ" dirty="0"/>
              <a:t>, </a:t>
            </a:r>
            <a:r>
              <a:rPr lang="cs-CZ" dirty="0" err="1"/>
              <a:t>Rosenhan</a:t>
            </a:r>
            <a:r>
              <a:rPr lang="cs-CZ" dirty="0"/>
              <a:t>​</a:t>
            </a:r>
          </a:p>
          <a:p>
            <a:pPr fontAlgn="base"/>
            <a:r>
              <a:rPr lang="cs-CZ" dirty="0" err="1" smtClean="0"/>
              <a:t>Holingův</a:t>
            </a:r>
            <a:r>
              <a:rPr lang="cs-CZ" dirty="0"/>
              <a:t> experiment</a:t>
            </a:r>
            <a:r>
              <a:rPr lang="en-US" dirty="0"/>
              <a:t>​</a:t>
            </a:r>
          </a:p>
          <a:p>
            <a:pPr fontAlgn="base"/>
            <a:r>
              <a:rPr lang="cs-CZ" dirty="0" smtClean="0"/>
              <a:t>Experimenty</a:t>
            </a:r>
            <a:r>
              <a:rPr lang="cs-CZ" dirty="0"/>
              <a:t>: </a:t>
            </a:r>
            <a:r>
              <a:rPr lang="cs-CZ" dirty="0" err="1" smtClean="0"/>
              <a:t>Bystander</a:t>
            </a:r>
            <a:r>
              <a:rPr lang="cs-CZ" dirty="0" smtClean="0"/>
              <a:t> efekt, B</a:t>
            </a:r>
            <a:r>
              <a:rPr lang="cs-CZ" dirty="0"/>
              <a:t>. </a:t>
            </a:r>
            <a:r>
              <a:rPr lang="cs-CZ" dirty="0" err="1"/>
              <a:t>Latané</a:t>
            </a:r>
            <a:r>
              <a:rPr lang="cs-CZ" dirty="0"/>
              <a:t>, J. </a:t>
            </a:r>
            <a:r>
              <a:rPr lang="cs-CZ" dirty="0" err="1"/>
              <a:t>Darley</a:t>
            </a:r>
            <a:r>
              <a:rPr lang="cs-CZ" dirty="0"/>
              <a:t>​</a:t>
            </a:r>
          </a:p>
          <a:p>
            <a:pPr fontAlgn="base"/>
            <a:r>
              <a:rPr lang="cs-CZ" dirty="0" err="1" smtClean="0"/>
              <a:t>Milgramův</a:t>
            </a:r>
            <a:r>
              <a:rPr lang="cs-CZ" dirty="0"/>
              <a:t> experiment a jeho varianty</a:t>
            </a:r>
            <a:r>
              <a:rPr lang="en-US" dirty="0"/>
              <a:t>​</a:t>
            </a:r>
          </a:p>
          <a:p>
            <a:pPr fontAlgn="base"/>
            <a:r>
              <a:rPr lang="cs-CZ" dirty="0" err="1" smtClean="0"/>
              <a:t>Zimbardův</a:t>
            </a:r>
            <a:r>
              <a:rPr lang="cs-CZ" dirty="0"/>
              <a:t> experiment</a:t>
            </a:r>
            <a:r>
              <a:rPr lang="en-US" dirty="0"/>
              <a:t>​</a:t>
            </a:r>
          </a:p>
          <a:p>
            <a:pPr fontAlgn="base"/>
            <a:r>
              <a:rPr lang="cs-CZ" dirty="0" err="1" smtClean="0"/>
              <a:t>Aschův</a:t>
            </a:r>
            <a:r>
              <a:rPr lang="cs-CZ" dirty="0"/>
              <a:t> experiment: vliv skupiny na poslušnost</a:t>
            </a:r>
            <a:r>
              <a:rPr lang="en-US" dirty="0"/>
              <a:t>​</a:t>
            </a:r>
          </a:p>
          <a:p>
            <a:pPr fontAlgn="base"/>
            <a:r>
              <a:rPr lang="cs-CZ" dirty="0" smtClean="0"/>
              <a:t>Experiment </a:t>
            </a:r>
            <a:r>
              <a:rPr lang="cs-CZ" dirty="0"/>
              <a:t>„Třetí vlna“</a:t>
            </a:r>
            <a:r>
              <a:rPr lang="en-US" dirty="0"/>
              <a:t>​</a:t>
            </a:r>
          </a:p>
          <a:p>
            <a:pPr fontAlgn="base"/>
            <a:r>
              <a:rPr lang="cs-CZ" dirty="0" err="1" smtClean="0"/>
              <a:t>Festingerův</a:t>
            </a:r>
            <a:r>
              <a:rPr lang="cs-CZ" dirty="0"/>
              <a:t> a </a:t>
            </a:r>
            <a:r>
              <a:rPr lang="cs-CZ" dirty="0" err="1"/>
              <a:t>Carlsmithův</a:t>
            </a:r>
            <a:r>
              <a:rPr lang="cs-CZ" dirty="0"/>
              <a:t> experiment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r>
              <a:rPr lang="cs-CZ" dirty="0" smtClean="0">
                <a:solidFill>
                  <a:srgbClr val="FF0000"/>
                </a:solidFill>
              </a:rPr>
              <a:t>Jaké poučení si z těchto experimentů můžeme odnést, aplikace do zdravotnické praxe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989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Slavné a méně slavné sociálně psychologické experimenty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Slavné a méně slavné sociálně psychologické experimenty</dc:title>
  <dc:creator>Lenka</dc:creator>
  <cp:lastModifiedBy>Lenka</cp:lastModifiedBy>
  <cp:revision>1</cp:revision>
  <dcterms:created xsi:type="dcterms:W3CDTF">2020-11-11T09:29:27Z</dcterms:created>
  <dcterms:modified xsi:type="dcterms:W3CDTF">2020-11-11T09:29:47Z</dcterms:modified>
</cp:coreProperties>
</file>