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4961-DA32-4AFF-80C2-65BE2FAD0389}" type="datetimeFigureOut">
              <a:rPr lang="cs-CZ" smtClean="0"/>
              <a:t>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D62A-BB38-4614-B581-8CC7632279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643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4961-DA32-4AFF-80C2-65BE2FAD0389}" type="datetimeFigureOut">
              <a:rPr lang="cs-CZ" smtClean="0"/>
              <a:t>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D62A-BB38-4614-B581-8CC7632279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4714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4961-DA32-4AFF-80C2-65BE2FAD0389}" type="datetimeFigureOut">
              <a:rPr lang="cs-CZ" smtClean="0"/>
              <a:t>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D62A-BB38-4614-B581-8CC7632279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791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4961-DA32-4AFF-80C2-65BE2FAD0389}" type="datetimeFigureOut">
              <a:rPr lang="cs-CZ" smtClean="0"/>
              <a:t>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D62A-BB38-4614-B581-8CC7632279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6380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4961-DA32-4AFF-80C2-65BE2FAD0389}" type="datetimeFigureOut">
              <a:rPr lang="cs-CZ" smtClean="0"/>
              <a:t>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D62A-BB38-4614-B581-8CC7632279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266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4961-DA32-4AFF-80C2-65BE2FAD0389}" type="datetimeFigureOut">
              <a:rPr lang="cs-CZ" smtClean="0"/>
              <a:t>5.10.2020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D62A-BB38-4614-B581-8CC7632279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2192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4961-DA32-4AFF-80C2-65BE2FAD0389}" type="datetimeFigureOut">
              <a:rPr lang="cs-CZ" smtClean="0"/>
              <a:t>5.10.2020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D62A-BB38-4614-B581-8CC7632279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6471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4961-DA32-4AFF-80C2-65BE2FAD0389}" type="datetimeFigureOut">
              <a:rPr lang="cs-CZ" smtClean="0"/>
              <a:t>5.10.2020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D62A-BB38-4614-B581-8CC7632279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783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4961-DA32-4AFF-80C2-65BE2FAD0389}" type="datetimeFigureOut">
              <a:rPr lang="cs-CZ" smtClean="0"/>
              <a:t>5.10.2020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D62A-BB38-4614-B581-8CC7632279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8369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4961-DA32-4AFF-80C2-65BE2FAD0389}" type="datetimeFigureOut">
              <a:rPr lang="cs-CZ" smtClean="0"/>
              <a:t>5.10.2020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D62A-BB38-4614-B581-8CC7632279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94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4961-DA32-4AFF-80C2-65BE2FAD0389}" type="datetimeFigureOut">
              <a:rPr lang="cs-CZ" smtClean="0"/>
              <a:t>5.10.2020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D62A-BB38-4614-B581-8CC7632279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969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24961-DA32-4AFF-80C2-65BE2FAD0389}" type="datetimeFigureOut">
              <a:rPr lang="cs-CZ" smtClean="0"/>
              <a:t>5.10.2020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7D62A-BB38-4614-B581-8CC7632279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34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855948" y="667356"/>
            <a:ext cx="908660" cy="1323094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lstStyle/>
          <a:p>
            <a:pPr algn="ctr"/>
            <a:r>
              <a:rPr lang="cs-CZ" sz="7998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</a:t>
            </a:r>
          </a:p>
        </p:txBody>
      </p:sp>
      <p:sp>
        <p:nvSpPr>
          <p:cNvPr id="5" name="Obdélník 4"/>
          <p:cNvSpPr/>
          <p:nvPr/>
        </p:nvSpPr>
        <p:spPr>
          <a:xfrm>
            <a:off x="3096749" y="1626558"/>
            <a:ext cx="914932" cy="1323094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lstStyle/>
          <a:p>
            <a:pPr algn="ctr"/>
            <a:r>
              <a:rPr lang="cs-CZ" sz="7998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U</a:t>
            </a:r>
          </a:p>
        </p:txBody>
      </p:sp>
      <p:sp>
        <p:nvSpPr>
          <p:cNvPr id="6" name="Obdélník 5"/>
          <p:cNvSpPr/>
          <p:nvPr/>
        </p:nvSpPr>
        <p:spPr>
          <a:xfrm>
            <a:off x="5366076" y="583639"/>
            <a:ext cx="779178" cy="1322774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cs-CZ" sz="7998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</a:t>
            </a:r>
          </a:p>
        </p:txBody>
      </p:sp>
      <p:sp>
        <p:nvSpPr>
          <p:cNvPr id="7" name="Obdélník 6"/>
          <p:cNvSpPr/>
          <p:nvPr/>
        </p:nvSpPr>
        <p:spPr>
          <a:xfrm>
            <a:off x="7957216" y="1594844"/>
            <a:ext cx="668724" cy="132309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cs-CZ" sz="7998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</a:t>
            </a:r>
          </a:p>
        </p:txBody>
      </p:sp>
      <p:sp>
        <p:nvSpPr>
          <p:cNvPr id="8" name="Obdélník 7"/>
          <p:cNvSpPr/>
          <p:nvPr/>
        </p:nvSpPr>
        <p:spPr>
          <a:xfrm>
            <a:off x="10427338" y="583640"/>
            <a:ext cx="684754" cy="132309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cs-CZ" sz="7998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</a:t>
            </a:r>
          </a:p>
        </p:txBody>
      </p:sp>
      <p:sp>
        <p:nvSpPr>
          <p:cNvPr id="10" name="Obdélník 9"/>
          <p:cNvSpPr/>
          <p:nvPr/>
        </p:nvSpPr>
        <p:spPr>
          <a:xfrm>
            <a:off x="389884" y="2949653"/>
            <a:ext cx="2331038" cy="92298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cs-CZ" sz="5398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naming</a:t>
            </a:r>
            <a:endParaRPr lang="cs-CZ" sz="5398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32833" y="3877909"/>
            <a:ext cx="2636491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399" dirty="0"/>
              <a:t>Pojmenování emocí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1661988" y="4505313"/>
            <a:ext cx="4343897" cy="92298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cs-CZ" sz="5398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understanding</a:t>
            </a:r>
            <a:endParaRPr lang="cs-CZ" sz="5398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2509841" y="5242002"/>
            <a:ext cx="2745688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399" dirty="0"/>
              <a:t>Porozumění emocím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6839022" y="4426416"/>
            <a:ext cx="3305665" cy="92298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cs-CZ" sz="5398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supporting</a:t>
            </a:r>
            <a:endParaRPr lang="cs-CZ" sz="5398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4727809" y="3842858"/>
            <a:ext cx="2674450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399" dirty="0"/>
              <a:t>Respektování emocí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4519742" y="2914235"/>
            <a:ext cx="3168062" cy="92298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cs-CZ" sz="5398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respecting</a:t>
            </a:r>
            <a:endParaRPr lang="cs-CZ" sz="5398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7007620" y="5205202"/>
            <a:ext cx="2307427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399" dirty="0"/>
              <a:t>Podpora emocím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9113385" y="2798290"/>
            <a:ext cx="2870032" cy="92298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/>
            <a:r>
              <a:rPr lang="cs-CZ" sz="5398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exploring</a:t>
            </a:r>
            <a:endParaRPr lang="cs-CZ" sz="5398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9090690" y="3641714"/>
            <a:ext cx="2632324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399" dirty="0"/>
              <a:t>Prozkoumání emocí</a:t>
            </a:r>
          </a:p>
        </p:txBody>
      </p:sp>
    </p:spTree>
    <p:extLst>
      <p:ext uri="{BB962C8B-B14F-4D97-AF65-F5344CB8AC3E}">
        <p14:creationId xmlns:p14="http://schemas.microsoft.com/office/powerpoint/2010/main" val="408637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Naming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„Vidím, že je to pro Vás velmi těžké.“</a:t>
            </a:r>
          </a:p>
          <a:p>
            <a:r>
              <a:rPr lang="cs-CZ" dirty="0"/>
              <a:t>„Hodně Vás to zarmoutilo, překvapilo.“</a:t>
            </a:r>
          </a:p>
          <a:p>
            <a:r>
              <a:rPr lang="cs-CZ" dirty="0"/>
              <a:t>„Jste nervózní.“</a:t>
            </a:r>
          </a:p>
          <a:p>
            <a:r>
              <a:rPr lang="cs-CZ" dirty="0"/>
              <a:t>„Jste napjatá</a:t>
            </a:r>
            <a:r>
              <a:rPr lang="cs-CZ" dirty="0" smtClean="0"/>
              <a:t>.“</a:t>
            </a:r>
          </a:p>
          <a:p>
            <a:r>
              <a:rPr lang="cs-CZ" dirty="0" smtClean="0"/>
              <a:t>„Máte obavy, že…“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04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Understanding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„Rozumím tomu správně, že</a:t>
            </a:r>
            <a:r>
              <a:rPr lang="cs-CZ" dirty="0" smtClean="0"/>
              <a:t>…</a:t>
            </a:r>
          </a:p>
          <a:p>
            <a:r>
              <a:rPr lang="cs-CZ" dirty="0" smtClean="0"/>
              <a:t>„Aha, takže máte špatnou zkušenost s…“</a:t>
            </a:r>
            <a:endParaRPr lang="cs-CZ" dirty="0"/>
          </a:p>
          <a:p>
            <a:r>
              <a:rPr lang="cs-CZ" dirty="0"/>
              <a:t>Můžete mi to vysvětlit, jak to vnímáte, abych Vám dobře porozuměla…“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802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Respecting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</a:t>
            </a:r>
            <a:r>
              <a:rPr lang="cs-CZ" dirty="0" smtClean="0"/>
              <a:t>to je přirozené</a:t>
            </a:r>
            <a:r>
              <a:rPr lang="cs-CZ" dirty="0" smtClean="0"/>
              <a:t>,  </a:t>
            </a:r>
            <a:r>
              <a:rPr lang="cs-CZ" dirty="0"/>
              <a:t>že se takto cítíte po tom všem…“</a:t>
            </a:r>
          </a:p>
          <a:p>
            <a:r>
              <a:rPr lang="cs-CZ" dirty="0"/>
              <a:t>„je přirozené, že pláčete…jste naštvaný, když jste se dozvěděl/a takovou zprávu..“</a:t>
            </a:r>
          </a:p>
          <a:p>
            <a:r>
              <a:rPr lang="cs-CZ" dirty="0"/>
              <a:t>„většina pacientů to prožívá stejně jako vy…zlobí se nebo pláčou..“</a:t>
            </a:r>
          </a:p>
          <a:p>
            <a:r>
              <a:rPr lang="cs-CZ" dirty="0"/>
              <a:t>„je zcela legitimní být naštvaný“</a:t>
            </a:r>
          </a:p>
          <a:p>
            <a:r>
              <a:rPr lang="cs-CZ" dirty="0"/>
              <a:t>„musí to být pro Vás velmi těžké“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376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Supporting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„udělám vše, abyste se cítil/a lépe“</a:t>
            </a:r>
          </a:p>
          <a:p>
            <a:r>
              <a:rPr lang="cs-CZ" dirty="0"/>
              <a:t>„jsem tu pro Vás“</a:t>
            </a:r>
          </a:p>
          <a:p>
            <a:r>
              <a:rPr lang="cs-CZ" dirty="0"/>
              <a:t>„náš tým se bude snažit udělat vše, abyste se cítil/a lépe“</a:t>
            </a:r>
          </a:p>
          <a:p>
            <a:r>
              <a:rPr lang="cs-CZ" dirty="0"/>
              <a:t>„jsme tady pro Vás“</a:t>
            </a:r>
          </a:p>
          <a:p>
            <a:r>
              <a:rPr lang="cs-CZ" dirty="0"/>
              <a:t>„nejsem si jistá, co bude pro Vás teď nejlepší“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277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Exploring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„povězte mi o tom víc…“</a:t>
            </a:r>
          </a:p>
          <a:p>
            <a:r>
              <a:rPr lang="cs-CZ" dirty="0"/>
              <a:t>„co máte přesně na mysli tím, když říkáte, že…“</a:t>
            </a:r>
          </a:p>
          <a:p>
            <a:r>
              <a:rPr lang="cs-CZ" dirty="0"/>
              <a:t>„co se Vám teď honí hlavou?“</a:t>
            </a:r>
          </a:p>
          <a:p>
            <a:r>
              <a:rPr lang="cs-CZ" dirty="0"/>
              <a:t>„Jaké obavy Vás trápí?“</a:t>
            </a:r>
          </a:p>
          <a:p>
            <a:r>
              <a:rPr lang="cs-CZ" dirty="0"/>
              <a:t>„co je to nejtěžší pro Vás“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677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</Words>
  <Application>Microsoft Office PowerPoint</Application>
  <PresentationFormat>Širokoúhlá obrazovka</PresentationFormat>
  <Paragraphs>43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Prezentace aplikace PowerPoint</vt:lpstr>
      <vt:lpstr>Naming</vt:lpstr>
      <vt:lpstr>Understanding</vt:lpstr>
      <vt:lpstr>Respecting </vt:lpstr>
      <vt:lpstr>Supporting</vt:lpstr>
      <vt:lpstr>Exploring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Lenka</dc:creator>
  <cp:lastModifiedBy>Lenka</cp:lastModifiedBy>
  <cp:revision>1</cp:revision>
  <dcterms:created xsi:type="dcterms:W3CDTF">2020-10-05T08:53:04Z</dcterms:created>
  <dcterms:modified xsi:type="dcterms:W3CDTF">2020-10-05T08:53:18Z</dcterms:modified>
</cp:coreProperties>
</file>