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3" r:id="rId3"/>
    <p:sldId id="257" r:id="rId4"/>
    <p:sldId id="262" r:id="rId5"/>
    <p:sldId id="258" r:id="rId6"/>
    <p:sldId id="261" r:id="rId7"/>
    <p:sldId id="260" r:id="rId8"/>
    <p:sldId id="259" r:id="rId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cs-CZ" sz="2400">
                <a:latin typeface="Times New Roman" pitchFamily="18" charset="0"/>
              </a:endParaRPr>
            </a:p>
          </p:txBody>
        </p:sp>
        <p:sp>
          <p:nvSpPr>
            <p:cNvPr id="5124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cs-CZ" sz="2400">
                <a:latin typeface="Times New Roman" pitchFamily="18" charset="0"/>
              </a:endParaRPr>
            </a:p>
          </p:txBody>
        </p:sp>
      </p:grpSp>
      <p:grpSp>
        <p:nvGrpSpPr>
          <p:cNvPr id="5125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5126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5127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smtClean="0"/>
              <a:t>Klepnutím lze upravit styl předlohy podnadpisů.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cs-CZ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cs-CZ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BE5A2545-34B5-4DFD-9323-126C5795B56F}" type="slidenum">
              <a:rPr lang="cs-CZ"/>
              <a:pPr/>
              <a:t>‹#›</a:t>
            </a:fld>
            <a:endParaRPr lang="cs-CZ"/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cs-CZ" noProof="0" smtClean="0"/>
              <a:t>Klepnutím lze upravit styl předlohy nadpisů.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B58B00-8DDD-4ABD-BAF9-8714A810365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514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7F0252-0B4C-4426-A992-B9E3BB94491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6689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F4A9B-83BE-48C3-8823-F9DBD394467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2964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25754B-C3AA-44EC-9BE4-061C6E237F54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9681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0089DB-7B41-4A1B-AA7D-CC509444307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2445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9DEDA-7E6D-41FA-8A13-979850C0D62A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1997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1C1F58-BA53-47CF-AB47-2B218F260E9D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1343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CC779E-8B81-4037-8AED-E25E9CCDEB8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420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F510B-4725-4AB9-87A8-CD679E35C445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068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79136C-A89F-48B5-B2E8-44BFA5CB729E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6877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4099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410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10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cs-CZ"/>
              </a:p>
            </p:txBody>
          </p:sp>
        </p:grpSp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4103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4104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cs-CZ"/>
              </a:p>
            </p:txBody>
          </p:sp>
        </p:grpSp>
      </p:grpSp>
      <p:sp>
        <p:nvSpPr>
          <p:cNvPr id="4105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cs-CZ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s-CZ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DD2BE74D-F7EF-464F-953A-F65D1173CCEC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Gambrinus liga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/>
              <a:t>Kluby 1. fotbalové ligy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Tabulka po podzimní sezoně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Slavia</a:t>
            </a:r>
          </a:p>
          <a:p>
            <a:r>
              <a:rPr lang="cs-CZ"/>
              <a:t>Mladá Boleslav</a:t>
            </a:r>
          </a:p>
          <a:p>
            <a:r>
              <a:rPr lang="cs-CZ"/>
              <a:t>Ostrava</a:t>
            </a:r>
          </a:p>
          <a:p>
            <a:r>
              <a:rPr lang="cs-CZ"/>
              <a:t>Sparta</a:t>
            </a:r>
          </a:p>
          <a:p>
            <a:r>
              <a:rPr lang="cs-CZ"/>
              <a:t>Liberec</a:t>
            </a:r>
          </a:p>
          <a:p>
            <a:r>
              <a:rPr lang="cs-CZ"/>
              <a:t>Olomouc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SK Slavia Praha</a:t>
            </a:r>
          </a:p>
        </p:txBody>
      </p:sp>
      <p:pic>
        <p:nvPicPr>
          <p:cNvPr id="6151" name="Picture 7" descr="ico-sk-slavia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92275" y="3194050"/>
            <a:ext cx="1871663" cy="18716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52" name="Picture 8" descr="slavia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95738" y="2592388"/>
            <a:ext cx="4535487" cy="27908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SK Sigma Olomouc</a:t>
            </a:r>
          </a:p>
        </p:txBody>
      </p:sp>
      <p:pic>
        <p:nvPicPr>
          <p:cNvPr id="13318" name="Picture 6" descr="sigma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35150" y="3336925"/>
            <a:ext cx="1296988" cy="1296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3319" name="Picture 7" descr="hráči olomouc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67175" y="2824163"/>
            <a:ext cx="4752975" cy="25812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FK Mladá Boleslav</a:t>
            </a:r>
          </a:p>
        </p:txBody>
      </p:sp>
      <p:pic>
        <p:nvPicPr>
          <p:cNvPr id="8199" name="Picture 7" descr="boleslav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51063" y="3348038"/>
            <a:ext cx="1143000" cy="17526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200" name="Picture 8" descr="hráči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60913" y="2809875"/>
            <a:ext cx="3770312" cy="2827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FC Baník Ostrava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AC Sparta Praha</a:t>
            </a:r>
          </a:p>
        </p:txBody>
      </p:sp>
      <p:pic>
        <p:nvPicPr>
          <p:cNvPr id="11270" name="Picture 6" descr="sparta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19250" y="3121025"/>
            <a:ext cx="2016125" cy="2016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271" name="Picture 7" descr="hráči sparta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79838" y="2651125"/>
            <a:ext cx="4751387" cy="2606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FC Slovan Liberec</a:t>
            </a:r>
          </a:p>
        </p:txBody>
      </p:sp>
      <p:pic>
        <p:nvPicPr>
          <p:cNvPr id="10246" name="Picture 6" descr="liberec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8175" y="3409950"/>
            <a:ext cx="1655763" cy="1655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47" name="Picture 7" descr="hráči liberec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00563" y="2797175"/>
            <a:ext cx="4175125" cy="2779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psle">
  <a:themeElements>
    <a:clrScheme name="Kapsle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Kaps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apsle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le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le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le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le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le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le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le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72</TotalTime>
  <Words>36</Words>
  <Application>Microsoft Office PowerPoint</Application>
  <PresentationFormat>Předvádění na obrazovce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Kapsle</vt:lpstr>
      <vt:lpstr>Gambrinus liga</vt:lpstr>
      <vt:lpstr>Tabulka po podzimní sezoně</vt:lpstr>
      <vt:lpstr>SK Slavia Praha</vt:lpstr>
      <vt:lpstr>SK Sigma Olomouc</vt:lpstr>
      <vt:lpstr>FK Mladá Boleslav</vt:lpstr>
      <vt:lpstr>FC Baník Ostrava</vt:lpstr>
      <vt:lpstr>AC Sparta Praha</vt:lpstr>
      <vt:lpstr>FC Slovan Liberec</vt:lpstr>
    </vt:vector>
  </TitlesOfParts>
  <Company>RP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Gambrinus liga</dc:title>
  <dc:creator>Radek Polák</dc:creator>
  <cp:lastModifiedBy>Vonásek Adalbert</cp:lastModifiedBy>
  <cp:revision>3</cp:revision>
  <dcterms:created xsi:type="dcterms:W3CDTF">2009-02-14T13:02:26Z</dcterms:created>
  <dcterms:modified xsi:type="dcterms:W3CDTF">2012-11-21T16:48:49Z</dcterms:modified>
</cp:coreProperties>
</file>