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693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4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0576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29014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564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790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44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649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822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426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0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02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62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39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6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983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5149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A822B51-0869-417A-A822-B8DC08256CF9}" type="datetimeFigureOut">
              <a:rPr lang="cs-CZ" smtClean="0"/>
              <a:t>11.10.2020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1F140FE-C452-4F07-B1C3-7A7A32523BA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31062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Mgr. František </a:t>
            </a:r>
            <a:r>
              <a:rPr lang="cs-CZ" dirty="0" err="1" smtClean="0"/>
              <a:t>Kadraba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Tel.: 533 721 495</a:t>
            </a:r>
          </a:p>
          <a:p>
            <a:r>
              <a:rPr lang="cs-CZ" dirty="0" smtClean="0"/>
              <a:t>Email: franc.kadrab@vsz.cz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6688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800" b="1" dirty="0" smtClean="0">
                <a:latin typeface="Bauhaus 93" panose="04030905020B02020C02" pitchFamily="82" charset="0"/>
              </a:rPr>
              <a:t>Absolvované školy</a:t>
            </a:r>
            <a:endParaRPr lang="cs-CZ" sz="4800" b="1" dirty="0">
              <a:latin typeface="Bauhaus 93" panose="04030905020B02020C02" pitchFamily="82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dirty="0" smtClean="0"/>
              <a:t>Mateřská škola</a:t>
            </a:r>
          </a:p>
          <a:p>
            <a:pPr algn="ctr"/>
            <a:r>
              <a:rPr lang="cs-CZ" dirty="0" smtClean="0"/>
              <a:t>Základní škola</a:t>
            </a:r>
          </a:p>
          <a:p>
            <a:pPr algn="ctr"/>
            <a:r>
              <a:rPr lang="cs-CZ" dirty="0" smtClean="0"/>
              <a:t>Střední škola</a:t>
            </a:r>
          </a:p>
          <a:p>
            <a:pPr algn="ctr"/>
            <a:r>
              <a:rPr lang="cs-CZ" dirty="0" smtClean="0"/>
              <a:t>Autoškola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1650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0592" y="1270000"/>
            <a:ext cx="3964366" cy="3030538"/>
          </a:xfrm>
        </p:spPr>
      </p:pic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5875980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</TotalTime>
  <Words>21</Words>
  <Application>Microsoft Office PowerPoint</Application>
  <PresentationFormat>Širokoúhlá obrazovka</PresentationFormat>
  <Paragraphs>8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Bauhaus 93</vt:lpstr>
      <vt:lpstr>Century Gothic</vt:lpstr>
      <vt:lpstr>Wingdings 3</vt:lpstr>
      <vt:lpstr>Řez</vt:lpstr>
      <vt:lpstr>Mgr. František Kadraba</vt:lpstr>
      <vt:lpstr>Absolvované školy</vt:lpstr>
      <vt:lpstr>Prezentace aplikace PowerPoint</vt:lpstr>
    </vt:vector>
  </TitlesOfParts>
  <Company>Gymnázium, Postupická 3150, 141 00 Praha 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Radek Polák</dc:creator>
  <cp:lastModifiedBy>Radek Polák</cp:lastModifiedBy>
  <cp:revision>2</cp:revision>
  <dcterms:created xsi:type="dcterms:W3CDTF">2020-10-11T14:36:09Z</dcterms:created>
  <dcterms:modified xsi:type="dcterms:W3CDTF">2020-10-11T14:41:04Z</dcterms:modified>
</cp:coreProperties>
</file>