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Lst>
  <p:sldSz cx="9144000" cy="6858000" type="screen4x3"/>
  <p:notesSz cx="9144000" cy="6858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99"/>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306192" y="462534"/>
            <a:ext cx="4531614" cy="667385"/>
          </a:xfrm>
          <a:prstGeom prst="rect">
            <a:avLst/>
          </a:prstGeom>
        </p:spPr>
        <p:txBody>
          <a:bodyPr wrap="square" lIns="0" tIns="0" rIns="0" bIns="0">
            <a:spAutoFit/>
          </a:bodyPr>
          <a:lstStyle>
            <a:lvl1pPr>
              <a:defRPr sz="4400" b="0" i="0">
                <a:solidFill>
                  <a:srgbClr val="FFFFCC"/>
                </a:solidFill>
                <a:latin typeface="Tahoma"/>
                <a:cs typeface="Tahoma"/>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2/21/2016</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FFFCC"/>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2/21/2016</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FFFCC"/>
                </a:solidFill>
                <a:latin typeface="Tahoma"/>
                <a:cs typeface="Tahom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2/21/2016</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dirty="0"/>
          </a:p>
        </p:txBody>
      </p:sp>
      <p:sp>
        <p:nvSpPr>
          <p:cNvPr id="17" name="bk object 17"/>
          <p:cNvSpPr/>
          <p:nvPr/>
        </p:nvSpPr>
        <p:spPr>
          <a:xfrm>
            <a:off x="2220976" y="1771650"/>
            <a:ext cx="4469130" cy="3349625"/>
          </a:xfrm>
          <a:custGeom>
            <a:avLst/>
            <a:gdLst/>
            <a:ahLst/>
            <a:cxnLst/>
            <a:rect l="l" t="t" r="r" b="b"/>
            <a:pathLst>
              <a:path w="4469130" h="3349625">
                <a:moveTo>
                  <a:pt x="1508125" y="134874"/>
                </a:moveTo>
                <a:lnTo>
                  <a:pt x="996950" y="695325"/>
                </a:lnTo>
                <a:lnTo>
                  <a:pt x="104775" y="747649"/>
                </a:lnTo>
                <a:lnTo>
                  <a:pt x="0" y="995299"/>
                </a:lnTo>
                <a:lnTo>
                  <a:pt x="590550" y="1628775"/>
                </a:lnTo>
                <a:lnTo>
                  <a:pt x="969899" y="1431925"/>
                </a:lnTo>
                <a:lnTo>
                  <a:pt x="1574800" y="1722374"/>
                </a:lnTo>
                <a:lnTo>
                  <a:pt x="1771650" y="2125599"/>
                </a:lnTo>
                <a:lnTo>
                  <a:pt x="1719199" y="2301875"/>
                </a:lnTo>
                <a:lnTo>
                  <a:pt x="1784350" y="2633599"/>
                </a:lnTo>
                <a:lnTo>
                  <a:pt x="1823974" y="3173349"/>
                </a:lnTo>
                <a:lnTo>
                  <a:pt x="2322449" y="3349625"/>
                </a:lnTo>
                <a:lnTo>
                  <a:pt x="2676525" y="3214624"/>
                </a:lnTo>
                <a:lnTo>
                  <a:pt x="2544699" y="2820924"/>
                </a:lnTo>
                <a:lnTo>
                  <a:pt x="3160649" y="2468499"/>
                </a:lnTo>
                <a:lnTo>
                  <a:pt x="3621024" y="2447925"/>
                </a:lnTo>
                <a:lnTo>
                  <a:pt x="3883025" y="2157349"/>
                </a:lnTo>
                <a:lnTo>
                  <a:pt x="3748024" y="1589024"/>
                </a:lnTo>
                <a:lnTo>
                  <a:pt x="4137025" y="1417574"/>
                </a:lnTo>
                <a:lnTo>
                  <a:pt x="4468749" y="720725"/>
                </a:lnTo>
                <a:lnTo>
                  <a:pt x="3997325" y="0"/>
                </a:lnTo>
              </a:path>
            </a:pathLst>
          </a:custGeom>
          <a:ln w="15240">
            <a:solidFill>
              <a:srgbClr val="5B5D6B"/>
            </a:solidFill>
          </a:ln>
        </p:spPr>
        <p:txBody>
          <a:bodyPr wrap="square" lIns="0" tIns="0" rIns="0" bIns="0" rtlCol="0"/>
          <a:lstStyle/>
          <a:p>
            <a:endParaRPr dirty="0"/>
          </a:p>
        </p:txBody>
      </p:sp>
      <p:sp>
        <p:nvSpPr>
          <p:cNvPr id="18" name="bk object 18"/>
          <p:cNvSpPr/>
          <p:nvPr/>
        </p:nvSpPr>
        <p:spPr>
          <a:xfrm>
            <a:off x="1066800" y="1771650"/>
            <a:ext cx="6296025" cy="3756025"/>
          </a:xfrm>
          <a:custGeom>
            <a:avLst/>
            <a:gdLst/>
            <a:ahLst/>
            <a:cxnLst/>
            <a:rect l="l" t="t" r="r" b="b"/>
            <a:pathLst>
              <a:path w="6296025" h="3756025">
                <a:moveTo>
                  <a:pt x="2258949" y="103124"/>
                </a:moveTo>
                <a:lnTo>
                  <a:pt x="1822450" y="415925"/>
                </a:lnTo>
                <a:lnTo>
                  <a:pt x="1482725" y="342900"/>
                </a:lnTo>
                <a:lnTo>
                  <a:pt x="839724" y="498475"/>
                </a:lnTo>
                <a:lnTo>
                  <a:pt x="276225" y="519049"/>
                </a:lnTo>
                <a:lnTo>
                  <a:pt x="0" y="996950"/>
                </a:lnTo>
                <a:lnTo>
                  <a:pt x="144462" y="1152525"/>
                </a:lnTo>
                <a:lnTo>
                  <a:pt x="366649" y="1038225"/>
                </a:lnTo>
                <a:lnTo>
                  <a:pt x="682625" y="1090549"/>
                </a:lnTo>
                <a:lnTo>
                  <a:pt x="800100" y="1349375"/>
                </a:lnTo>
                <a:lnTo>
                  <a:pt x="550799" y="1619250"/>
                </a:lnTo>
                <a:lnTo>
                  <a:pt x="839724" y="1816100"/>
                </a:lnTo>
                <a:lnTo>
                  <a:pt x="1154049" y="1754124"/>
                </a:lnTo>
                <a:lnTo>
                  <a:pt x="1430274" y="1930400"/>
                </a:lnTo>
                <a:lnTo>
                  <a:pt x="1993900" y="1950974"/>
                </a:lnTo>
                <a:lnTo>
                  <a:pt x="2557399" y="2262124"/>
                </a:lnTo>
                <a:lnTo>
                  <a:pt x="2689225" y="2655824"/>
                </a:lnTo>
                <a:lnTo>
                  <a:pt x="2570099" y="3362325"/>
                </a:lnTo>
                <a:lnTo>
                  <a:pt x="2689225" y="3600450"/>
                </a:lnTo>
                <a:lnTo>
                  <a:pt x="3384550" y="3559175"/>
                </a:lnTo>
                <a:lnTo>
                  <a:pt x="3633724" y="3756025"/>
                </a:lnTo>
                <a:lnTo>
                  <a:pt x="4117975" y="3248025"/>
                </a:lnTo>
                <a:lnTo>
                  <a:pt x="4027424" y="2884424"/>
                </a:lnTo>
                <a:lnTo>
                  <a:pt x="4473575" y="2655824"/>
                </a:lnTo>
                <a:lnTo>
                  <a:pt x="4787900" y="2728849"/>
                </a:lnTo>
                <a:lnTo>
                  <a:pt x="5207000" y="2563749"/>
                </a:lnTo>
                <a:lnTo>
                  <a:pt x="5405374" y="1863725"/>
                </a:lnTo>
                <a:lnTo>
                  <a:pt x="5783199" y="1463675"/>
                </a:lnTo>
                <a:lnTo>
                  <a:pt x="6296025" y="1422400"/>
                </a:lnTo>
                <a:lnTo>
                  <a:pt x="6203950" y="1163574"/>
                </a:lnTo>
                <a:lnTo>
                  <a:pt x="5824474" y="893699"/>
                </a:lnTo>
                <a:lnTo>
                  <a:pt x="6059424" y="333375"/>
                </a:lnTo>
                <a:lnTo>
                  <a:pt x="5699125" y="0"/>
                </a:lnTo>
              </a:path>
            </a:pathLst>
          </a:custGeom>
          <a:ln w="16510">
            <a:solidFill>
              <a:srgbClr val="5B5D6B"/>
            </a:solidFill>
          </a:ln>
        </p:spPr>
        <p:txBody>
          <a:bodyPr wrap="square" lIns="0" tIns="0" rIns="0" bIns="0" rtlCol="0"/>
          <a:lstStyle/>
          <a:p>
            <a:endParaRPr dirty="0"/>
          </a:p>
        </p:txBody>
      </p:sp>
      <p:sp>
        <p:nvSpPr>
          <p:cNvPr id="19" name="bk object 19"/>
          <p:cNvSpPr/>
          <p:nvPr/>
        </p:nvSpPr>
        <p:spPr>
          <a:xfrm>
            <a:off x="31750" y="1697101"/>
            <a:ext cx="9099550" cy="4932680"/>
          </a:xfrm>
          <a:custGeom>
            <a:avLst/>
            <a:gdLst/>
            <a:ahLst/>
            <a:cxnLst/>
            <a:rect l="l" t="t" r="r" b="b"/>
            <a:pathLst>
              <a:path w="9099550" h="4932680">
                <a:moveTo>
                  <a:pt x="128587" y="0"/>
                </a:moveTo>
                <a:lnTo>
                  <a:pt x="211137" y="520700"/>
                </a:lnTo>
                <a:lnTo>
                  <a:pt x="0" y="1057148"/>
                </a:lnTo>
                <a:lnTo>
                  <a:pt x="131762" y="1938274"/>
                </a:lnTo>
                <a:lnTo>
                  <a:pt x="655637" y="2404999"/>
                </a:lnTo>
                <a:lnTo>
                  <a:pt x="1398524" y="2698623"/>
                </a:lnTo>
                <a:lnTo>
                  <a:pt x="2286000" y="2620899"/>
                </a:lnTo>
                <a:lnTo>
                  <a:pt x="2785999" y="3079623"/>
                </a:lnTo>
                <a:lnTo>
                  <a:pt x="2624074" y="3374898"/>
                </a:lnTo>
                <a:lnTo>
                  <a:pt x="1803400" y="3400298"/>
                </a:lnTo>
                <a:lnTo>
                  <a:pt x="1446149" y="3208274"/>
                </a:lnTo>
                <a:lnTo>
                  <a:pt x="1173162" y="3400298"/>
                </a:lnTo>
                <a:lnTo>
                  <a:pt x="1514475" y="4006786"/>
                </a:lnTo>
                <a:lnTo>
                  <a:pt x="1544574" y="4611624"/>
                </a:lnTo>
                <a:lnTo>
                  <a:pt x="2398649" y="4932299"/>
                </a:lnTo>
                <a:lnTo>
                  <a:pt x="2609850" y="4638611"/>
                </a:lnTo>
                <a:lnTo>
                  <a:pt x="3297174" y="4440174"/>
                </a:lnTo>
                <a:lnTo>
                  <a:pt x="4143375" y="4702111"/>
                </a:lnTo>
                <a:lnTo>
                  <a:pt x="5114925" y="4463986"/>
                </a:lnTo>
                <a:lnTo>
                  <a:pt x="5465699" y="4638611"/>
                </a:lnTo>
                <a:lnTo>
                  <a:pt x="6129274" y="4203636"/>
                </a:lnTo>
                <a:lnTo>
                  <a:pt x="6548374" y="3668649"/>
                </a:lnTo>
                <a:lnTo>
                  <a:pt x="6935724" y="3679825"/>
                </a:lnTo>
                <a:lnTo>
                  <a:pt x="7229475" y="3881374"/>
                </a:lnTo>
                <a:lnTo>
                  <a:pt x="7961249" y="3400298"/>
                </a:lnTo>
                <a:lnTo>
                  <a:pt x="8578850" y="3468624"/>
                </a:lnTo>
                <a:lnTo>
                  <a:pt x="9099550" y="3284474"/>
                </a:lnTo>
              </a:path>
            </a:pathLst>
          </a:custGeom>
          <a:ln w="16510">
            <a:solidFill>
              <a:srgbClr val="5B5D6B"/>
            </a:solidFill>
          </a:ln>
        </p:spPr>
        <p:txBody>
          <a:bodyPr wrap="square" lIns="0" tIns="0" rIns="0" bIns="0" rtlCol="0"/>
          <a:lstStyle/>
          <a:p>
            <a:endParaRPr dirty="0"/>
          </a:p>
        </p:txBody>
      </p:sp>
      <p:sp>
        <p:nvSpPr>
          <p:cNvPr id="20" name="bk object 20"/>
          <p:cNvSpPr/>
          <p:nvPr/>
        </p:nvSpPr>
        <p:spPr>
          <a:xfrm>
            <a:off x="384175" y="1817751"/>
            <a:ext cx="8750300" cy="4381500"/>
          </a:xfrm>
          <a:custGeom>
            <a:avLst/>
            <a:gdLst/>
            <a:ahLst/>
            <a:cxnLst/>
            <a:rect l="l" t="t" r="r" b="b"/>
            <a:pathLst>
              <a:path w="8750300" h="4381500">
                <a:moveTo>
                  <a:pt x="381000" y="0"/>
                </a:moveTo>
                <a:lnTo>
                  <a:pt x="0" y="533400"/>
                </a:lnTo>
                <a:lnTo>
                  <a:pt x="130175" y="1303274"/>
                </a:lnTo>
                <a:lnTo>
                  <a:pt x="385762" y="1385824"/>
                </a:lnTo>
                <a:lnTo>
                  <a:pt x="750887" y="1725549"/>
                </a:lnTo>
                <a:lnTo>
                  <a:pt x="884237" y="2287524"/>
                </a:lnTo>
                <a:lnTo>
                  <a:pt x="1331849" y="2379599"/>
                </a:lnTo>
                <a:lnTo>
                  <a:pt x="1997075" y="2141474"/>
                </a:lnTo>
                <a:lnTo>
                  <a:pt x="2074799" y="2370074"/>
                </a:lnTo>
                <a:lnTo>
                  <a:pt x="2573274" y="2401824"/>
                </a:lnTo>
                <a:lnTo>
                  <a:pt x="2955925" y="2960624"/>
                </a:lnTo>
                <a:lnTo>
                  <a:pt x="2647950" y="3438525"/>
                </a:lnTo>
                <a:lnTo>
                  <a:pt x="2076450" y="3519424"/>
                </a:lnTo>
                <a:lnTo>
                  <a:pt x="1574800" y="3448050"/>
                </a:lnTo>
                <a:lnTo>
                  <a:pt x="1433449" y="3562350"/>
                </a:lnTo>
                <a:lnTo>
                  <a:pt x="1600200" y="3833749"/>
                </a:lnTo>
                <a:lnTo>
                  <a:pt x="1574800" y="4029011"/>
                </a:lnTo>
                <a:lnTo>
                  <a:pt x="1804924" y="4381436"/>
                </a:lnTo>
                <a:lnTo>
                  <a:pt x="2636774" y="4163949"/>
                </a:lnTo>
                <a:lnTo>
                  <a:pt x="2738374" y="3955986"/>
                </a:lnTo>
                <a:lnTo>
                  <a:pt x="3008249" y="4049649"/>
                </a:lnTo>
                <a:lnTo>
                  <a:pt x="3711575" y="3886136"/>
                </a:lnTo>
                <a:lnTo>
                  <a:pt x="3878199" y="4308411"/>
                </a:lnTo>
                <a:lnTo>
                  <a:pt x="4556125" y="4033774"/>
                </a:lnTo>
                <a:lnTo>
                  <a:pt x="5181600" y="4113149"/>
                </a:lnTo>
                <a:lnTo>
                  <a:pt x="5591175" y="3852799"/>
                </a:lnTo>
                <a:lnTo>
                  <a:pt x="5705475" y="3303524"/>
                </a:lnTo>
                <a:lnTo>
                  <a:pt x="6370574" y="3313049"/>
                </a:lnTo>
                <a:lnTo>
                  <a:pt x="6461125" y="3054223"/>
                </a:lnTo>
                <a:lnTo>
                  <a:pt x="6729349" y="3065399"/>
                </a:lnTo>
                <a:lnTo>
                  <a:pt x="7088124" y="3324098"/>
                </a:lnTo>
                <a:lnTo>
                  <a:pt x="7677150" y="2879598"/>
                </a:lnTo>
                <a:lnTo>
                  <a:pt x="8294624" y="2833624"/>
                </a:lnTo>
                <a:lnTo>
                  <a:pt x="8520049" y="2493899"/>
                </a:lnTo>
                <a:lnTo>
                  <a:pt x="8750300" y="2516124"/>
                </a:lnTo>
              </a:path>
            </a:pathLst>
          </a:custGeom>
          <a:ln w="15240">
            <a:solidFill>
              <a:srgbClr val="5B5D6B"/>
            </a:solidFill>
          </a:ln>
        </p:spPr>
        <p:txBody>
          <a:bodyPr wrap="square" lIns="0" tIns="0" rIns="0" bIns="0" rtlCol="0"/>
          <a:lstStyle/>
          <a:p>
            <a:endParaRPr dirty="0"/>
          </a:p>
        </p:txBody>
      </p:sp>
      <p:sp>
        <p:nvSpPr>
          <p:cNvPr id="21" name="bk object 21"/>
          <p:cNvSpPr/>
          <p:nvPr/>
        </p:nvSpPr>
        <p:spPr>
          <a:xfrm>
            <a:off x="7683500" y="1562100"/>
            <a:ext cx="1254125" cy="1887855"/>
          </a:xfrm>
          <a:custGeom>
            <a:avLst/>
            <a:gdLst/>
            <a:ahLst/>
            <a:cxnLst/>
            <a:rect l="l" t="t" r="r" b="b"/>
            <a:pathLst>
              <a:path w="1254125" h="1887854">
                <a:moveTo>
                  <a:pt x="220599" y="0"/>
                </a:moveTo>
                <a:lnTo>
                  <a:pt x="333375" y="369824"/>
                </a:lnTo>
                <a:lnTo>
                  <a:pt x="252349" y="1020699"/>
                </a:lnTo>
                <a:lnTo>
                  <a:pt x="720725" y="1223899"/>
                </a:lnTo>
                <a:lnTo>
                  <a:pt x="960501" y="1660525"/>
                </a:lnTo>
                <a:lnTo>
                  <a:pt x="1254125" y="1887601"/>
                </a:lnTo>
                <a:lnTo>
                  <a:pt x="857250" y="1763776"/>
                </a:lnTo>
                <a:lnTo>
                  <a:pt x="576199" y="1401699"/>
                </a:lnTo>
                <a:lnTo>
                  <a:pt x="220599" y="1352550"/>
                </a:lnTo>
                <a:lnTo>
                  <a:pt x="0" y="792099"/>
                </a:lnTo>
                <a:lnTo>
                  <a:pt x="76200" y="331724"/>
                </a:lnTo>
              </a:path>
            </a:pathLst>
          </a:custGeom>
          <a:ln w="15240">
            <a:solidFill>
              <a:srgbClr val="5B5D6B"/>
            </a:solidFill>
          </a:ln>
        </p:spPr>
        <p:txBody>
          <a:bodyPr wrap="square" lIns="0" tIns="0" rIns="0" bIns="0" rtlCol="0"/>
          <a:lstStyle/>
          <a:p>
            <a:endParaRPr dirty="0"/>
          </a:p>
        </p:txBody>
      </p:sp>
      <p:sp>
        <p:nvSpPr>
          <p:cNvPr id="22" name="bk object 22"/>
          <p:cNvSpPr/>
          <p:nvPr/>
        </p:nvSpPr>
        <p:spPr>
          <a:xfrm>
            <a:off x="8212201" y="1422400"/>
            <a:ext cx="919480" cy="1773555"/>
          </a:xfrm>
          <a:custGeom>
            <a:avLst/>
            <a:gdLst/>
            <a:ahLst/>
            <a:cxnLst/>
            <a:rect l="l" t="t" r="r" b="b"/>
            <a:pathLst>
              <a:path w="919479" h="1773555">
                <a:moveTo>
                  <a:pt x="0" y="0"/>
                </a:moveTo>
                <a:lnTo>
                  <a:pt x="203200" y="520700"/>
                </a:lnTo>
                <a:lnTo>
                  <a:pt x="14224" y="1046099"/>
                </a:lnTo>
                <a:lnTo>
                  <a:pt x="63500" y="1211326"/>
                </a:lnTo>
                <a:lnTo>
                  <a:pt x="371475" y="1173226"/>
                </a:lnTo>
                <a:lnTo>
                  <a:pt x="546100" y="1674749"/>
                </a:lnTo>
                <a:lnTo>
                  <a:pt x="919099" y="1773174"/>
                </a:lnTo>
              </a:path>
            </a:pathLst>
          </a:custGeom>
          <a:ln w="16510">
            <a:solidFill>
              <a:srgbClr val="5B5D6B"/>
            </a:solidFill>
          </a:ln>
        </p:spPr>
        <p:txBody>
          <a:bodyPr wrap="square" lIns="0" tIns="0" rIns="0" bIns="0" rtlCol="0"/>
          <a:lstStyle/>
          <a:p>
            <a:endParaRPr dirty="0"/>
          </a:p>
        </p:txBody>
      </p:sp>
      <p:sp>
        <p:nvSpPr>
          <p:cNvPr id="23" name="bk object 23"/>
          <p:cNvSpPr/>
          <p:nvPr/>
        </p:nvSpPr>
        <p:spPr>
          <a:xfrm>
            <a:off x="5224526" y="1536700"/>
            <a:ext cx="3919854" cy="3803650"/>
          </a:xfrm>
          <a:custGeom>
            <a:avLst/>
            <a:gdLst/>
            <a:ahLst/>
            <a:cxnLst/>
            <a:rect l="l" t="t" r="r" b="b"/>
            <a:pathLst>
              <a:path w="3919854" h="3803650">
                <a:moveTo>
                  <a:pt x="1774825" y="0"/>
                </a:moveTo>
                <a:lnTo>
                  <a:pt x="1871599" y="357124"/>
                </a:lnTo>
                <a:lnTo>
                  <a:pt x="2211324" y="538099"/>
                </a:lnTo>
                <a:lnTo>
                  <a:pt x="2228850" y="869950"/>
                </a:lnTo>
                <a:lnTo>
                  <a:pt x="2130425" y="1162050"/>
                </a:lnTo>
                <a:lnTo>
                  <a:pt x="2276475" y="1468374"/>
                </a:lnTo>
                <a:lnTo>
                  <a:pt x="2309749" y="1760474"/>
                </a:lnTo>
                <a:lnTo>
                  <a:pt x="2081149" y="1812925"/>
                </a:lnTo>
                <a:lnTo>
                  <a:pt x="1470025" y="2197100"/>
                </a:lnTo>
                <a:lnTo>
                  <a:pt x="1547749" y="2311400"/>
                </a:lnTo>
                <a:lnTo>
                  <a:pt x="1517650" y="2578100"/>
                </a:lnTo>
                <a:lnTo>
                  <a:pt x="1241425" y="2884424"/>
                </a:lnTo>
                <a:lnTo>
                  <a:pt x="855599" y="3140075"/>
                </a:lnTo>
                <a:lnTo>
                  <a:pt x="241300" y="3216275"/>
                </a:lnTo>
                <a:lnTo>
                  <a:pt x="30099" y="3573399"/>
                </a:lnTo>
                <a:lnTo>
                  <a:pt x="0" y="3803650"/>
                </a:lnTo>
                <a:lnTo>
                  <a:pt x="338074" y="3459099"/>
                </a:lnTo>
                <a:lnTo>
                  <a:pt x="998474" y="3317875"/>
                </a:lnTo>
                <a:lnTo>
                  <a:pt x="1419225" y="3025775"/>
                </a:lnTo>
                <a:lnTo>
                  <a:pt x="1952625" y="3152775"/>
                </a:lnTo>
                <a:lnTo>
                  <a:pt x="2647950" y="3025775"/>
                </a:lnTo>
                <a:lnTo>
                  <a:pt x="3147949" y="2770124"/>
                </a:lnTo>
                <a:lnTo>
                  <a:pt x="3197225" y="2540000"/>
                </a:lnTo>
                <a:lnTo>
                  <a:pt x="3551174" y="2374900"/>
                </a:lnTo>
                <a:lnTo>
                  <a:pt x="3744849" y="2463800"/>
                </a:lnTo>
                <a:lnTo>
                  <a:pt x="3919474" y="2349919"/>
                </a:lnTo>
              </a:path>
            </a:pathLst>
          </a:custGeom>
          <a:ln w="16509">
            <a:solidFill>
              <a:srgbClr val="5B5D6B"/>
            </a:solidFill>
          </a:ln>
        </p:spPr>
        <p:txBody>
          <a:bodyPr wrap="square" lIns="0" tIns="0" rIns="0" bIns="0" rtlCol="0"/>
          <a:lstStyle/>
          <a:p>
            <a:endParaRPr dirty="0"/>
          </a:p>
        </p:txBody>
      </p:sp>
      <p:sp>
        <p:nvSpPr>
          <p:cNvPr id="24" name="bk object 24"/>
          <p:cNvSpPr/>
          <p:nvPr/>
        </p:nvSpPr>
        <p:spPr>
          <a:xfrm>
            <a:off x="3756025" y="1693926"/>
            <a:ext cx="2221230" cy="2141855"/>
          </a:xfrm>
          <a:custGeom>
            <a:avLst/>
            <a:gdLst/>
            <a:ahLst/>
            <a:cxnLst/>
            <a:rect l="l" t="t" r="r" b="b"/>
            <a:pathLst>
              <a:path w="2221229" h="2141854">
                <a:moveTo>
                  <a:pt x="984250" y="245999"/>
                </a:moveTo>
                <a:lnTo>
                  <a:pt x="668274" y="245999"/>
                </a:lnTo>
                <a:lnTo>
                  <a:pt x="325374" y="804799"/>
                </a:lnTo>
                <a:lnTo>
                  <a:pt x="0" y="1068324"/>
                </a:lnTo>
                <a:lnTo>
                  <a:pt x="773049" y="1242949"/>
                </a:lnTo>
                <a:lnTo>
                  <a:pt x="674624" y="1601724"/>
                </a:lnTo>
                <a:lnTo>
                  <a:pt x="979551" y="1724025"/>
                </a:lnTo>
                <a:lnTo>
                  <a:pt x="790575" y="2141474"/>
                </a:lnTo>
                <a:lnTo>
                  <a:pt x="1525651" y="1642999"/>
                </a:lnTo>
                <a:lnTo>
                  <a:pt x="1470025" y="1231900"/>
                </a:lnTo>
                <a:lnTo>
                  <a:pt x="1874901" y="1188974"/>
                </a:lnTo>
                <a:lnTo>
                  <a:pt x="2220976" y="954024"/>
                </a:lnTo>
                <a:lnTo>
                  <a:pt x="2087626" y="660400"/>
                </a:lnTo>
                <a:lnTo>
                  <a:pt x="2128901" y="311150"/>
                </a:lnTo>
                <a:lnTo>
                  <a:pt x="1859026" y="260350"/>
                </a:lnTo>
                <a:lnTo>
                  <a:pt x="1473200" y="0"/>
                </a:lnTo>
                <a:lnTo>
                  <a:pt x="984250" y="245999"/>
                </a:lnTo>
                <a:close/>
              </a:path>
            </a:pathLst>
          </a:custGeom>
          <a:ln w="17780">
            <a:solidFill>
              <a:srgbClr val="5B5D6B"/>
            </a:solidFill>
          </a:ln>
        </p:spPr>
        <p:txBody>
          <a:bodyPr wrap="square" lIns="0" tIns="0" rIns="0" bIns="0" rtlCol="0"/>
          <a:lstStyle/>
          <a:p>
            <a:endParaRPr dirty="0"/>
          </a:p>
        </p:txBody>
      </p:sp>
      <p:sp>
        <p:nvSpPr>
          <p:cNvPr id="25" name="bk object 25"/>
          <p:cNvSpPr/>
          <p:nvPr/>
        </p:nvSpPr>
        <p:spPr>
          <a:xfrm>
            <a:off x="6786626" y="3224148"/>
            <a:ext cx="1993900" cy="1285875"/>
          </a:xfrm>
          <a:custGeom>
            <a:avLst/>
            <a:gdLst/>
            <a:ahLst/>
            <a:cxnLst/>
            <a:rect l="l" t="t" r="r" b="b"/>
            <a:pathLst>
              <a:path w="1993900" h="1285875">
                <a:moveTo>
                  <a:pt x="1141349" y="290575"/>
                </a:moveTo>
                <a:lnTo>
                  <a:pt x="1206500" y="52450"/>
                </a:lnTo>
                <a:lnTo>
                  <a:pt x="1403350" y="0"/>
                </a:lnTo>
                <a:lnTo>
                  <a:pt x="1560449" y="123951"/>
                </a:lnTo>
                <a:lnTo>
                  <a:pt x="1717675" y="393826"/>
                </a:lnTo>
                <a:lnTo>
                  <a:pt x="1993900" y="363600"/>
                </a:lnTo>
                <a:lnTo>
                  <a:pt x="1981200" y="569976"/>
                </a:lnTo>
                <a:lnTo>
                  <a:pt x="1612900" y="684276"/>
                </a:lnTo>
                <a:lnTo>
                  <a:pt x="1395349" y="662051"/>
                </a:lnTo>
                <a:lnTo>
                  <a:pt x="1141349" y="763651"/>
                </a:lnTo>
                <a:lnTo>
                  <a:pt x="938149" y="1004951"/>
                </a:lnTo>
                <a:lnTo>
                  <a:pt x="671449" y="852551"/>
                </a:lnTo>
                <a:lnTo>
                  <a:pt x="406400" y="1285875"/>
                </a:lnTo>
                <a:lnTo>
                  <a:pt x="104775" y="1212850"/>
                </a:lnTo>
                <a:lnTo>
                  <a:pt x="0" y="954151"/>
                </a:lnTo>
                <a:lnTo>
                  <a:pt x="249174" y="766826"/>
                </a:lnTo>
                <a:lnTo>
                  <a:pt x="393700" y="446150"/>
                </a:lnTo>
                <a:lnTo>
                  <a:pt x="695325" y="238251"/>
                </a:lnTo>
                <a:lnTo>
                  <a:pt x="1141349" y="300100"/>
                </a:lnTo>
              </a:path>
            </a:pathLst>
          </a:custGeom>
          <a:ln w="17780">
            <a:solidFill>
              <a:srgbClr val="5B5D6B"/>
            </a:solidFill>
          </a:ln>
        </p:spPr>
        <p:txBody>
          <a:bodyPr wrap="square" lIns="0" tIns="0" rIns="0" bIns="0" rtlCol="0"/>
          <a:lstStyle/>
          <a:p>
            <a:endParaRPr dirty="0"/>
          </a:p>
        </p:txBody>
      </p:sp>
      <p:sp>
        <p:nvSpPr>
          <p:cNvPr id="26" name="bk object 26"/>
          <p:cNvSpPr/>
          <p:nvPr/>
        </p:nvSpPr>
        <p:spPr>
          <a:xfrm>
            <a:off x="4625975" y="5518150"/>
            <a:ext cx="4518025" cy="1250950"/>
          </a:xfrm>
          <a:custGeom>
            <a:avLst/>
            <a:gdLst/>
            <a:ahLst/>
            <a:cxnLst/>
            <a:rect l="l" t="t" r="r" b="b"/>
            <a:pathLst>
              <a:path w="4518025" h="1250950">
                <a:moveTo>
                  <a:pt x="4505325" y="25400"/>
                </a:moveTo>
                <a:lnTo>
                  <a:pt x="3957574" y="0"/>
                </a:lnTo>
                <a:lnTo>
                  <a:pt x="3616325" y="128587"/>
                </a:lnTo>
                <a:lnTo>
                  <a:pt x="3073400" y="69850"/>
                </a:lnTo>
                <a:lnTo>
                  <a:pt x="2760599" y="561975"/>
                </a:lnTo>
                <a:lnTo>
                  <a:pt x="2540000" y="336550"/>
                </a:lnTo>
                <a:lnTo>
                  <a:pt x="2146300" y="488950"/>
                </a:lnTo>
                <a:lnTo>
                  <a:pt x="2293874" y="817562"/>
                </a:lnTo>
                <a:lnTo>
                  <a:pt x="1701800" y="654050"/>
                </a:lnTo>
                <a:lnTo>
                  <a:pt x="1409700" y="857250"/>
                </a:lnTo>
                <a:lnTo>
                  <a:pt x="0" y="1047750"/>
                </a:lnTo>
                <a:lnTo>
                  <a:pt x="457200" y="1250948"/>
                </a:lnTo>
                <a:lnTo>
                  <a:pt x="1651000" y="1073150"/>
                </a:lnTo>
                <a:lnTo>
                  <a:pt x="2019300" y="1187450"/>
                </a:lnTo>
                <a:lnTo>
                  <a:pt x="3327400" y="1096962"/>
                </a:lnTo>
                <a:lnTo>
                  <a:pt x="3683000" y="1187450"/>
                </a:lnTo>
                <a:lnTo>
                  <a:pt x="3898900" y="946150"/>
                </a:lnTo>
                <a:lnTo>
                  <a:pt x="4305300" y="1136650"/>
                </a:lnTo>
                <a:lnTo>
                  <a:pt x="4311650" y="538162"/>
                </a:lnTo>
                <a:lnTo>
                  <a:pt x="4518025" y="411523"/>
                </a:lnTo>
              </a:path>
            </a:pathLst>
          </a:custGeom>
          <a:ln w="17780">
            <a:solidFill>
              <a:srgbClr val="5B5D6B"/>
            </a:solidFill>
          </a:ln>
        </p:spPr>
        <p:txBody>
          <a:bodyPr wrap="square" lIns="0" tIns="0" rIns="0" bIns="0" rtlCol="0"/>
          <a:lstStyle/>
          <a:p>
            <a:endParaRPr dirty="0"/>
          </a:p>
        </p:txBody>
      </p:sp>
      <p:sp>
        <p:nvSpPr>
          <p:cNvPr id="27" name="bk object 27"/>
          <p:cNvSpPr/>
          <p:nvPr/>
        </p:nvSpPr>
        <p:spPr>
          <a:xfrm>
            <a:off x="8640826" y="1463675"/>
            <a:ext cx="503555" cy="1355725"/>
          </a:xfrm>
          <a:custGeom>
            <a:avLst/>
            <a:gdLst/>
            <a:ahLst/>
            <a:cxnLst/>
            <a:rect l="l" t="t" r="r" b="b"/>
            <a:pathLst>
              <a:path w="503554" h="1355725">
                <a:moveTo>
                  <a:pt x="0" y="0"/>
                </a:moveTo>
                <a:lnTo>
                  <a:pt x="168275" y="496824"/>
                </a:lnTo>
                <a:lnTo>
                  <a:pt x="168275" y="1006475"/>
                </a:lnTo>
                <a:lnTo>
                  <a:pt x="425450" y="1355725"/>
                </a:lnTo>
                <a:lnTo>
                  <a:pt x="441325" y="915924"/>
                </a:lnTo>
                <a:lnTo>
                  <a:pt x="377825" y="635000"/>
                </a:lnTo>
                <a:lnTo>
                  <a:pt x="503174" y="387274"/>
                </a:lnTo>
              </a:path>
            </a:pathLst>
          </a:custGeom>
          <a:ln w="17780">
            <a:solidFill>
              <a:srgbClr val="5B5D6B"/>
            </a:solidFill>
          </a:ln>
        </p:spPr>
        <p:txBody>
          <a:bodyPr wrap="square" lIns="0" tIns="0" rIns="0" bIns="0" rtlCol="0"/>
          <a:lstStyle/>
          <a:p>
            <a:endParaRPr dirty="0"/>
          </a:p>
        </p:txBody>
      </p:sp>
      <p:sp>
        <p:nvSpPr>
          <p:cNvPr id="28" name="bk object 28"/>
          <p:cNvSpPr/>
          <p:nvPr/>
        </p:nvSpPr>
        <p:spPr>
          <a:xfrm>
            <a:off x="7864475" y="5664200"/>
            <a:ext cx="1025525" cy="622300"/>
          </a:xfrm>
          <a:custGeom>
            <a:avLst/>
            <a:gdLst/>
            <a:ahLst/>
            <a:cxnLst/>
            <a:rect l="l" t="t" r="r" b="b"/>
            <a:pathLst>
              <a:path w="1025525" h="622300">
                <a:moveTo>
                  <a:pt x="800100" y="0"/>
                </a:moveTo>
                <a:lnTo>
                  <a:pt x="508000" y="96837"/>
                </a:lnTo>
                <a:lnTo>
                  <a:pt x="377825" y="173037"/>
                </a:lnTo>
                <a:lnTo>
                  <a:pt x="228600" y="342900"/>
                </a:lnTo>
                <a:lnTo>
                  <a:pt x="0" y="622300"/>
                </a:lnTo>
                <a:lnTo>
                  <a:pt x="571500" y="417512"/>
                </a:lnTo>
                <a:lnTo>
                  <a:pt x="685800" y="288925"/>
                </a:lnTo>
                <a:lnTo>
                  <a:pt x="1025525" y="225425"/>
                </a:lnTo>
                <a:lnTo>
                  <a:pt x="800100" y="0"/>
                </a:lnTo>
                <a:close/>
              </a:path>
            </a:pathLst>
          </a:custGeom>
          <a:ln w="17780">
            <a:solidFill>
              <a:srgbClr val="5B5D6B"/>
            </a:solidFill>
          </a:ln>
        </p:spPr>
        <p:txBody>
          <a:bodyPr wrap="square" lIns="0" tIns="0" rIns="0" bIns="0" rtlCol="0"/>
          <a:lstStyle/>
          <a:p>
            <a:endParaRPr dirty="0"/>
          </a:p>
        </p:txBody>
      </p:sp>
      <p:sp>
        <p:nvSpPr>
          <p:cNvPr id="29" name="bk object 29"/>
          <p:cNvSpPr/>
          <p:nvPr/>
        </p:nvSpPr>
        <p:spPr>
          <a:xfrm>
            <a:off x="79375" y="3810000"/>
            <a:ext cx="4343400" cy="3048000"/>
          </a:xfrm>
          <a:custGeom>
            <a:avLst/>
            <a:gdLst/>
            <a:ahLst/>
            <a:cxnLst/>
            <a:rect l="l" t="t" r="r" b="b"/>
            <a:pathLst>
              <a:path w="4343400" h="3048000">
                <a:moveTo>
                  <a:pt x="0" y="0"/>
                </a:moveTo>
                <a:lnTo>
                  <a:pt x="152400" y="533400"/>
                </a:lnTo>
                <a:lnTo>
                  <a:pt x="609600" y="609600"/>
                </a:lnTo>
                <a:lnTo>
                  <a:pt x="914400" y="1143000"/>
                </a:lnTo>
                <a:lnTo>
                  <a:pt x="838200" y="1524000"/>
                </a:lnTo>
                <a:lnTo>
                  <a:pt x="1066800" y="1752600"/>
                </a:lnTo>
                <a:lnTo>
                  <a:pt x="914400" y="2209800"/>
                </a:lnTo>
                <a:lnTo>
                  <a:pt x="990600" y="2590800"/>
                </a:lnTo>
                <a:lnTo>
                  <a:pt x="2362200" y="2971798"/>
                </a:lnTo>
                <a:lnTo>
                  <a:pt x="2667000" y="2743200"/>
                </a:lnTo>
                <a:lnTo>
                  <a:pt x="3505200" y="2743200"/>
                </a:lnTo>
                <a:lnTo>
                  <a:pt x="3657600" y="2590800"/>
                </a:lnTo>
                <a:lnTo>
                  <a:pt x="4343400" y="2971798"/>
                </a:lnTo>
                <a:lnTo>
                  <a:pt x="4191000" y="3047999"/>
                </a:lnTo>
                <a:lnTo>
                  <a:pt x="3657600" y="2895600"/>
                </a:lnTo>
                <a:lnTo>
                  <a:pt x="3429000" y="2971798"/>
                </a:lnTo>
                <a:lnTo>
                  <a:pt x="2590800" y="3047999"/>
                </a:lnTo>
                <a:lnTo>
                  <a:pt x="2286000" y="3047999"/>
                </a:lnTo>
                <a:lnTo>
                  <a:pt x="762000" y="2895600"/>
                </a:lnTo>
                <a:lnTo>
                  <a:pt x="304800" y="2971798"/>
                </a:lnTo>
                <a:lnTo>
                  <a:pt x="152400" y="2667000"/>
                </a:lnTo>
                <a:lnTo>
                  <a:pt x="457200" y="2286000"/>
                </a:lnTo>
                <a:lnTo>
                  <a:pt x="533400" y="1752600"/>
                </a:lnTo>
                <a:lnTo>
                  <a:pt x="228600" y="1371600"/>
                </a:lnTo>
                <a:lnTo>
                  <a:pt x="381000" y="990600"/>
                </a:lnTo>
                <a:lnTo>
                  <a:pt x="76200" y="838200"/>
                </a:lnTo>
                <a:lnTo>
                  <a:pt x="0" y="0"/>
                </a:lnTo>
                <a:close/>
              </a:path>
            </a:pathLst>
          </a:custGeom>
          <a:ln w="9525">
            <a:solidFill>
              <a:srgbClr val="5B5D6B"/>
            </a:solidFill>
          </a:ln>
        </p:spPr>
        <p:txBody>
          <a:bodyPr wrap="square" lIns="0" tIns="0" rIns="0" bIns="0" rtlCol="0"/>
          <a:lstStyle/>
          <a:p>
            <a:endParaRPr dirty="0"/>
          </a:p>
        </p:txBody>
      </p:sp>
      <p:sp>
        <p:nvSpPr>
          <p:cNvPr id="30" name="bk object 30"/>
          <p:cNvSpPr/>
          <p:nvPr/>
        </p:nvSpPr>
        <p:spPr>
          <a:xfrm>
            <a:off x="125647" y="6115342"/>
            <a:ext cx="64769" cy="117475"/>
          </a:xfrm>
          <a:custGeom>
            <a:avLst/>
            <a:gdLst/>
            <a:ahLst/>
            <a:cxnLst/>
            <a:rect l="l" t="t" r="r" b="b"/>
            <a:pathLst>
              <a:path w="64769" h="117475">
                <a:moveTo>
                  <a:pt x="47123" y="0"/>
                </a:moveTo>
                <a:lnTo>
                  <a:pt x="0" y="109346"/>
                </a:lnTo>
                <a:lnTo>
                  <a:pt x="17494" y="116890"/>
                </a:lnTo>
                <a:lnTo>
                  <a:pt x="64623" y="7543"/>
                </a:lnTo>
                <a:lnTo>
                  <a:pt x="47123" y="0"/>
                </a:lnTo>
                <a:close/>
              </a:path>
            </a:pathLst>
          </a:custGeom>
          <a:solidFill>
            <a:srgbClr val="5B5D6B"/>
          </a:solidFill>
        </p:spPr>
        <p:txBody>
          <a:bodyPr wrap="square" lIns="0" tIns="0" rIns="0" bIns="0" rtlCol="0"/>
          <a:lstStyle/>
          <a:p>
            <a:endParaRPr dirty="0"/>
          </a:p>
        </p:txBody>
      </p:sp>
      <p:sp>
        <p:nvSpPr>
          <p:cNvPr id="31" name="bk object 31"/>
          <p:cNvSpPr/>
          <p:nvPr/>
        </p:nvSpPr>
        <p:spPr>
          <a:xfrm>
            <a:off x="79611" y="6110579"/>
            <a:ext cx="64769" cy="117475"/>
          </a:xfrm>
          <a:custGeom>
            <a:avLst/>
            <a:gdLst/>
            <a:ahLst/>
            <a:cxnLst/>
            <a:rect l="l" t="t" r="r" b="b"/>
            <a:pathLst>
              <a:path w="64769" h="117475">
                <a:moveTo>
                  <a:pt x="47122" y="0"/>
                </a:moveTo>
                <a:lnTo>
                  <a:pt x="0" y="109346"/>
                </a:lnTo>
                <a:lnTo>
                  <a:pt x="17494" y="116890"/>
                </a:lnTo>
                <a:lnTo>
                  <a:pt x="64622" y="7543"/>
                </a:lnTo>
                <a:lnTo>
                  <a:pt x="47122" y="0"/>
                </a:lnTo>
                <a:close/>
              </a:path>
            </a:pathLst>
          </a:custGeom>
          <a:solidFill>
            <a:srgbClr val="5B5D6B"/>
          </a:solidFill>
        </p:spPr>
        <p:txBody>
          <a:bodyPr wrap="square" lIns="0" tIns="0" rIns="0" bIns="0" rtlCol="0"/>
          <a:lstStyle/>
          <a:p>
            <a:endParaRPr dirty="0"/>
          </a:p>
        </p:txBody>
      </p:sp>
      <p:sp>
        <p:nvSpPr>
          <p:cNvPr id="32" name="bk object 32"/>
          <p:cNvSpPr/>
          <p:nvPr/>
        </p:nvSpPr>
        <p:spPr>
          <a:xfrm>
            <a:off x="36747" y="6102642"/>
            <a:ext cx="64769" cy="117475"/>
          </a:xfrm>
          <a:custGeom>
            <a:avLst/>
            <a:gdLst/>
            <a:ahLst/>
            <a:cxnLst/>
            <a:rect l="l" t="t" r="r" b="b"/>
            <a:pathLst>
              <a:path w="64769" h="117475">
                <a:moveTo>
                  <a:pt x="47123" y="0"/>
                </a:moveTo>
                <a:lnTo>
                  <a:pt x="0" y="109346"/>
                </a:lnTo>
                <a:lnTo>
                  <a:pt x="17494" y="116890"/>
                </a:lnTo>
                <a:lnTo>
                  <a:pt x="64617" y="7543"/>
                </a:lnTo>
                <a:lnTo>
                  <a:pt x="47123" y="0"/>
                </a:lnTo>
                <a:close/>
              </a:path>
            </a:pathLst>
          </a:custGeom>
          <a:solidFill>
            <a:srgbClr val="5B5D6B"/>
          </a:solidFill>
        </p:spPr>
        <p:txBody>
          <a:bodyPr wrap="square" lIns="0" tIns="0" rIns="0" bIns="0" rtlCol="0"/>
          <a:lstStyle/>
          <a:p>
            <a:endParaRPr dirty="0"/>
          </a:p>
        </p:txBody>
      </p:sp>
      <p:sp>
        <p:nvSpPr>
          <p:cNvPr id="33" name="bk object 33"/>
          <p:cNvSpPr/>
          <p:nvPr/>
        </p:nvSpPr>
        <p:spPr>
          <a:xfrm>
            <a:off x="367665" y="6119786"/>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34" name="bk object 34"/>
          <p:cNvSpPr/>
          <p:nvPr/>
        </p:nvSpPr>
        <p:spPr>
          <a:xfrm>
            <a:off x="324802" y="6127724"/>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35" name="bk object 35"/>
          <p:cNvSpPr/>
          <p:nvPr/>
        </p:nvSpPr>
        <p:spPr>
          <a:xfrm>
            <a:off x="273431" y="6126289"/>
            <a:ext cx="45720" cy="111125"/>
          </a:xfrm>
          <a:custGeom>
            <a:avLst/>
            <a:gdLst/>
            <a:ahLst/>
            <a:cxnLst/>
            <a:rect l="l" t="t" r="r" b="b"/>
            <a:pathLst>
              <a:path w="45720" h="111125">
                <a:moveTo>
                  <a:pt x="26809" y="0"/>
                </a:moveTo>
                <a:lnTo>
                  <a:pt x="0" y="106210"/>
                </a:lnTo>
                <a:lnTo>
                  <a:pt x="18465" y="110871"/>
                </a:lnTo>
                <a:lnTo>
                  <a:pt x="45275" y="4660"/>
                </a:lnTo>
                <a:lnTo>
                  <a:pt x="26809" y="0"/>
                </a:lnTo>
                <a:close/>
              </a:path>
            </a:pathLst>
          </a:custGeom>
          <a:solidFill>
            <a:srgbClr val="5B5D6B"/>
          </a:solidFill>
        </p:spPr>
        <p:txBody>
          <a:bodyPr wrap="square" lIns="0" tIns="0" rIns="0" bIns="0" rtlCol="0"/>
          <a:lstStyle/>
          <a:p>
            <a:endParaRPr dirty="0"/>
          </a:p>
        </p:txBody>
      </p:sp>
      <p:sp>
        <p:nvSpPr>
          <p:cNvPr id="36" name="bk object 36"/>
          <p:cNvSpPr/>
          <p:nvPr/>
        </p:nvSpPr>
        <p:spPr>
          <a:xfrm>
            <a:off x="227571" y="6123101"/>
            <a:ext cx="45085" cy="111125"/>
          </a:xfrm>
          <a:custGeom>
            <a:avLst/>
            <a:gdLst/>
            <a:ahLst/>
            <a:cxnLst/>
            <a:rect l="l" t="t" r="r" b="b"/>
            <a:pathLst>
              <a:path w="45085" h="111125">
                <a:moveTo>
                  <a:pt x="26441" y="0"/>
                </a:moveTo>
                <a:lnTo>
                  <a:pt x="0" y="106298"/>
                </a:lnTo>
                <a:lnTo>
                  <a:pt x="18478" y="110896"/>
                </a:lnTo>
                <a:lnTo>
                  <a:pt x="44919" y="4597"/>
                </a:lnTo>
                <a:lnTo>
                  <a:pt x="26441" y="0"/>
                </a:lnTo>
                <a:close/>
              </a:path>
            </a:pathLst>
          </a:custGeom>
          <a:solidFill>
            <a:srgbClr val="5B5D6B"/>
          </a:solidFill>
        </p:spPr>
        <p:txBody>
          <a:bodyPr wrap="square" lIns="0" tIns="0" rIns="0" bIns="0" rtlCol="0"/>
          <a:lstStyle/>
          <a:p>
            <a:endParaRPr dirty="0"/>
          </a:p>
        </p:txBody>
      </p:sp>
      <p:sp>
        <p:nvSpPr>
          <p:cNvPr id="37" name="bk object 37"/>
          <p:cNvSpPr/>
          <p:nvPr/>
        </p:nvSpPr>
        <p:spPr>
          <a:xfrm>
            <a:off x="631031" y="6096736"/>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38" name="bk object 38"/>
          <p:cNvSpPr/>
          <p:nvPr/>
        </p:nvSpPr>
        <p:spPr>
          <a:xfrm>
            <a:off x="581818" y="6101499"/>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39" name="bk object 39"/>
          <p:cNvSpPr/>
          <p:nvPr/>
        </p:nvSpPr>
        <p:spPr>
          <a:xfrm>
            <a:off x="521766" y="6109068"/>
            <a:ext cx="25400" cy="110489"/>
          </a:xfrm>
          <a:custGeom>
            <a:avLst/>
            <a:gdLst/>
            <a:ahLst/>
            <a:cxnLst/>
            <a:rect l="l" t="t" r="r" b="b"/>
            <a:pathLst>
              <a:path w="25400" h="110489">
                <a:moveTo>
                  <a:pt x="5829" y="0"/>
                </a:moveTo>
                <a:lnTo>
                  <a:pt x="0" y="109372"/>
                </a:lnTo>
                <a:lnTo>
                  <a:pt x="19024" y="110388"/>
                </a:lnTo>
                <a:lnTo>
                  <a:pt x="24853" y="1016"/>
                </a:lnTo>
                <a:lnTo>
                  <a:pt x="5829" y="0"/>
                </a:lnTo>
                <a:close/>
              </a:path>
            </a:pathLst>
          </a:custGeom>
          <a:solidFill>
            <a:srgbClr val="5B5D6B"/>
          </a:solidFill>
        </p:spPr>
        <p:txBody>
          <a:bodyPr wrap="square" lIns="0" tIns="0" rIns="0" bIns="0" rtlCol="0"/>
          <a:lstStyle/>
          <a:p>
            <a:endParaRPr dirty="0"/>
          </a:p>
        </p:txBody>
      </p:sp>
      <p:sp>
        <p:nvSpPr>
          <p:cNvPr id="40" name="bk object 40"/>
          <p:cNvSpPr/>
          <p:nvPr/>
        </p:nvSpPr>
        <p:spPr>
          <a:xfrm>
            <a:off x="468541" y="6116764"/>
            <a:ext cx="29845" cy="111125"/>
          </a:xfrm>
          <a:custGeom>
            <a:avLst/>
            <a:gdLst/>
            <a:ahLst/>
            <a:cxnLst/>
            <a:rect l="l" t="t" r="r" b="b"/>
            <a:pathLst>
              <a:path w="29845" h="111125">
                <a:moveTo>
                  <a:pt x="10744" y="0"/>
                </a:moveTo>
                <a:lnTo>
                  <a:pt x="0" y="109004"/>
                </a:lnTo>
                <a:lnTo>
                  <a:pt x="18961" y="110871"/>
                </a:lnTo>
                <a:lnTo>
                  <a:pt x="29705" y="1866"/>
                </a:lnTo>
                <a:lnTo>
                  <a:pt x="10744" y="0"/>
                </a:lnTo>
                <a:close/>
              </a:path>
            </a:pathLst>
          </a:custGeom>
          <a:solidFill>
            <a:srgbClr val="5B5D6B"/>
          </a:solidFill>
        </p:spPr>
        <p:txBody>
          <a:bodyPr wrap="square" lIns="0" tIns="0" rIns="0" bIns="0" rtlCol="0"/>
          <a:lstStyle/>
          <a:p>
            <a:endParaRPr dirty="0"/>
          </a:p>
        </p:txBody>
      </p:sp>
      <p:sp>
        <p:nvSpPr>
          <p:cNvPr id="41" name="bk object 41"/>
          <p:cNvSpPr/>
          <p:nvPr/>
        </p:nvSpPr>
        <p:spPr>
          <a:xfrm>
            <a:off x="849922" y="6037160"/>
            <a:ext cx="38735" cy="102235"/>
          </a:xfrm>
          <a:custGeom>
            <a:avLst/>
            <a:gdLst/>
            <a:ahLst/>
            <a:cxnLst/>
            <a:rect l="l" t="t" r="r" b="b"/>
            <a:pathLst>
              <a:path w="38734" h="102235">
                <a:moveTo>
                  <a:pt x="18681" y="0"/>
                </a:moveTo>
                <a:lnTo>
                  <a:pt x="0" y="3771"/>
                </a:lnTo>
                <a:lnTo>
                  <a:pt x="19786" y="101803"/>
                </a:lnTo>
                <a:lnTo>
                  <a:pt x="38468" y="98031"/>
                </a:lnTo>
                <a:lnTo>
                  <a:pt x="18681" y="0"/>
                </a:lnTo>
                <a:close/>
              </a:path>
            </a:pathLst>
          </a:custGeom>
          <a:solidFill>
            <a:srgbClr val="5B5D6B"/>
          </a:solidFill>
        </p:spPr>
        <p:txBody>
          <a:bodyPr wrap="square" lIns="0" tIns="0" rIns="0" bIns="0" rtlCol="0"/>
          <a:lstStyle/>
          <a:p>
            <a:endParaRPr dirty="0"/>
          </a:p>
        </p:txBody>
      </p:sp>
      <p:sp>
        <p:nvSpPr>
          <p:cNvPr id="42" name="bk object 42"/>
          <p:cNvSpPr/>
          <p:nvPr/>
        </p:nvSpPr>
        <p:spPr>
          <a:xfrm>
            <a:off x="805205" y="6045162"/>
            <a:ext cx="33020" cy="102235"/>
          </a:xfrm>
          <a:custGeom>
            <a:avLst/>
            <a:gdLst/>
            <a:ahLst/>
            <a:cxnLst/>
            <a:rect l="l" t="t" r="r" b="b"/>
            <a:pathLst>
              <a:path w="33019"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43" name="bk object 43"/>
          <p:cNvSpPr/>
          <p:nvPr/>
        </p:nvSpPr>
        <p:spPr>
          <a:xfrm>
            <a:off x="757580" y="6067387"/>
            <a:ext cx="33020" cy="102235"/>
          </a:xfrm>
          <a:custGeom>
            <a:avLst/>
            <a:gdLst/>
            <a:ahLst/>
            <a:cxnLst/>
            <a:rect l="l" t="t" r="r" b="b"/>
            <a:pathLst>
              <a:path w="33020"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44" name="bk object 44"/>
          <p:cNvSpPr/>
          <p:nvPr/>
        </p:nvSpPr>
        <p:spPr>
          <a:xfrm>
            <a:off x="711606" y="6072263"/>
            <a:ext cx="29845" cy="101600"/>
          </a:xfrm>
          <a:custGeom>
            <a:avLst/>
            <a:gdLst/>
            <a:ahLst/>
            <a:cxnLst/>
            <a:rect l="l" t="t" r="r" b="b"/>
            <a:pathLst>
              <a:path w="29845" h="101600">
                <a:moveTo>
                  <a:pt x="18935" y="0"/>
                </a:moveTo>
                <a:lnTo>
                  <a:pt x="0" y="1981"/>
                </a:lnTo>
                <a:lnTo>
                  <a:pt x="10414" y="101447"/>
                </a:lnTo>
                <a:lnTo>
                  <a:pt x="29349" y="99466"/>
                </a:lnTo>
                <a:lnTo>
                  <a:pt x="18935" y="0"/>
                </a:lnTo>
                <a:close/>
              </a:path>
            </a:pathLst>
          </a:custGeom>
          <a:solidFill>
            <a:srgbClr val="5B5D6B"/>
          </a:solidFill>
        </p:spPr>
        <p:txBody>
          <a:bodyPr wrap="square" lIns="0" tIns="0" rIns="0" bIns="0" rtlCol="0"/>
          <a:lstStyle/>
          <a:p>
            <a:endParaRPr dirty="0"/>
          </a:p>
        </p:txBody>
      </p:sp>
      <p:sp>
        <p:nvSpPr>
          <p:cNvPr id="45" name="bk object 45"/>
          <p:cNvSpPr/>
          <p:nvPr/>
        </p:nvSpPr>
        <p:spPr>
          <a:xfrm>
            <a:off x="1073353" y="5932665"/>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46" name="bk object 46"/>
          <p:cNvSpPr/>
          <p:nvPr/>
        </p:nvSpPr>
        <p:spPr>
          <a:xfrm>
            <a:off x="1025728" y="5961240"/>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47" name="bk object 47"/>
          <p:cNvSpPr/>
          <p:nvPr/>
        </p:nvSpPr>
        <p:spPr>
          <a:xfrm>
            <a:off x="983183" y="5977737"/>
            <a:ext cx="54610" cy="100330"/>
          </a:xfrm>
          <a:custGeom>
            <a:avLst/>
            <a:gdLst/>
            <a:ahLst/>
            <a:cxnLst/>
            <a:rect l="l" t="t" r="r" b="b"/>
            <a:pathLst>
              <a:path w="54609" h="100329">
                <a:moveTo>
                  <a:pt x="17716" y="0"/>
                </a:moveTo>
                <a:lnTo>
                  <a:pt x="0" y="7010"/>
                </a:lnTo>
                <a:lnTo>
                  <a:pt x="36817" y="99999"/>
                </a:lnTo>
                <a:lnTo>
                  <a:pt x="54521" y="92989"/>
                </a:lnTo>
                <a:lnTo>
                  <a:pt x="17716" y="0"/>
                </a:lnTo>
                <a:close/>
              </a:path>
            </a:pathLst>
          </a:custGeom>
          <a:solidFill>
            <a:srgbClr val="5B5D6B"/>
          </a:solidFill>
        </p:spPr>
        <p:txBody>
          <a:bodyPr wrap="square" lIns="0" tIns="0" rIns="0" bIns="0" rtlCol="0"/>
          <a:lstStyle/>
          <a:p>
            <a:endParaRPr dirty="0"/>
          </a:p>
        </p:txBody>
      </p:sp>
      <p:sp>
        <p:nvSpPr>
          <p:cNvPr id="48" name="bk object 48"/>
          <p:cNvSpPr/>
          <p:nvPr/>
        </p:nvSpPr>
        <p:spPr>
          <a:xfrm>
            <a:off x="938377" y="5997867"/>
            <a:ext cx="48895" cy="101600"/>
          </a:xfrm>
          <a:custGeom>
            <a:avLst/>
            <a:gdLst/>
            <a:ahLst/>
            <a:cxnLst/>
            <a:rect l="l" t="t" r="r" b="b"/>
            <a:pathLst>
              <a:path w="48894" h="101600">
                <a:moveTo>
                  <a:pt x="18122" y="0"/>
                </a:moveTo>
                <a:lnTo>
                  <a:pt x="0" y="5854"/>
                </a:lnTo>
                <a:lnTo>
                  <a:pt x="30759" y="101015"/>
                </a:lnTo>
                <a:lnTo>
                  <a:pt x="48882" y="95161"/>
                </a:lnTo>
                <a:lnTo>
                  <a:pt x="18122" y="0"/>
                </a:lnTo>
                <a:close/>
              </a:path>
            </a:pathLst>
          </a:custGeom>
          <a:solidFill>
            <a:srgbClr val="5B5D6B"/>
          </a:solidFill>
        </p:spPr>
        <p:txBody>
          <a:bodyPr wrap="square" lIns="0" tIns="0" rIns="0" bIns="0" rtlCol="0"/>
          <a:lstStyle/>
          <a:p>
            <a:endParaRPr dirty="0"/>
          </a:p>
        </p:txBody>
      </p:sp>
      <p:sp>
        <p:nvSpPr>
          <p:cNvPr id="49" name="bk object 49"/>
          <p:cNvSpPr/>
          <p:nvPr/>
        </p:nvSpPr>
        <p:spPr>
          <a:xfrm>
            <a:off x="1282700" y="5809462"/>
            <a:ext cx="71755" cy="93980"/>
          </a:xfrm>
          <a:custGeom>
            <a:avLst/>
            <a:gdLst/>
            <a:ahLst/>
            <a:cxnLst/>
            <a:rect l="l" t="t" r="r" b="b"/>
            <a:pathLst>
              <a:path w="71755" h="93979">
                <a:moveTo>
                  <a:pt x="15747" y="0"/>
                </a:moveTo>
                <a:lnTo>
                  <a:pt x="0" y="10604"/>
                </a:lnTo>
                <a:lnTo>
                  <a:pt x="55625" y="93649"/>
                </a:lnTo>
                <a:lnTo>
                  <a:pt x="71500" y="83045"/>
                </a:lnTo>
                <a:lnTo>
                  <a:pt x="15747" y="0"/>
                </a:lnTo>
                <a:close/>
              </a:path>
            </a:pathLst>
          </a:custGeom>
          <a:solidFill>
            <a:srgbClr val="5B5D6B"/>
          </a:solidFill>
        </p:spPr>
        <p:txBody>
          <a:bodyPr wrap="square" lIns="0" tIns="0" rIns="0" bIns="0" rtlCol="0"/>
          <a:lstStyle/>
          <a:p>
            <a:endParaRPr dirty="0"/>
          </a:p>
        </p:txBody>
      </p:sp>
      <p:sp>
        <p:nvSpPr>
          <p:cNvPr id="50" name="bk object 50"/>
          <p:cNvSpPr/>
          <p:nvPr/>
        </p:nvSpPr>
        <p:spPr>
          <a:xfrm>
            <a:off x="1239786" y="5834862"/>
            <a:ext cx="71755" cy="93980"/>
          </a:xfrm>
          <a:custGeom>
            <a:avLst/>
            <a:gdLst/>
            <a:ahLst/>
            <a:cxnLst/>
            <a:rect l="l" t="t" r="r" b="b"/>
            <a:pathLst>
              <a:path w="71755" h="93979">
                <a:moveTo>
                  <a:pt x="15811" y="0"/>
                </a:moveTo>
                <a:lnTo>
                  <a:pt x="0" y="10604"/>
                </a:lnTo>
                <a:lnTo>
                  <a:pt x="55740" y="93649"/>
                </a:lnTo>
                <a:lnTo>
                  <a:pt x="71488" y="83045"/>
                </a:lnTo>
                <a:lnTo>
                  <a:pt x="15811" y="0"/>
                </a:lnTo>
                <a:close/>
              </a:path>
            </a:pathLst>
          </a:custGeom>
          <a:solidFill>
            <a:srgbClr val="5B5D6B"/>
          </a:solidFill>
        </p:spPr>
        <p:txBody>
          <a:bodyPr wrap="square" lIns="0" tIns="0" rIns="0" bIns="0" rtlCol="0"/>
          <a:lstStyle/>
          <a:p>
            <a:endParaRPr dirty="0"/>
          </a:p>
        </p:txBody>
      </p:sp>
      <p:sp>
        <p:nvSpPr>
          <p:cNvPr id="51" name="bk object 51"/>
          <p:cNvSpPr/>
          <p:nvPr/>
        </p:nvSpPr>
        <p:spPr>
          <a:xfrm>
            <a:off x="1196924" y="5863437"/>
            <a:ext cx="71755" cy="93980"/>
          </a:xfrm>
          <a:custGeom>
            <a:avLst/>
            <a:gdLst/>
            <a:ahLst/>
            <a:cxnLst/>
            <a:rect l="l" t="t" r="r" b="b"/>
            <a:pathLst>
              <a:path w="71755" h="93979">
                <a:moveTo>
                  <a:pt x="15811" y="0"/>
                </a:moveTo>
                <a:lnTo>
                  <a:pt x="0" y="10604"/>
                </a:lnTo>
                <a:lnTo>
                  <a:pt x="55727" y="93649"/>
                </a:lnTo>
                <a:lnTo>
                  <a:pt x="71551" y="83045"/>
                </a:lnTo>
                <a:lnTo>
                  <a:pt x="15811" y="0"/>
                </a:lnTo>
                <a:close/>
              </a:path>
            </a:pathLst>
          </a:custGeom>
          <a:solidFill>
            <a:srgbClr val="5B5D6B"/>
          </a:solidFill>
        </p:spPr>
        <p:txBody>
          <a:bodyPr wrap="square" lIns="0" tIns="0" rIns="0" bIns="0" rtlCol="0"/>
          <a:lstStyle/>
          <a:p>
            <a:endParaRPr dirty="0"/>
          </a:p>
        </p:txBody>
      </p:sp>
      <p:sp>
        <p:nvSpPr>
          <p:cNvPr id="52" name="bk object 52"/>
          <p:cNvSpPr/>
          <p:nvPr/>
        </p:nvSpPr>
        <p:spPr>
          <a:xfrm>
            <a:off x="1157490" y="5888215"/>
            <a:ext cx="61594" cy="98425"/>
          </a:xfrm>
          <a:custGeom>
            <a:avLst/>
            <a:gdLst/>
            <a:ahLst/>
            <a:cxnLst/>
            <a:rect l="l" t="t" r="r" b="b"/>
            <a:pathLst>
              <a:path w="61594" h="98425">
                <a:moveTo>
                  <a:pt x="17068" y="0"/>
                </a:moveTo>
                <a:lnTo>
                  <a:pt x="0" y="8470"/>
                </a:lnTo>
                <a:lnTo>
                  <a:pt x="44450" y="98069"/>
                </a:lnTo>
                <a:lnTo>
                  <a:pt x="61506" y="89598"/>
                </a:lnTo>
                <a:lnTo>
                  <a:pt x="17068" y="0"/>
                </a:lnTo>
                <a:close/>
              </a:path>
            </a:pathLst>
          </a:custGeom>
          <a:solidFill>
            <a:srgbClr val="5B5D6B"/>
          </a:solidFill>
        </p:spPr>
        <p:txBody>
          <a:bodyPr wrap="square" lIns="0" tIns="0" rIns="0" bIns="0" rtlCol="0"/>
          <a:lstStyle/>
          <a:p>
            <a:endParaRPr dirty="0"/>
          </a:p>
        </p:txBody>
      </p:sp>
      <p:sp>
        <p:nvSpPr>
          <p:cNvPr id="53" name="bk object 53"/>
          <p:cNvSpPr/>
          <p:nvPr/>
        </p:nvSpPr>
        <p:spPr>
          <a:xfrm>
            <a:off x="1471167" y="5662421"/>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54" name="bk object 54"/>
          <p:cNvSpPr/>
          <p:nvPr/>
        </p:nvSpPr>
        <p:spPr>
          <a:xfrm>
            <a:off x="1433067" y="5692584"/>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55" name="bk object 55"/>
          <p:cNvSpPr/>
          <p:nvPr/>
        </p:nvSpPr>
        <p:spPr>
          <a:xfrm>
            <a:off x="1400047" y="5720270"/>
            <a:ext cx="90805" cy="91440"/>
          </a:xfrm>
          <a:custGeom>
            <a:avLst/>
            <a:gdLst/>
            <a:ahLst/>
            <a:cxnLst/>
            <a:rect l="l" t="t" r="r" b="b"/>
            <a:pathLst>
              <a:path w="90805" h="91439">
                <a:moveTo>
                  <a:pt x="13462" y="0"/>
                </a:moveTo>
                <a:lnTo>
                  <a:pt x="0" y="13436"/>
                </a:lnTo>
                <a:lnTo>
                  <a:pt x="77215" y="91058"/>
                </a:lnTo>
                <a:lnTo>
                  <a:pt x="90805" y="77622"/>
                </a:lnTo>
                <a:lnTo>
                  <a:pt x="13462" y="0"/>
                </a:lnTo>
                <a:close/>
              </a:path>
            </a:pathLst>
          </a:custGeom>
          <a:solidFill>
            <a:srgbClr val="5B5D6B"/>
          </a:solidFill>
        </p:spPr>
        <p:txBody>
          <a:bodyPr wrap="square" lIns="0" tIns="0" rIns="0" bIns="0" rtlCol="0"/>
          <a:lstStyle/>
          <a:p>
            <a:endParaRPr dirty="0"/>
          </a:p>
        </p:txBody>
      </p:sp>
      <p:sp>
        <p:nvSpPr>
          <p:cNvPr id="56" name="bk object 56"/>
          <p:cNvSpPr/>
          <p:nvPr/>
        </p:nvSpPr>
        <p:spPr>
          <a:xfrm>
            <a:off x="1357375" y="5752210"/>
            <a:ext cx="84455" cy="84455"/>
          </a:xfrm>
          <a:custGeom>
            <a:avLst/>
            <a:gdLst/>
            <a:ahLst/>
            <a:cxnLst/>
            <a:rect l="l" t="t" r="r" b="b"/>
            <a:pathLst>
              <a:path w="84455" h="84454">
                <a:moveTo>
                  <a:pt x="13462" y="0"/>
                </a:moveTo>
                <a:lnTo>
                  <a:pt x="0" y="13449"/>
                </a:lnTo>
                <a:lnTo>
                  <a:pt x="70485" y="84315"/>
                </a:lnTo>
                <a:lnTo>
                  <a:pt x="84074" y="70878"/>
                </a:lnTo>
                <a:lnTo>
                  <a:pt x="13462" y="0"/>
                </a:lnTo>
                <a:close/>
              </a:path>
            </a:pathLst>
          </a:custGeom>
          <a:solidFill>
            <a:srgbClr val="5B5D6B"/>
          </a:solidFill>
        </p:spPr>
        <p:txBody>
          <a:bodyPr wrap="square" lIns="0" tIns="0" rIns="0" bIns="0" rtlCol="0"/>
          <a:lstStyle/>
          <a:p>
            <a:endParaRPr dirty="0"/>
          </a:p>
        </p:txBody>
      </p:sp>
      <p:sp>
        <p:nvSpPr>
          <p:cNvPr id="57" name="bk object 57"/>
          <p:cNvSpPr/>
          <p:nvPr/>
        </p:nvSpPr>
        <p:spPr>
          <a:xfrm>
            <a:off x="1631569" y="5490845"/>
            <a:ext cx="107314" cy="64135"/>
          </a:xfrm>
          <a:custGeom>
            <a:avLst/>
            <a:gdLst/>
            <a:ahLst/>
            <a:cxnLst/>
            <a:rect l="l" t="t" r="r" b="b"/>
            <a:pathLst>
              <a:path w="107314" h="64135">
                <a:moveTo>
                  <a:pt x="8128" y="0"/>
                </a:moveTo>
                <a:lnTo>
                  <a:pt x="0" y="17144"/>
                </a:lnTo>
                <a:lnTo>
                  <a:pt x="98932" y="64134"/>
                </a:lnTo>
                <a:lnTo>
                  <a:pt x="107061" y="46989"/>
                </a:lnTo>
                <a:lnTo>
                  <a:pt x="8128" y="0"/>
                </a:lnTo>
                <a:close/>
              </a:path>
            </a:pathLst>
          </a:custGeom>
          <a:solidFill>
            <a:srgbClr val="5B5D6B"/>
          </a:solidFill>
        </p:spPr>
        <p:txBody>
          <a:bodyPr wrap="square" lIns="0" tIns="0" rIns="0" bIns="0" rtlCol="0"/>
          <a:lstStyle/>
          <a:p>
            <a:endParaRPr dirty="0"/>
          </a:p>
        </p:txBody>
      </p:sp>
      <p:sp>
        <p:nvSpPr>
          <p:cNvPr id="58" name="bk object 58"/>
          <p:cNvSpPr/>
          <p:nvPr/>
        </p:nvSpPr>
        <p:spPr>
          <a:xfrm>
            <a:off x="1602994" y="5528945"/>
            <a:ext cx="107314" cy="64769"/>
          </a:xfrm>
          <a:custGeom>
            <a:avLst/>
            <a:gdLst/>
            <a:ahLst/>
            <a:cxnLst/>
            <a:rect l="l" t="t" r="r" b="b"/>
            <a:pathLst>
              <a:path w="107314" h="64770">
                <a:moveTo>
                  <a:pt x="8128" y="0"/>
                </a:moveTo>
                <a:lnTo>
                  <a:pt x="0" y="17144"/>
                </a:lnTo>
                <a:lnTo>
                  <a:pt x="98932" y="64185"/>
                </a:lnTo>
                <a:lnTo>
                  <a:pt x="107061" y="46989"/>
                </a:lnTo>
                <a:lnTo>
                  <a:pt x="8128" y="0"/>
                </a:lnTo>
                <a:close/>
              </a:path>
            </a:pathLst>
          </a:custGeom>
          <a:solidFill>
            <a:srgbClr val="5B5D6B"/>
          </a:solidFill>
        </p:spPr>
        <p:txBody>
          <a:bodyPr wrap="square" lIns="0" tIns="0" rIns="0" bIns="0" rtlCol="0"/>
          <a:lstStyle/>
          <a:p>
            <a:endParaRPr dirty="0"/>
          </a:p>
        </p:txBody>
      </p:sp>
      <p:sp>
        <p:nvSpPr>
          <p:cNvPr id="59" name="bk object 59"/>
          <p:cNvSpPr/>
          <p:nvPr/>
        </p:nvSpPr>
        <p:spPr>
          <a:xfrm>
            <a:off x="1574164" y="5560440"/>
            <a:ext cx="104775" cy="71120"/>
          </a:xfrm>
          <a:custGeom>
            <a:avLst/>
            <a:gdLst/>
            <a:ahLst/>
            <a:cxnLst/>
            <a:rect l="l" t="t" r="r" b="b"/>
            <a:pathLst>
              <a:path w="104775" h="71120">
                <a:moveTo>
                  <a:pt x="9397" y="0"/>
                </a:moveTo>
                <a:lnTo>
                  <a:pt x="0" y="16510"/>
                </a:lnTo>
                <a:lnTo>
                  <a:pt x="94996" y="70980"/>
                </a:lnTo>
                <a:lnTo>
                  <a:pt x="104521" y="54457"/>
                </a:lnTo>
                <a:lnTo>
                  <a:pt x="9397" y="0"/>
                </a:lnTo>
                <a:close/>
              </a:path>
            </a:pathLst>
          </a:custGeom>
          <a:solidFill>
            <a:srgbClr val="5B5D6B"/>
          </a:solidFill>
        </p:spPr>
        <p:txBody>
          <a:bodyPr wrap="square" lIns="0" tIns="0" rIns="0" bIns="0" rtlCol="0"/>
          <a:lstStyle/>
          <a:p>
            <a:endParaRPr dirty="0"/>
          </a:p>
        </p:txBody>
      </p:sp>
      <p:sp>
        <p:nvSpPr>
          <p:cNvPr id="60" name="bk object 60"/>
          <p:cNvSpPr/>
          <p:nvPr/>
        </p:nvSpPr>
        <p:spPr>
          <a:xfrm>
            <a:off x="1540763" y="5600141"/>
            <a:ext cx="104775" cy="71120"/>
          </a:xfrm>
          <a:custGeom>
            <a:avLst/>
            <a:gdLst/>
            <a:ahLst/>
            <a:cxnLst/>
            <a:rect l="l" t="t" r="r" b="b"/>
            <a:pathLst>
              <a:path w="104775" h="71120">
                <a:moveTo>
                  <a:pt x="9525" y="0"/>
                </a:moveTo>
                <a:lnTo>
                  <a:pt x="0" y="16535"/>
                </a:lnTo>
                <a:lnTo>
                  <a:pt x="95123" y="70967"/>
                </a:lnTo>
                <a:lnTo>
                  <a:pt x="104521" y="54444"/>
                </a:lnTo>
                <a:lnTo>
                  <a:pt x="9525" y="0"/>
                </a:lnTo>
                <a:close/>
              </a:path>
            </a:pathLst>
          </a:custGeom>
          <a:solidFill>
            <a:srgbClr val="5B5D6B"/>
          </a:solidFill>
        </p:spPr>
        <p:txBody>
          <a:bodyPr wrap="square" lIns="0" tIns="0" rIns="0" bIns="0" rtlCol="0"/>
          <a:lstStyle/>
          <a:p>
            <a:endParaRPr dirty="0"/>
          </a:p>
        </p:txBody>
      </p:sp>
      <p:sp>
        <p:nvSpPr>
          <p:cNvPr id="61" name="bk object 61"/>
          <p:cNvSpPr/>
          <p:nvPr/>
        </p:nvSpPr>
        <p:spPr>
          <a:xfrm>
            <a:off x="1766316" y="5311902"/>
            <a:ext cx="120650" cy="47625"/>
          </a:xfrm>
          <a:custGeom>
            <a:avLst/>
            <a:gdLst/>
            <a:ahLst/>
            <a:cxnLst/>
            <a:rect l="l" t="t" r="r" b="b"/>
            <a:pathLst>
              <a:path w="120650" h="47625">
                <a:moveTo>
                  <a:pt x="4698" y="0"/>
                </a:moveTo>
                <a:lnTo>
                  <a:pt x="0" y="18542"/>
                </a:lnTo>
                <a:lnTo>
                  <a:pt x="115569" y="47371"/>
                </a:lnTo>
                <a:lnTo>
                  <a:pt x="120141" y="28829"/>
                </a:lnTo>
                <a:lnTo>
                  <a:pt x="4698" y="0"/>
                </a:lnTo>
                <a:close/>
              </a:path>
            </a:pathLst>
          </a:custGeom>
          <a:solidFill>
            <a:srgbClr val="5B5D6B"/>
          </a:solidFill>
        </p:spPr>
        <p:txBody>
          <a:bodyPr wrap="square" lIns="0" tIns="0" rIns="0" bIns="0" rtlCol="0"/>
          <a:lstStyle/>
          <a:p>
            <a:endParaRPr dirty="0"/>
          </a:p>
        </p:txBody>
      </p:sp>
      <p:sp>
        <p:nvSpPr>
          <p:cNvPr id="62" name="bk object 62"/>
          <p:cNvSpPr/>
          <p:nvPr/>
        </p:nvSpPr>
        <p:spPr>
          <a:xfrm>
            <a:off x="1745614" y="5349621"/>
            <a:ext cx="111125" cy="45085"/>
          </a:xfrm>
          <a:custGeom>
            <a:avLst/>
            <a:gdLst/>
            <a:ahLst/>
            <a:cxnLst/>
            <a:rect l="l" t="t" r="r" b="b"/>
            <a:pathLst>
              <a:path w="111125" h="45085">
                <a:moveTo>
                  <a:pt x="4572" y="0"/>
                </a:moveTo>
                <a:lnTo>
                  <a:pt x="0" y="18414"/>
                </a:lnTo>
                <a:lnTo>
                  <a:pt x="106172" y="44957"/>
                </a:lnTo>
                <a:lnTo>
                  <a:pt x="110871" y="26542"/>
                </a:lnTo>
                <a:lnTo>
                  <a:pt x="4572" y="0"/>
                </a:lnTo>
                <a:close/>
              </a:path>
            </a:pathLst>
          </a:custGeom>
          <a:solidFill>
            <a:srgbClr val="5B5D6B"/>
          </a:solidFill>
        </p:spPr>
        <p:txBody>
          <a:bodyPr wrap="square" lIns="0" tIns="0" rIns="0" bIns="0" rtlCol="0"/>
          <a:lstStyle/>
          <a:p>
            <a:endParaRPr dirty="0"/>
          </a:p>
        </p:txBody>
      </p:sp>
      <p:sp>
        <p:nvSpPr>
          <p:cNvPr id="63" name="bk object 63"/>
          <p:cNvSpPr/>
          <p:nvPr/>
        </p:nvSpPr>
        <p:spPr>
          <a:xfrm>
            <a:off x="1724405" y="5384165"/>
            <a:ext cx="109220" cy="58419"/>
          </a:xfrm>
          <a:custGeom>
            <a:avLst/>
            <a:gdLst/>
            <a:ahLst/>
            <a:cxnLst/>
            <a:rect l="l" t="t" r="r" b="b"/>
            <a:pathLst>
              <a:path w="109219" h="58420">
                <a:moveTo>
                  <a:pt x="7112" y="0"/>
                </a:moveTo>
                <a:lnTo>
                  <a:pt x="0" y="17653"/>
                </a:lnTo>
                <a:lnTo>
                  <a:pt x="101726" y="58420"/>
                </a:lnTo>
                <a:lnTo>
                  <a:pt x="108712" y="40767"/>
                </a:lnTo>
                <a:lnTo>
                  <a:pt x="7112" y="0"/>
                </a:lnTo>
                <a:close/>
              </a:path>
            </a:pathLst>
          </a:custGeom>
          <a:solidFill>
            <a:srgbClr val="5B5D6B"/>
          </a:solidFill>
        </p:spPr>
        <p:txBody>
          <a:bodyPr wrap="square" lIns="0" tIns="0" rIns="0" bIns="0" rtlCol="0"/>
          <a:lstStyle/>
          <a:p>
            <a:endParaRPr dirty="0"/>
          </a:p>
        </p:txBody>
      </p:sp>
      <p:sp>
        <p:nvSpPr>
          <p:cNvPr id="64" name="bk object 64"/>
          <p:cNvSpPr/>
          <p:nvPr/>
        </p:nvSpPr>
        <p:spPr>
          <a:xfrm>
            <a:off x="1689480" y="5417565"/>
            <a:ext cx="109220" cy="58419"/>
          </a:xfrm>
          <a:custGeom>
            <a:avLst/>
            <a:gdLst/>
            <a:ahLst/>
            <a:cxnLst/>
            <a:rect l="l" t="t" r="r" b="b"/>
            <a:pathLst>
              <a:path w="109219" h="58420">
                <a:moveTo>
                  <a:pt x="7112" y="0"/>
                </a:moveTo>
                <a:lnTo>
                  <a:pt x="0" y="17653"/>
                </a:lnTo>
                <a:lnTo>
                  <a:pt x="101726" y="58293"/>
                </a:lnTo>
                <a:lnTo>
                  <a:pt x="108712" y="40640"/>
                </a:lnTo>
                <a:lnTo>
                  <a:pt x="7112" y="0"/>
                </a:lnTo>
                <a:close/>
              </a:path>
            </a:pathLst>
          </a:custGeom>
          <a:solidFill>
            <a:srgbClr val="5B5D6B"/>
          </a:solidFill>
        </p:spPr>
        <p:txBody>
          <a:bodyPr wrap="square" lIns="0" tIns="0" rIns="0" bIns="0" rtlCol="0"/>
          <a:lstStyle/>
          <a:p>
            <a:endParaRPr dirty="0"/>
          </a:p>
        </p:txBody>
      </p:sp>
      <p:sp>
        <p:nvSpPr>
          <p:cNvPr id="65" name="bk object 65"/>
          <p:cNvSpPr/>
          <p:nvPr/>
        </p:nvSpPr>
        <p:spPr>
          <a:xfrm>
            <a:off x="1859914" y="5110988"/>
            <a:ext cx="130175" cy="36830"/>
          </a:xfrm>
          <a:custGeom>
            <a:avLst/>
            <a:gdLst/>
            <a:ahLst/>
            <a:cxnLst/>
            <a:rect l="l" t="t" r="r" b="b"/>
            <a:pathLst>
              <a:path w="130175" h="36829">
                <a:moveTo>
                  <a:pt x="2540" y="0"/>
                </a:moveTo>
                <a:lnTo>
                  <a:pt x="0" y="18923"/>
                </a:lnTo>
                <a:lnTo>
                  <a:pt x="127381" y="36449"/>
                </a:lnTo>
                <a:lnTo>
                  <a:pt x="129921" y="17525"/>
                </a:lnTo>
                <a:lnTo>
                  <a:pt x="2540" y="0"/>
                </a:lnTo>
                <a:close/>
              </a:path>
            </a:pathLst>
          </a:custGeom>
          <a:solidFill>
            <a:srgbClr val="5B5D6B"/>
          </a:solidFill>
        </p:spPr>
        <p:txBody>
          <a:bodyPr wrap="square" lIns="0" tIns="0" rIns="0" bIns="0" rtlCol="0"/>
          <a:lstStyle/>
          <a:p>
            <a:endParaRPr dirty="0"/>
          </a:p>
        </p:txBody>
      </p:sp>
      <p:sp>
        <p:nvSpPr>
          <p:cNvPr id="66" name="bk object 66"/>
          <p:cNvSpPr/>
          <p:nvPr/>
        </p:nvSpPr>
        <p:spPr>
          <a:xfrm>
            <a:off x="1844039" y="5149088"/>
            <a:ext cx="130175" cy="40005"/>
          </a:xfrm>
          <a:custGeom>
            <a:avLst/>
            <a:gdLst/>
            <a:ahLst/>
            <a:cxnLst/>
            <a:rect l="l" t="t" r="r" b="b"/>
            <a:pathLst>
              <a:path w="130175" h="40004">
                <a:moveTo>
                  <a:pt x="3048" y="0"/>
                </a:moveTo>
                <a:lnTo>
                  <a:pt x="0" y="18795"/>
                </a:lnTo>
                <a:lnTo>
                  <a:pt x="126873" y="39624"/>
                </a:lnTo>
                <a:lnTo>
                  <a:pt x="129921" y="20828"/>
                </a:lnTo>
                <a:lnTo>
                  <a:pt x="3048" y="0"/>
                </a:lnTo>
                <a:close/>
              </a:path>
            </a:pathLst>
          </a:custGeom>
          <a:solidFill>
            <a:srgbClr val="5B5D6B"/>
          </a:solidFill>
        </p:spPr>
        <p:txBody>
          <a:bodyPr wrap="square" lIns="0" tIns="0" rIns="0" bIns="0" rtlCol="0"/>
          <a:lstStyle/>
          <a:p>
            <a:endParaRPr dirty="0"/>
          </a:p>
        </p:txBody>
      </p:sp>
      <p:sp>
        <p:nvSpPr>
          <p:cNvPr id="67" name="bk object 67"/>
          <p:cNvSpPr/>
          <p:nvPr/>
        </p:nvSpPr>
        <p:spPr>
          <a:xfrm>
            <a:off x="1831467" y="5187188"/>
            <a:ext cx="130175" cy="46355"/>
          </a:xfrm>
          <a:custGeom>
            <a:avLst/>
            <a:gdLst/>
            <a:ahLst/>
            <a:cxnLst/>
            <a:rect l="l" t="t" r="r" b="b"/>
            <a:pathLst>
              <a:path w="130175" h="46354">
                <a:moveTo>
                  <a:pt x="3937" y="0"/>
                </a:moveTo>
                <a:lnTo>
                  <a:pt x="0" y="18668"/>
                </a:lnTo>
                <a:lnTo>
                  <a:pt x="125602" y="45974"/>
                </a:lnTo>
                <a:lnTo>
                  <a:pt x="129666" y="27305"/>
                </a:lnTo>
                <a:lnTo>
                  <a:pt x="3937" y="0"/>
                </a:lnTo>
                <a:close/>
              </a:path>
            </a:pathLst>
          </a:custGeom>
          <a:solidFill>
            <a:srgbClr val="5B5D6B"/>
          </a:solidFill>
        </p:spPr>
        <p:txBody>
          <a:bodyPr wrap="square" lIns="0" tIns="0" rIns="0" bIns="0" rtlCol="0"/>
          <a:lstStyle/>
          <a:p>
            <a:endParaRPr dirty="0"/>
          </a:p>
        </p:txBody>
      </p:sp>
      <p:sp>
        <p:nvSpPr>
          <p:cNvPr id="68" name="bk object 68"/>
          <p:cNvSpPr/>
          <p:nvPr/>
        </p:nvSpPr>
        <p:spPr>
          <a:xfrm>
            <a:off x="1810639" y="5232653"/>
            <a:ext cx="120650" cy="44450"/>
          </a:xfrm>
          <a:custGeom>
            <a:avLst/>
            <a:gdLst/>
            <a:ahLst/>
            <a:cxnLst/>
            <a:rect l="l" t="t" r="r" b="b"/>
            <a:pathLst>
              <a:path w="120650" h="44450">
                <a:moveTo>
                  <a:pt x="4063" y="0"/>
                </a:moveTo>
                <a:lnTo>
                  <a:pt x="0" y="18669"/>
                </a:lnTo>
                <a:lnTo>
                  <a:pt x="116331" y="43942"/>
                </a:lnTo>
                <a:lnTo>
                  <a:pt x="120396" y="25273"/>
                </a:lnTo>
                <a:lnTo>
                  <a:pt x="4063" y="0"/>
                </a:lnTo>
                <a:close/>
              </a:path>
            </a:pathLst>
          </a:custGeom>
          <a:solidFill>
            <a:srgbClr val="5B5D6B"/>
          </a:solidFill>
        </p:spPr>
        <p:txBody>
          <a:bodyPr wrap="square" lIns="0" tIns="0" rIns="0" bIns="0" rtlCol="0"/>
          <a:lstStyle/>
          <a:p>
            <a:endParaRPr dirty="0"/>
          </a:p>
        </p:txBody>
      </p:sp>
      <p:sp>
        <p:nvSpPr>
          <p:cNvPr id="69" name="bk object 69"/>
          <p:cNvSpPr/>
          <p:nvPr/>
        </p:nvSpPr>
        <p:spPr>
          <a:xfrm>
            <a:off x="1921891" y="4909439"/>
            <a:ext cx="130175" cy="30480"/>
          </a:xfrm>
          <a:custGeom>
            <a:avLst/>
            <a:gdLst/>
            <a:ahLst/>
            <a:cxnLst/>
            <a:rect l="l" t="t" r="r" b="b"/>
            <a:pathLst>
              <a:path w="130175" h="30479">
                <a:moveTo>
                  <a:pt x="128142" y="0"/>
                </a:moveTo>
                <a:lnTo>
                  <a:pt x="0" y="11049"/>
                </a:lnTo>
                <a:lnTo>
                  <a:pt x="1650" y="29972"/>
                </a:lnTo>
                <a:lnTo>
                  <a:pt x="129793" y="19050"/>
                </a:lnTo>
                <a:lnTo>
                  <a:pt x="128142" y="0"/>
                </a:lnTo>
                <a:close/>
              </a:path>
            </a:pathLst>
          </a:custGeom>
          <a:solidFill>
            <a:srgbClr val="5B5D6B"/>
          </a:solidFill>
        </p:spPr>
        <p:txBody>
          <a:bodyPr wrap="square" lIns="0" tIns="0" rIns="0" bIns="0" rtlCol="0"/>
          <a:lstStyle/>
          <a:p>
            <a:endParaRPr dirty="0"/>
          </a:p>
        </p:txBody>
      </p:sp>
      <p:sp>
        <p:nvSpPr>
          <p:cNvPr id="70" name="bk object 70"/>
          <p:cNvSpPr/>
          <p:nvPr/>
        </p:nvSpPr>
        <p:spPr>
          <a:xfrm>
            <a:off x="1906651" y="4965700"/>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71" name="bk object 71"/>
          <p:cNvSpPr/>
          <p:nvPr/>
        </p:nvSpPr>
        <p:spPr>
          <a:xfrm>
            <a:off x="1905000" y="5005323"/>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72" name="bk object 72"/>
          <p:cNvSpPr/>
          <p:nvPr/>
        </p:nvSpPr>
        <p:spPr>
          <a:xfrm>
            <a:off x="1887092" y="5033136"/>
            <a:ext cx="129539" cy="27305"/>
          </a:xfrm>
          <a:custGeom>
            <a:avLst/>
            <a:gdLst/>
            <a:ahLst/>
            <a:cxnLst/>
            <a:rect l="l" t="t" r="r" b="b"/>
            <a:pathLst>
              <a:path w="129539" h="27304">
                <a:moveTo>
                  <a:pt x="1143" y="0"/>
                </a:moveTo>
                <a:lnTo>
                  <a:pt x="0" y="19050"/>
                </a:lnTo>
                <a:lnTo>
                  <a:pt x="128269" y="27050"/>
                </a:lnTo>
                <a:lnTo>
                  <a:pt x="129539" y="8000"/>
                </a:lnTo>
                <a:lnTo>
                  <a:pt x="1143" y="0"/>
                </a:lnTo>
                <a:close/>
              </a:path>
            </a:pathLst>
          </a:custGeom>
          <a:solidFill>
            <a:srgbClr val="5B5D6B"/>
          </a:solidFill>
        </p:spPr>
        <p:txBody>
          <a:bodyPr wrap="square" lIns="0" tIns="0" rIns="0" bIns="0" rtlCol="0"/>
          <a:lstStyle/>
          <a:p>
            <a:endParaRPr dirty="0"/>
          </a:p>
        </p:txBody>
      </p:sp>
      <p:sp>
        <p:nvSpPr>
          <p:cNvPr id="73" name="bk object 73"/>
          <p:cNvSpPr/>
          <p:nvPr/>
        </p:nvSpPr>
        <p:spPr>
          <a:xfrm>
            <a:off x="1934591" y="4693665"/>
            <a:ext cx="137795" cy="45720"/>
          </a:xfrm>
          <a:custGeom>
            <a:avLst/>
            <a:gdLst/>
            <a:ahLst/>
            <a:cxnLst/>
            <a:rect l="l" t="t" r="r" b="b"/>
            <a:pathLst>
              <a:path w="137794" h="45720">
                <a:moveTo>
                  <a:pt x="133857" y="0"/>
                </a:moveTo>
                <a:lnTo>
                  <a:pt x="0" y="26923"/>
                </a:lnTo>
                <a:lnTo>
                  <a:pt x="3809" y="45592"/>
                </a:lnTo>
                <a:lnTo>
                  <a:pt x="137667" y="18668"/>
                </a:lnTo>
                <a:lnTo>
                  <a:pt x="133857" y="0"/>
                </a:lnTo>
                <a:close/>
              </a:path>
            </a:pathLst>
          </a:custGeom>
          <a:solidFill>
            <a:srgbClr val="5B5D6B"/>
          </a:solidFill>
        </p:spPr>
        <p:txBody>
          <a:bodyPr wrap="square" lIns="0" tIns="0" rIns="0" bIns="0" rtlCol="0"/>
          <a:lstStyle/>
          <a:p>
            <a:endParaRPr dirty="0"/>
          </a:p>
        </p:txBody>
      </p:sp>
      <p:sp>
        <p:nvSpPr>
          <p:cNvPr id="74" name="bk object 74"/>
          <p:cNvSpPr/>
          <p:nvPr/>
        </p:nvSpPr>
        <p:spPr>
          <a:xfrm>
            <a:off x="1936114" y="47387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75" name="bk object 75"/>
          <p:cNvSpPr/>
          <p:nvPr/>
        </p:nvSpPr>
        <p:spPr>
          <a:xfrm>
            <a:off x="1936114" y="47768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76" name="bk object 76"/>
          <p:cNvSpPr/>
          <p:nvPr/>
        </p:nvSpPr>
        <p:spPr>
          <a:xfrm>
            <a:off x="1934591" y="4822571"/>
            <a:ext cx="130175" cy="29209"/>
          </a:xfrm>
          <a:custGeom>
            <a:avLst/>
            <a:gdLst/>
            <a:ahLst/>
            <a:cxnLst/>
            <a:rect l="l" t="t" r="r" b="b"/>
            <a:pathLst>
              <a:path w="130175" h="29210">
                <a:moveTo>
                  <a:pt x="128269" y="0"/>
                </a:moveTo>
                <a:lnTo>
                  <a:pt x="0" y="10159"/>
                </a:lnTo>
                <a:lnTo>
                  <a:pt x="1523" y="29082"/>
                </a:lnTo>
                <a:lnTo>
                  <a:pt x="129666" y="18922"/>
                </a:lnTo>
                <a:lnTo>
                  <a:pt x="128269" y="0"/>
                </a:lnTo>
                <a:close/>
              </a:path>
            </a:pathLst>
          </a:custGeom>
          <a:solidFill>
            <a:srgbClr val="5B5D6B"/>
          </a:solidFill>
        </p:spPr>
        <p:txBody>
          <a:bodyPr wrap="square" lIns="0" tIns="0" rIns="0" bIns="0" rtlCol="0"/>
          <a:lstStyle/>
          <a:p>
            <a:endParaRPr dirty="0"/>
          </a:p>
        </p:txBody>
      </p:sp>
      <p:sp>
        <p:nvSpPr>
          <p:cNvPr id="77" name="bk object 77"/>
          <p:cNvSpPr/>
          <p:nvPr/>
        </p:nvSpPr>
        <p:spPr>
          <a:xfrm>
            <a:off x="1916683" y="4491735"/>
            <a:ext cx="135890" cy="62230"/>
          </a:xfrm>
          <a:custGeom>
            <a:avLst/>
            <a:gdLst/>
            <a:ahLst/>
            <a:cxnLst/>
            <a:rect l="l" t="t" r="r" b="b"/>
            <a:pathLst>
              <a:path w="135889" h="62229">
                <a:moveTo>
                  <a:pt x="129159" y="0"/>
                </a:moveTo>
                <a:lnTo>
                  <a:pt x="0" y="44068"/>
                </a:lnTo>
                <a:lnTo>
                  <a:pt x="6223" y="62102"/>
                </a:lnTo>
                <a:lnTo>
                  <a:pt x="135382" y="18033"/>
                </a:lnTo>
                <a:lnTo>
                  <a:pt x="129159" y="0"/>
                </a:lnTo>
                <a:close/>
              </a:path>
            </a:pathLst>
          </a:custGeom>
          <a:solidFill>
            <a:srgbClr val="5B5D6B"/>
          </a:solidFill>
        </p:spPr>
        <p:txBody>
          <a:bodyPr wrap="square" lIns="0" tIns="0" rIns="0" bIns="0" rtlCol="0"/>
          <a:lstStyle/>
          <a:p>
            <a:endParaRPr dirty="0"/>
          </a:p>
        </p:txBody>
      </p:sp>
      <p:sp>
        <p:nvSpPr>
          <p:cNvPr id="78" name="bk object 78"/>
          <p:cNvSpPr/>
          <p:nvPr/>
        </p:nvSpPr>
        <p:spPr>
          <a:xfrm>
            <a:off x="1925701" y="4527930"/>
            <a:ext cx="136525" cy="56515"/>
          </a:xfrm>
          <a:custGeom>
            <a:avLst/>
            <a:gdLst/>
            <a:ahLst/>
            <a:cxnLst/>
            <a:rect l="l" t="t" r="r" b="b"/>
            <a:pathLst>
              <a:path w="136525" h="56514">
                <a:moveTo>
                  <a:pt x="131063" y="0"/>
                </a:moveTo>
                <a:lnTo>
                  <a:pt x="0" y="38100"/>
                </a:lnTo>
                <a:lnTo>
                  <a:pt x="5334" y="56388"/>
                </a:lnTo>
                <a:lnTo>
                  <a:pt x="136398" y="18288"/>
                </a:lnTo>
                <a:lnTo>
                  <a:pt x="131063" y="0"/>
                </a:lnTo>
                <a:close/>
              </a:path>
            </a:pathLst>
          </a:custGeom>
          <a:solidFill>
            <a:srgbClr val="5B5D6B"/>
          </a:solidFill>
        </p:spPr>
        <p:txBody>
          <a:bodyPr wrap="square" lIns="0" tIns="0" rIns="0" bIns="0" rtlCol="0"/>
          <a:lstStyle/>
          <a:p>
            <a:endParaRPr dirty="0"/>
          </a:p>
        </p:txBody>
      </p:sp>
      <p:sp>
        <p:nvSpPr>
          <p:cNvPr id="79" name="bk object 79"/>
          <p:cNvSpPr/>
          <p:nvPr/>
        </p:nvSpPr>
        <p:spPr>
          <a:xfrm>
            <a:off x="1930400" y="4566030"/>
            <a:ext cx="136525" cy="56515"/>
          </a:xfrm>
          <a:custGeom>
            <a:avLst/>
            <a:gdLst/>
            <a:ahLst/>
            <a:cxnLst/>
            <a:rect l="l" t="t" r="r" b="b"/>
            <a:pathLst>
              <a:path w="136525" h="56514">
                <a:moveTo>
                  <a:pt x="131191" y="0"/>
                </a:moveTo>
                <a:lnTo>
                  <a:pt x="0" y="38100"/>
                </a:lnTo>
                <a:lnTo>
                  <a:pt x="5333" y="56388"/>
                </a:lnTo>
                <a:lnTo>
                  <a:pt x="136525" y="18288"/>
                </a:lnTo>
                <a:lnTo>
                  <a:pt x="131191" y="0"/>
                </a:lnTo>
                <a:close/>
              </a:path>
            </a:pathLst>
          </a:custGeom>
          <a:solidFill>
            <a:srgbClr val="5B5D6B"/>
          </a:solidFill>
        </p:spPr>
        <p:txBody>
          <a:bodyPr wrap="square" lIns="0" tIns="0" rIns="0" bIns="0" rtlCol="0"/>
          <a:lstStyle/>
          <a:p>
            <a:endParaRPr dirty="0"/>
          </a:p>
        </p:txBody>
      </p:sp>
      <p:sp>
        <p:nvSpPr>
          <p:cNvPr id="80" name="bk object 80"/>
          <p:cNvSpPr/>
          <p:nvPr/>
        </p:nvSpPr>
        <p:spPr>
          <a:xfrm>
            <a:off x="1934845" y="4612004"/>
            <a:ext cx="137160" cy="50165"/>
          </a:xfrm>
          <a:custGeom>
            <a:avLst/>
            <a:gdLst/>
            <a:ahLst/>
            <a:cxnLst/>
            <a:rect l="l" t="t" r="r" b="b"/>
            <a:pathLst>
              <a:path w="137160" h="50164">
                <a:moveTo>
                  <a:pt x="132715" y="0"/>
                </a:moveTo>
                <a:lnTo>
                  <a:pt x="0" y="31623"/>
                </a:lnTo>
                <a:lnTo>
                  <a:pt x="4444" y="50165"/>
                </a:lnTo>
                <a:lnTo>
                  <a:pt x="137160" y="18542"/>
                </a:lnTo>
                <a:lnTo>
                  <a:pt x="132715" y="0"/>
                </a:lnTo>
                <a:close/>
              </a:path>
            </a:pathLst>
          </a:custGeom>
          <a:solidFill>
            <a:srgbClr val="5B5D6B"/>
          </a:solidFill>
        </p:spPr>
        <p:txBody>
          <a:bodyPr wrap="square" lIns="0" tIns="0" rIns="0" bIns="0" rtlCol="0"/>
          <a:lstStyle/>
          <a:p>
            <a:endParaRPr dirty="0"/>
          </a:p>
        </p:txBody>
      </p:sp>
      <p:sp>
        <p:nvSpPr>
          <p:cNvPr id="81" name="bk object 81"/>
          <p:cNvSpPr/>
          <p:nvPr/>
        </p:nvSpPr>
        <p:spPr>
          <a:xfrm>
            <a:off x="1852041" y="4300473"/>
            <a:ext cx="131445" cy="76835"/>
          </a:xfrm>
          <a:custGeom>
            <a:avLst/>
            <a:gdLst/>
            <a:ahLst/>
            <a:cxnLst/>
            <a:rect l="l" t="t" r="r" b="b"/>
            <a:pathLst>
              <a:path w="131444" h="76835">
                <a:moveTo>
                  <a:pt x="123062" y="0"/>
                </a:moveTo>
                <a:lnTo>
                  <a:pt x="0" y="59181"/>
                </a:lnTo>
                <a:lnTo>
                  <a:pt x="8254" y="76326"/>
                </a:lnTo>
                <a:lnTo>
                  <a:pt x="131317" y="17144"/>
                </a:lnTo>
                <a:lnTo>
                  <a:pt x="123062" y="0"/>
                </a:lnTo>
                <a:close/>
              </a:path>
            </a:pathLst>
          </a:custGeom>
          <a:solidFill>
            <a:srgbClr val="5B5D6B"/>
          </a:solidFill>
        </p:spPr>
        <p:txBody>
          <a:bodyPr wrap="square" lIns="0" tIns="0" rIns="0" bIns="0" rtlCol="0"/>
          <a:lstStyle/>
          <a:p>
            <a:endParaRPr dirty="0"/>
          </a:p>
        </p:txBody>
      </p:sp>
      <p:sp>
        <p:nvSpPr>
          <p:cNvPr id="82" name="bk object 82"/>
          <p:cNvSpPr/>
          <p:nvPr/>
        </p:nvSpPr>
        <p:spPr>
          <a:xfrm>
            <a:off x="1868423" y="4343527"/>
            <a:ext cx="133985" cy="69850"/>
          </a:xfrm>
          <a:custGeom>
            <a:avLst/>
            <a:gdLst/>
            <a:ahLst/>
            <a:cxnLst/>
            <a:rect l="l" t="t" r="r" b="b"/>
            <a:pathLst>
              <a:path w="133985" h="69850">
                <a:moveTo>
                  <a:pt x="126237" y="0"/>
                </a:moveTo>
                <a:lnTo>
                  <a:pt x="0" y="51943"/>
                </a:lnTo>
                <a:lnTo>
                  <a:pt x="7238" y="69596"/>
                </a:lnTo>
                <a:lnTo>
                  <a:pt x="133476" y="17653"/>
                </a:lnTo>
                <a:lnTo>
                  <a:pt x="126237" y="0"/>
                </a:lnTo>
                <a:close/>
              </a:path>
            </a:pathLst>
          </a:custGeom>
          <a:solidFill>
            <a:srgbClr val="5B5D6B"/>
          </a:solidFill>
        </p:spPr>
        <p:txBody>
          <a:bodyPr wrap="square" lIns="0" tIns="0" rIns="0" bIns="0" rtlCol="0"/>
          <a:lstStyle/>
          <a:p>
            <a:endParaRPr dirty="0"/>
          </a:p>
        </p:txBody>
      </p:sp>
      <p:sp>
        <p:nvSpPr>
          <p:cNvPr id="83" name="bk object 83"/>
          <p:cNvSpPr/>
          <p:nvPr/>
        </p:nvSpPr>
        <p:spPr>
          <a:xfrm>
            <a:off x="1881123" y="438010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84" name="bk object 84"/>
          <p:cNvSpPr/>
          <p:nvPr/>
        </p:nvSpPr>
        <p:spPr>
          <a:xfrm>
            <a:off x="1896998" y="441185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85" name="bk object 85"/>
          <p:cNvSpPr/>
          <p:nvPr/>
        </p:nvSpPr>
        <p:spPr>
          <a:xfrm>
            <a:off x="1753235" y="4137152"/>
            <a:ext cx="125730" cy="88900"/>
          </a:xfrm>
          <a:custGeom>
            <a:avLst/>
            <a:gdLst/>
            <a:ahLst/>
            <a:cxnLst/>
            <a:rect l="l" t="t" r="r" b="b"/>
            <a:pathLst>
              <a:path w="125730" h="88900">
                <a:moveTo>
                  <a:pt x="115569" y="0"/>
                </a:moveTo>
                <a:lnTo>
                  <a:pt x="0" y="72517"/>
                </a:lnTo>
                <a:lnTo>
                  <a:pt x="10159" y="88646"/>
                </a:lnTo>
                <a:lnTo>
                  <a:pt x="125729" y="16129"/>
                </a:lnTo>
                <a:lnTo>
                  <a:pt x="115569" y="0"/>
                </a:lnTo>
                <a:close/>
              </a:path>
            </a:pathLst>
          </a:custGeom>
          <a:solidFill>
            <a:srgbClr val="5B5D6B"/>
          </a:solidFill>
        </p:spPr>
        <p:txBody>
          <a:bodyPr wrap="square" lIns="0" tIns="0" rIns="0" bIns="0" rtlCol="0"/>
          <a:lstStyle/>
          <a:p>
            <a:endParaRPr dirty="0"/>
          </a:p>
        </p:txBody>
      </p:sp>
      <p:sp>
        <p:nvSpPr>
          <p:cNvPr id="86" name="bk object 86"/>
          <p:cNvSpPr/>
          <p:nvPr/>
        </p:nvSpPr>
        <p:spPr>
          <a:xfrm>
            <a:off x="1773173" y="4165346"/>
            <a:ext cx="127635" cy="86360"/>
          </a:xfrm>
          <a:custGeom>
            <a:avLst/>
            <a:gdLst/>
            <a:ahLst/>
            <a:cxnLst/>
            <a:rect l="l" t="t" r="r" b="b"/>
            <a:pathLst>
              <a:path w="127635" h="86360">
                <a:moveTo>
                  <a:pt x="117348" y="0"/>
                </a:moveTo>
                <a:lnTo>
                  <a:pt x="0" y="69849"/>
                </a:lnTo>
                <a:lnTo>
                  <a:pt x="9778" y="86232"/>
                </a:lnTo>
                <a:lnTo>
                  <a:pt x="127126" y="16382"/>
                </a:lnTo>
                <a:lnTo>
                  <a:pt x="117348" y="0"/>
                </a:lnTo>
                <a:close/>
              </a:path>
            </a:pathLst>
          </a:custGeom>
          <a:solidFill>
            <a:srgbClr val="5B5D6B"/>
          </a:solidFill>
        </p:spPr>
        <p:txBody>
          <a:bodyPr wrap="square" lIns="0" tIns="0" rIns="0" bIns="0" rtlCol="0"/>
          <a:lstStyle/>
          <a:p>
            <a:endParaRPr dirty="0"/>
          </a:p>
        </p:txBody>
      </p:sp>
      <p:sp>
        <p:nvSpPr>
          <p:cNvPr id="87" name="bk object 87"/>
          <p:cNvSpPr/>
          <p:nvPr/>
        </p:nvSpPr>
        <p:spPr>
          <a:xfrm>
            <a:off x="1796288" y="4201795"/>
            <a:ext cx="128905" cy="83185"/>
          </a:xfrm>
          <a:custGeom>
            <a:avLst/>
            <a:gdLst/>
            <a:ahLst/>
            <a:cxnLst/>
            <a:rect l="l" t="t" r="r" b="b"/>
            <a:pathLst>
              <a:path w="128905" h="83185">
                <a:moveTo>
                  <a:pt x="119253" y="0"/>
                </a:moveTo>
                <a:lnTo>
                  <a:pt x="0" y="66547"/>
                </a:lnTo>
                <a:lnTo>
                  <a:pt x="9270" y="83184"/>
                </a:lnTo>
                <a:lnTo>
                  <a:pt x="128524" y="16636"/>
                </a:lnTo>
                <a:lnTo>
                  <a:pt x="119253" y="0"/>
                </a:lnTo>
                <a:close/>
              </a:path>
            </a:pathLst>
          </a:custGeom>
          <a:solidFill>
            <a:srgbClr val="5B5D6B"/>
          </a:solidFill>
        </p:spPr>
        <p:txBody>
          <a:bodyPr wrap="square" lIns="0" tIns="0" rIns="0" bIns="0" rtlCol="0"/>
          <a:lstStyle/>
          <a:p>
            <a:endParaRPr dirty="0"/>
          </a:p>
        </p:txBody>
      </p:sp>
      <p:sp>
        <p:nvSpPr>
          <p:cNvPr id="88" name="bk object 88"/>
          <p:cNvSpPr/>
          <p:nvPr/>
        </p:nvSpPr>
        <p:spPr>
          <a:xfrm>
            <a:off x="1816989" y="4228719"/>
            <a:ext cx="128905" cy="83820"/>
          </a:xfrm>
          <a:custGeom>
            <a:avLst/>
            <a:gdLst/>
            <a:ahLst/>
            <a:cxnLst/>
            <a:rect l="l" t="t" r="r" b="b"/>
            <a:pathLst>
              <a:path w="128905" h="83820">
                <a:moveTo>
                  <a:pt x="119125" y="0"/>
                </a:moveTo>
                <a:lnTo>
                  <a:pt x="0" y="66674"/>
                </a:lnTo>
                <a:lnTo>
                  <a:pt x="9271" y="83311"/>
                </a:lnTo>
                <a:lnTo>
                  <a:pt x="128397" y="16636"/>
                </a:lnTo>
                <a:lnTo>
                  <a:pt x="119125" y="0"/>
                </a:lnTo>
                <a:close/>
              </a:path>
            </a:pathLst>
          </a:custGeom>
          <a:solidFill>
            <a:srgbClr val="5B5D6B"/>
          </a:solidFill>
        </p:spPr>
        <p:txBody>
          <a:bodyPr wrap="square" lIns="0" tIns="0" rIns="0" bIns="0" rtlCol="0"/>
          <a:lstStyle/>
          <a:p>
            <a:endParaRPr dirty="0"/>
          </a:p>
        </p:txBody>
      </p:sp>
      <p:sp>
        <p:nvSpPr>
          <p:cNvPr id="89" name="bk object 89"/>
          <p:cNvSpPr/>
          <p:nvPr/>
        </p:nvSpPr>
        <p:spPr>
          <a:xfrm>
            <a:off x="1620266" y="3986529"/>
            <a:ext cx="115570" cy="104139"/>
          </a:xfrm>
          <a:custGeom>
            <a:avLst/>
            <a:gdLst/>
            <a:ahLst/>
            <a:cxnLst/>
            <a:rect l="l" t="t" r="r" b="b"/>
            <a:pathLst>
              <a:path w="115569" h="104139">
                <a:moveTo>
                  <a:pt x="102870" y="0"/>
                </a:moveTo>
                <a:lnTo>
                  <a:pt x="0" y="89789"/>
                </a:lnTo>
                <a:lnTo>
                  <a:pt x="12572" y="104140"/>
                </a:lnTo>
                <a:lnTo>
                  <a:pt x="115442" y="14351"/>
                </a:lnTo>
                <a:lnTo>
                  <a:pt x="102870" y="0"/>
                </a:lnTo>
                <a:close/>
              </a:path>
            </a:pathLst>
          </a:custGeom>
          <a:solidFill>
            <a:srgbClr val="5B5D6B"/>
          </a:solidFill>
        </p:spPr>
        <p:txBody>
          <a:bodyPr wrap="square" lIns="0" tIns="0" rIns="0" bIns="0" rtlCol="0"/>
          <a:lstStyle/>
          <a:p>
            <a:endParaRPr dirty="0"/>
          </a:p>
        </p:txBody>
      </p:sp>
      <p:sp>
        <p:nvSpPr>
          <p:cNvPr id="90" name="bk object 90"/>
          <p:cNvSpPr/>
          <p:nvPr/>
        </p:nvSpPr>
        <p:spPr>
          <a:xfrm>
            <a:off x="1653667" y="4016755"/>
            <a:ext cx="115570" cy="104139"/>
          </a:xfrm>
          <a:custGeom>
            <a:avLst/>
            <a:gdLst/>
            <a:ahLst/>
            <a:cxnLst/>
            <a:rect l="l" t="t" r="r" b="b"/>
            <a:pathLst>
              <a:path w="115569" h="104139">
                <a:moveTo>
                  <a:pt x="102869" y="0"/>
                </a:moveTo>
                <a:lnTo>
                  <a:pt x="0" y="89662"/>
                </a:lnTo>
                <a:lnTo>
                  <a:pt x="12445" y="104013"/>
                </a:lnTo>
                <a:lnTo>
                  <a:pt x="115315" y="14351"/>
                </a:lnTo>
                <a:lnTo>
                  <a:pt x="102869" y="0"/>
                </a:lnTo>
                <a:close/>
              </a:path>
            </a:pathLst>
          </a:custGeom>
          <a:solidFill>
            <a:srgbClr val="5B5D6B"/>
          </a:solidFill>
        </p:spPr>
        <p:txBody>
          <a:bodyPr wrap="square" lIns="0" tIns="0" rIns="0" bIns="0" rtlCol="0"/>
          <a:lstStyle/>
          <a:p>
            <a:endParaRPr dirty="0"/>
          </a:p>
        </p:txBody>
      </p:sp>
      <p:sp>
        <p:nvSpPr>
          <p:cNvPr id="91" name="bk object 91"/>
          <p:cNvSpPr/>
          <p:nvPr/>
        </p:nvSpPr>
        <p:spPr>
          <a:xfrm>
            <a:off x="1677416" y="4043679"/>
            <a:ext cx="115570" cy="104139"/>
          </a:xfrm>
          <a:custGeom>
            <a:avLst/>
            <a:gdLst/>
            <a:ahLst/>
            <a:cxnLst/>
            <a:rect l="l" t="t" r="r" b="b"/>
            <a:pathLst>
              <a:path w="115569" h="104139">
                <a:moveTo>
                  <a:pt x="102869" y="0"/>
                </a:moveTo>
                <a:lnTo>
                  <a:pt x="0" y="89789"/>
                </a:lnTo>
                <a:lnTo>
                  <a:pt x="12572" y="104140"/>
                </a:lnTo>
                <a:lnTo>
                  <a:pt x="115442" y="14351"/>
                </a:lnTo>
                <a:lnTo>
                  <a:pt x="102869" y="0"/>
                </a:lnTo>
                <a:close/>
              </a:path>
            </a:pathLst>
          </a:custGeom>
          <a:solidFill>
            <a:srgbClr val="5B5D6B"/>
          </a:solidFill>
        </p:spPr>
        <p:txBody>
          <a:bodyPr wrap="square" lIns="0" tIns="0" rIns="0" bIns="0" rtlCol="0"/>
          <a:lstStyle/>
          <a:p>
            <a:endParaRPr dirty="0"/>
          </a:p>
        </p:txBody>
      </p:sp>
      <p:sp>
        <p:nvSpPr>
          <p:cNvPr id="92" name="bk object 92"/>
          <p:cNvSpPr/>
          <p:nvPr/>
        </p:nvSpPr>
        <p:spPr>
          <a:xfrm>
            <a:off x="1704720" y="4070730"/>
            <a:ext cx="118110" cy="100965"/>
          </a:xfrm>
          <a:custGeom>
            <a:avLst/>
            <a:gdLst/>
            <a:ahLst/>
            <a:cxnLst/>
            <a:rect l="l" t="t" r="r" b="b"/>
            <a:pathLst>
              <a:path w="118110" h="100964">
                <a:moveTo>
                  <a:pt x="106045" y="0"/>
                </a:moveTo>
                <a:lnTo>
                  <a:pt x="0" y="85979"/>
                </a:lnTo>
                <a:lnTo>
                  <a:pt x="11937" y="100838"/>
                </a:lnTo>
                <a:lnTo>
                  <a:pt x="117983" y="14859"/>
                </a:lnTo>
                <a:lnTo>
                  <a:pt x="106045" y="0"/>
                </a:lnTo>
                <a:close/>
              </a:path>
            </a:pathLst>
          </a:custGeom>
          <a:solidFill>
            <a:srgbClr val="5B5D6B"/>
          </a:solidFill>
        </p:spPr>
        <p:txBody>
          <a:bodyPr wrap="square" lIns="0" tIns="0" rIns="0" bIns="0" rtlCol="0"/>
          <a:lstStyle/>
          <a:p>
            <a:endParaRPr dirty="0"/>
          </a:p>
        </p:txBody>
      </p:sp>
      <p:sp>
        <p:nvSpPr>
          <p:cNvPr id="93" name="bk object 93"/>
          <p:cNvSpPr/>
          <p:nvPr/>
        </p:nvSpPr>
        <p:spPr>
          <a:xfrm>
            <a:off x="771525" y="4068698"/>
            <a:ext cx="285750" cy="240029"/>
          </a:xfrm>
          <a:custGeom>
            <a:avLst/>
            <a:gdLst/>
            <a:ahLst/>
            <a:cxnLst/>
            <a:rect l="l" t="t" r="r" b="b"/>
            <a:pathLst>
              <a:path w="285750" h="240029">
                <a:moveTo>
                  <a:pt x="146950" y="73151"/>
                </a:moveTo>
                <a:lnTo>
                  <a:pt x="101600" y="73151"/>
                </a:lnTo>
                <a:lnTo>
                  <a:pt x="149225" y="239775"/>
                </a:lnTo>
                <a:lnTo>
                  <a:pt x="204787" y="239775"/>
                </a:lnTo>
                <a:lnTo>
                  <a:pt x="227000" y="177926"/>
                </a:lnTo>
                <a:lnTo>
                  <a:pt x="177800" y="177926"/>
                </a:lnTo>
                <a:lnTo>
                  <a:pt x="146950" y="73151"/>
                </a:lnTo>
                <a:close/>
              </a:path>
              <a:path w="285750" h="240029">
                <a:moveTo>
                  <a:pt x="125412" y="0"/>
                </a:moveTo>
                <a:lnTo>
                  <a:pt x="76200" y="0"/>
                </a:lnTo>
                <a:lnTo>
                  <a:pt x="0" y="228726"/>
                </a:lnTo>
                <a:lnTo>
                  <a:pt x="44450" y="233425"/>
                </a:lnTo>
                <a:lnTo>
                  <a:pt x="101600" y="73151"/>
                </a:lnTo>
                <a:lnTo>
                  <a:pt x="146950" y="73151"/>
                </a:lnTo>
                <a:lnTo>
                  <a:pt x="125412" y="0"/>
                </a:lnTo>
                <a:close/>
              </a:path>
              <a:path w="285750" h="240029">
                <a:moveTo>
                  <a:pt x="285750" y="14350"/>
                </a:moveTo>
                <a:lnTo>
                  <a:pt x="234950" y="15875"/>
                </a:lnTo>
                <a:lnTo>
                  <a:pt x="177800" y="177926"/>
                </a:lnTo>
                <a:lnTo>
                  <a:pt x="227000" y="177926"/>
                </a:lnTo>
                <a:lnTo>
                  <a:pt x="285750" y="14350"/>
                </a:lnTo>
                <a:close/>
              </a:path>
            </a:pathLst>
          </a:custGeom>
          <a:solidFill>
            <a:srgbClr val="5B5D6B"/>
          </a:solidFill>
        </p:spPr>
        <p:txBody>
          <a:bodyPr wrap="square" lIns="0" tIns="0" rIns="0" bIns="0" rtlCol="0"/>
          <a:lstStyle/>
          <a:p>
            <a:endParaRPr dirty="0"/>
          </a:p>
        </p:txBody>
      </p:sp>
      <p:sp>
        <p:nvSpPr>
          <p:cNvPr id="94" name="bk object 94"/>
          <p:cNvSpPr/>
          <p:nvPr/>
        </p:nvSpPr>
        <p:spPr>
          <a:xfrm>
            <a:off x="293331" y="4071111"/>
            <a:ext cx="671195" cy="1840230"/>
          </a:xfrm>
          <a:custGeom>
            <a:avLst/>
            <a:gdLst/>
            <a:ahLst/>
            <a:cxnLst/>
            <a:rect l="l" t="t" r="r" b="b"/>
            <a:pathLst>
              <a:path w="671194" h="1840229">
                <a:moveTo>
                  <a:pt x="652691" y="0"/>
                </a:moveTo>
                <a:lnTo>
                  <a:pt x="0" y="1833575"/>
                </a:lnTo>
                <a:lnTo>
                  <a:pt x="17945" y="1839963"/>
                </a:lnTo>
                <a:lnTo>
                  <a:pt x="670636" y="6350"/>
                </a:lnTo>
                <a:lnTo>
                  <a:pt x="652691" y="0"/>
                </a:lnTo>
                <a:close/>
              </a:path>
            </a:pathLst>
          </a:custGeom>
          <a:solidFill>
            <a:srgbClr val="5B5D6B"/>
          </a:solidFill>
        </p:spPr>
        <p:txBody>
          <a:bodyPr wrap="square" lIns="0" tIns="0" rIns="0" bIns="0" rtlCol="0"/>
          <a:lstStyle/>
          <a:p>
            <a:endParaRPr dirty="0"/>
          </a:p>
        </p:txBody>
      </p:sp>
      <p:sp>
        <p:nvSpPr>
          <p:cNvPr id="95" name="bk object 95"/>
          <p:cNvSpPr/>
          <p:nvPr/>
        </p:nvSpPr>
        <p:spPr>
          <a:xfrm>
            <a:off x="7662" y="4937505"/>
            <a:ext cx="1634489" cy="132715"/>
          </a:xfrm>
          <a:custGeom>
            <a:avLst/>
            <a:gdLst/>
            <a:ahLst/>
            <a:cxnLst/>
            <a:rect l="l" t="t" r="r" b="b"/>
            <a:pathLst>
              <a:path w="1634489" h="132714">
                <a:moveTo>
                  <a:pt x="1322" y="0"/>
                </a:moveTo>
                <a:lnTo>
                  <a:pt x="0" y="19050"/>
                </a:lnTo>
                <a:lnTo>
                  <a:pt x="1632796" y="132588"/>
                </a:lnTo>
                <a:lnTo>
                  <a:pt x="1634066" y="113538"/>
                </a:lnTo>
                <a:lnTo>
                  <a:pt x="1322" y="0"/>
                </a:lnTo>
                <a:close/>
              </a:path>
            </a:pathLst>
          </a:custGeom>
          <a:solidFill>
            <a:srgbClr val="5B5D6B"/>
          </a:solidFill>
        </p:spPr>
        <p:txBody>
          <a:bodyPr wrap="square" lIns="0" tIns="0" rIns="0" bIns="0" rtlCol="0"/>
          <a:lstStyle/>
          <a:p>
            <a:endParaRPr dirty="0"/>
          </a:p>
        </p:txBody>
      </p:sp>
      <p:sp>
        <p:nvSpPr>
          <p:cNvPr id="96" name="bk object 96"/>
          <p:cNvSpPr/>
          <p:nvPr/>
        </p:nvSpPr>
        <p:spPr>
          <a:xfrm>
            <a:off x="1455038" y="3880484"/>
            <a:ext cx="98425" cy="109855"/>
          </a:xfrm>
          <a:custGeom>
            <a:avLst/>
            <a:gdLst/>
            <a:ahLst/>
            <a:cxnLst/>
            <a:rect l="l" t="t" r="r" b="b"/>
            <a:pathLst>
              <a:path w="98425" h="109854">
                <a:moveTo>
                  <a:pt x="83820" y="0"/>
                </a:moveTo>
                <a:lnTo>
                  <a:pt x="0" y="97408"/>
                </a:lnTo>
                <a:lnTo>
                  <a:pt x="14351" y="109854"/>
                </a:lnTo>
                <a:lnTo>
                  <a:pt x="98298" y="12445"/>
                </a:lnTo>
                <a:lnTo>
                  <a:pt x="83820" y="0"/>
                </a:lnTo>
                <a:close/>
              </a:path>
            </a:pathLst>
          </a:custGeom>
          <a:solidFill>
            <a:srgbClr val="5B5D6B"/>
          </a:solidFill>
        </p:spPr>
        <p:txBody>
          <a:bodyPr wrap="square" lIns="0" tIns="0" rIns="0" bIns="0" rtlCol="0"/>
          <a:lstStyle/>
          <a:p>
            <a:endParaRPr dirty="0"/>
          </a:p>
        </p:txBody>
      </p:sp>
      <p:sp>
        <p:nvSpPr>
          <p:cNvPr id="97" name="bk object 97"/>
          <p:cNvSpPr/>
          <p:nvPr/>
        </p:nvSpPr>
        <p:spPr>
          <a:xfrm>
            <a:off x="1491488" y="3901059"/>
            <a:ext cx="98425" cy="110489"/>
          </a:xfrm>
          <a:custGeom>
            <a:avLst/>
            <a:gdLst/>
            <a:ahLst/>
            <a:cxnLst/>
            <a:rect l="l" t="t" r="r" b="b"/>
            <a:pathLst>
              <a:path w="98425" h="110489">
                <a:moveTo>
                  <a:pt x="83947" y="0"/>
                </a:moveTo>
                <a:lnTo>
                  <a:pt x="0" y="97536"/>
                </a:lnTo>
                <a:lnTo>
                  <a:pt x="14478" y="109982"/>
                </a:lnTo>
                <a:lnTo>
                  <a:pt x="98298" y="12446"/>
                </a:lnTo>
                <a:lnTo>
                  <a:pt x="83947" y="0"/>
                </a:lnTo>
                <a:close/>
              </a:path>
            </a:pathLst>
          </a:custGeom>
          <a:solidFill>
            <a:srgbClr val="5B5D6B"/>
          </a:solidFill>
        </p:spPr>
        <p:txBody>
          <a:bodyPr wrap="square" lIns="0" tIns="0" rIns="0" bIns="0" rtlCol="0"/>
          <a:lstStyle/>
          <a:p>
            <a:endParaRPr dirty="0"/>
          </a:p>
        </p:txBody>
      </p:sp>
      <p:sp>
        <p:nvSpPr>
          <p:cNvPr id="98" name="bk object 98"/>
          <p:cNvSpPr/>
          <p:nvPr/>
        </p:nvSpPr>
        <p:spPr>
          <a:xfrm>
            <a:off x="1530985" y="3915536"/>
            <a:ext cx="103505" cy="116205"/>
          </a:xfrm>
          <a:custGeom>
            <a:avLst/>
            <a:gdLst/>
            <a:ahLst/>
            <a:cxnLst/>
            <a:rect l="l" t="t" r="r" b="b"/>
            <a:pathLst>
              <a:path w="103505" h="116204">
                <a:moveTo>
                  <a:pt x="89027" y="0"/>
                </a:moveTo>
                <a:lnTo>
                  <a:pt x="0" y="103505"/>
                </a:lnTo>
                <a:lnTo>
                  <a:pt x="14478" y="115950"/>
                </a:lnTo>
                <a:lnTo>
                  <a:pt x="103504" y="12445"/>
                </a:lnTo>
                <a:lnTo>
                  <a:pt x="89027" y="0"/>
                </a:lnTo>
                <a:close/>
              </a:path>
            </a:pathLst>
          </a:custGeom>
          <a:solidFill>
            <a:srgbClr val="5B5D6B"/>
          </a:solidFill>
        </p:spPr>
        <p:txBody>
          <a:bodyPr wrap="square" lIns="0" tIns="0" rIns="0" bIns="0" rtlCol="0"/>
          <a:lstStyle/>
          <a:p>
            <a:endParaRPr dirty="0"/>
          </a:p>
        </p:txBody>
      </p:sp>
      <p:sp>
        <p:nvSpPr>
          <p:cNvPr id="99" name="bk object 99"/>
          <p:cNvSpPr/>
          <p:nvPr/>
        </p:nvSpPr>
        <p:spPr>
          <a:xfrm>
            <a:off x="1559052" y="3938015"/>
            <a:ext cx="111125" cy="109220"/>
          </a:xfrm>
          <a:custGeom>
            <a:avLst/>
            <a:gdLst/>
            <a:ahLst/>
            <a:cxnLst/>
            <a:rect l="l" t="t" r="r" b="b"/>
            <a:pathLst>
              <a:path w="111125" h="109220">
                <a:moveTo>
                  <a:pt x="97535" y="0"/>
                </a:moveTo>
                <a:lnTo>
                  <a:pt x="0" y="95503"/>
                </a:lnTo>
                <a:lnTo>
                  <a:pt x="13334" y="109092"/>
                </a:lnTo>
                <a:lnTo>
                  <a:pt x="110871" y="13588"/>
                </a:lnTo>
                <a:lnTo>
                  <a:pt x="97535" y="0"/>
                </a:lnTo>
                <a:close/>
              </a:path>
            </a:pathLst>
          </a:custGeom>
          <a:solidFill>
            <a:srgbClr val="5B5D6B"/>
          </a:solidFill>
        </p:spPr>
        <p:txBody>
          <a:bodyPr wrap="square" lIns="0" tIns="0" rIns="0" bIns="0" rtlCol="0"/>
          <a:lstStyle/>
          <a:p>
            <a:endParaRPr dirty="0"/>
          </a:p>
        </p:txBody>
      </p:sp>
      <p:sp>
        <p:nvSpPr>
          <p:cNvPr id="100" name="bk object 100"/>
          <p:cNvSpPr/>
          <p:nvPr/>
        </p:nvSpPr>
        <p:spPr>
          <a:xfrm>
            <a:off x="1273047" y="3804284"/>
            <a:ext cx="74930" cy="113030"/>
          </a:xfrm>
          <a:custGeom>
            <a:avLst/>
            <a:gdLst/>
            <a:ahLst/>
            <a:cxnLst/>
            <a:rect l="l" t="t" r="r" b="b"/>
            <a:pathLst>
              <a:path w="74930" h="113029">
                <a:moveTo>
                  <a:pt x="58293" y="0"/>
                </a:moveTo>
                <a:lnTo>
                  <a:pt x="0" y="103758"/>
                </a:lnTo>
                <a:lnTo>
                  <a:pt x="16510" y="113029"/>
                </a:lnTo>
                <a:lnTo>
                  <a:pt x="74930" y="9270"/>
                </a:lnTo>
                <a:lnTo>
                  <a:pt x="58293" y="0"/>
                </a:lnTo>
                <a:close/>
              </a:path>
            </a:pathLst>
          </a:custGeom>
          <a:solidFill>
            <a:srgbClr val="5B5D6B"/>
          </a:solidFill>
        </p:spPr>
        <p:txBody>
          <a:bodyPr wrap="square" lIns="0" tIns="0" rIns="0" bIns="0" rtlCol="0"/>
          <a:lstStyle/>
          <a:p>
            <a:endParaRPr dirty="0"/>
          </a:p>
        </p:txBody>
      </p:sp>
      <p:sp>
        <p:nvSpPr>
          <p:cNvPr id="101" name="bk object 101"/>
          <p:cNvSpPr/>
          <p:nvPr/>
        </p:nvSpPr>
        <p:spPr>
          <a:xfrm>
            <a:off x="1315847" y="3816984"/>
            <a:ext cx="74930" cy="113030"/>
          </a:xfrm>
          <a:custGeom>
            <a:avLst/>
            <a:gdLst/>
            <a:ahLst/>
            <a:cxnLst/>
            <a:rect l="l" t="t" r="r" b="b"/>
            <a:pathLst>
              <a:path w="74930" h="113029">
                <a:moveTo>
                  <a:pt x="58419" y="0"/>
                </a:moveTo>
                <a:lnTo>
                  <a:pt x="0" y="103758"/>
                </a:lnTo>
                <a:lnTo>
                  <a:pt x="16637" y="113029"/>
                </a:lnTo>
                <a:lnTo>
                  <a:pt x="74930" y="9270"/>
                </a:lnTo>
                <a:lnTo>
                  <a:pt x="58419" y="0"/>
                </a:lnTo>
                <a:close/>
              </a:path>
            </a:pathLst>
          </a:custGeom>
          <a:solidFill>
            <a:srgbClr val="5B5D6B"/>
          </a:solidFill>
        </p:spPr>
        <p:txBody>
          <a:bodyPr wrap="square" lIns="0" tIns="0" rIns="0" bIns="0" rtlCol="0"/>
          <a:lstStyle/>
          <a:p>
            <a:endParaRPr dirty="0"/>
          </a:p>
        </p:txBody>
      </p:sp>
      <p:sp>
        <p:nvSpPr>
          <p:cNvPr id="102" name="bk object 102"/>
          <p:cNvSpPr/>
          <p:nvPr/>
        </p:nvSpPr>
        <p:spPr>
          <a:xfrm>
            <a:off x="1351407" y="3824732"/>
            <a:ext cx="83820" cy="120014"/>
          </a:xfrm>
          <a:custGeom>
            <a:avLst/>
            <a:gdLst/>
            <a:ahLst/>
            <a:cxnLst/>
            <a:rect l="l" t="t" r="r" b="b"/>
            <a:pathLst>
              <a:path w="83819" h="120014">
                <a:moveTo>
                  <a:pt x="67056" y="0"/>
                </a:moveTo>
                <a:lnTo>
                  <a:pt x="0" y="109728"/>
                </a:lnTo>
                <a:lnTo>
                  <a:pt x="16256" y="119761"/>
                </a:lnTo>
                <a:lnTo>
                  <a:pt x="83312" y="10033"/>
                </a:lnTo>
                <a:lnTo>
                  <a:pt x="67056" y="0"/>
                </a:lnTo>
                <a:close/>
              </a:path>
            </a:pathLst>
          </a:custGeom>
          <a:solidFill>
            <a:srgbClr val="5B5D6B"/>
          </a:solidFill>
        </p:spPr>
        <p:txBody>
          <a:bodyPr wrap="square" lIns="0" tIns="0" rIns="0" bIns="0" rtlCol="0"/>
          <a:lstStyle/>
          <a:p>
            <a:endParaRPr dirty="0"/>
          </a:p>
        </p:txBody>
      </p:sp>
      <p:sp>
        <p:nvSpPr>
          <p:cNvPr id="103" name="bk object 103"/>
          <p:cNvSpPr/>
          <p:nvPr/>
        </p:nvSpPr>
        <p:spPr>
          <a:xfrm>
            <a:off x="1386966" y="3846195"/>
            <a:ext cx="92075" cy="114935"/>
          </a:xfrm>
          <a:custGeom>
            <a:avLst/>
            <a:gdLst/>
            <a:ahLst/>
            <a:cxnLst/>
            <a:rect l="l" t="t" r="r" b="b"/>
            <a:pathLst>
              <a:path w="92075" h="114935">
                <a:moveTo>
                  <a:pt x="76200" y="0"/>
                </a:moveTo>
                <a:lnTo>
                  <a:pt x="0" y="103631"/>
                </a:lnTo>
                <a:lnTo>
                  <a:pt x="15367" y="114934"/>
                </a:lnTo>
                <a:lnTo>
                  <a:pt x="91567" y="11302"/>
                </a:lnTo>
                <a:lnTo>
                  <a:pt x="76200" y="0"/>
                </a:lnTo>
                <a:close/>
              </a:path>
            </a:pathLst>
          </a:custGeom>
          <a:solidFill>
            <a:srgbClr val="5B5D6B"/>
          </a:solidFill>
        </p:spPr>
        <p:txBody>
          <a:bodyPr wrap="square" lIns="0" tIns="0" rIns="0" bIns="0" rtlCol="0"/>
          <a:lstStyle/>
          <a:p>
            <a:endParaRPr dirty="0"/>
          </a:p>
        </p:txBody>
      </p:sp>
      <p:sp>
        <p:nvSpPr>
          <p:cNvPr id="104" name="bk object 104"/>
          <p:cNvSpPr/>
          <p:nvPr/>
        </p:nvSpPr>
        <p:spPr>
          <a:xfrm>
            <a:off x="1062647" y="3753611"/>
            <a:ext cx="54610" cy="119380"/>
          </a:xfrm>
          <a:custGeom>
            <a:avLst/>
            <a:gdLst/>
            <a:ahLst/>
            <a:cxnLst/>
            <a:rect l="l" t="t" r="r" b="b"/>
            <a:pathLst>
              <a:path w="54609" h="119379">
                <a:moveTo>
                  <a:pt x="36194" y="0"/>
                </a:moveTo>
                <a:lnTo>
                  <a:pt x="0" y="113411"/>
                </a:lnTo>
                <a:lnTo>
                  <a:pt x="18148" y="119125"/>
                </a:lnTo>
                <a:lnTo>
                  <a:pt x="54343" y="5714"/>
                </a:lnTo>
                <a:lnTo>
                  <a:pt x="36194" y="0"/>
                </a:lnTo>
                <a:close/>
              </a:path>
            </a:pathLst>
          </a:custGeom>
          <a:solidFill>
            <a:srgbClr val="5B5D6B"/>
          </a:solidFill>
        </p:spPr>
        <p:txBody>
          <a:bodyPr wrap="square" lIns="0" tIns="0" rIns="0" bIns="0" rtlCol="0"/>
          <a:lstStyle/>
          <a:p>
            <a:endParaRPr dirty="0"/>
          </a:p>
        </p:txBody>
      </p:sp>
      <p:sp>
        <p:nvSpPr>
          <p:cNvPr id="105" name="bk object 105"/>
          <p:cNvSpPr/>
          <p:nvPr/>
        </p:nvSpPr>
        <p:spPr>
          <a:xfrm>
            <a:off x="1105738" y="3763390"/>
            <a:ext cx="57150" cy="118745"/>
          </a:xfrm>
          <a:custGeom>
            <a:avLst/>
            <a:gdLst/>
            <a:ahLst/>
            <a:cxnLst/>
            <a:rect l="l" t="t" r="r" b="b"/>
            <a:pathLst>
              <a:path w="57150" h="118745">
                <a:moveTo>
                  <a:pt x="39077" y="0"/>
                </a:moveTo>
                <a:lnTo>
                  <a:pt x="0" y="112394"/>
                </a:lnTo>
                <a:lnTo>
                  <a:pt x="17983" y="118617"/>
                </a:lnTo>
                <a:lnTo>
                  <a:pt x="57073" y="6222"/>
                </a:lnTo>
                <a:lnTo>
                  <a:pt x="39077" y="0"/>
                </a:lnTo>
                <a:close/>
              </a:path>
            </a:pathLst>
          </a:custGeom>
          <a:solidFill>
            <a:srgbClr val="5B5D6B"/>
          </a:solidFill>
        </p:spPr>
        <p:txBody>
          <a:bodyPr wrap="square" lIns="0" tIns="0" rIns="0" bIns="0" rtlCol="0"/>
          <a:lstStyle/>
          <a:p>
            <a:endParaRPr dirty="0"/>
          </a:p>
        </p:txBody>
      </p:sp>
      <p:sp>
        <p:nvSpPr>
          <p:cNvPr id="106" name="bk object 106"/>
          <p:cNvSpPr/>
          <p:nvPr/>
        </p:nvSpPr>
        <p:spPr>
          <a:xfrm>
            <a:off x="1153363" y="3771265"/>
            <a:ext cx="57150" cy="118745"/>
          </a:xfrm>
          <a:custGeom>
            <a:avLst/>
            <a:gdLst/>
            <a:ahLst/>
            <a:cxnLst/>
            <a:rect l="l" t="t" r="r" b="b"/>
            <a:pathLst>
              <a:path w="57150" h="118745">
                <a:moveTo>
                  <a:pt x="39077" y="0"/>
                </a:moveTo>
                <a:lnTo>
                  <a:pt x="0" y="112522"/>
                </a:lnTo>
                <a:lnTo>
                  <a:pt x="17983" y="118745"/>
                </a:lnTo>
                <a:lnTo>
                  <a:pt x="57073" y="6223"/>
                </a:lnTo>
                <a:lnTo>
                  <a:pt x="39077" y="0"/>
                </a:lnTo>
                <a:close/>
              </a:path>
            </a:pathLst>
          </a:custGeom>
          <a:solidFill>
            <a:srgbClr val="5B5D6B"/>
          </a:solidFill>
        </p:spPr>
        <p:txBody>
          <a:bodyPr wrap="square" lIns="0" tIns="0" rIns="0" bIns="0" rtlCol="0"/>
          <a:lstStyle/>
          <a:p>
            <a:endParaRPr dirty="0"/>
          </a:p>
        </p:txBody>
      </p:sp>
      <p:sp>
        <p:nvSpPr>
          <p:cNvPr id="107" name="bk object 107"/>
          <p:cNvSpPr/>
          <p:nvPr/>
        </p:nvSpPr>
        <p:spPr>
          <a:xfrm>
            <a:off x="1197038" y="3778630"/>
            <a:ext cx="65405" cy="116839"/>
          </a:xfrm>
          <a:custGeom>
            <a:avLst/>
            <a:gdLst/>
            <a:ahLst/>
            <a:cxnLst/>
            <a:rect l="l" t="t" r="r" b="b"/>
            <a:pathLst>
              <a:path w="65405" h="116839">
                <a:moveTo>
                  <a:pt x="47498" y="0"/>
                </a:moveTo>
                <a:lnTo>
                  <a:pt x="0" y="109093"/>
                </a:lnTo>
                <a:lnTo>
                  <a:pt x="17462" y="116713"/>
                </a:lnTo>
                <a:lnTo>
                  <a:pt x="64960" y="7620"/>
                </a:lnTo>
                <a:lnTo>
                  <a:pt x="47498" y="0"/>
                </a:lnTo>
                <a:close/>
              </a:path>
            </a:pathLst>
          </a:custGeom>
          <a:solidFill>
            <a:srgbClr val="5B5D6B"/>
          </a:solidFill>
        </p:spPr>
        <p:txBody>
          <a:bodyPr wrap="square" lIns="0" tIns="0" rIns="0" bIns="0" rtlCol="0"/>
          <a:lstStyle/>
          <a:p>
            <a:endParaRPr dirty="0"/>
          </a:p>
        </p:txBody>
      </p:sp>
      <p:sp>
        <p:nvSpPr>
          <p:cNvPr id="108" name="bk object 108"/>
          <p:cNvSpPr/>
          <p:nvPr/>
        </p:nvSpPr>
        <p:spPr>
          <a:xfrm>
            <a:off x="835342" y="3756025"/>
            <a:ext cx="36195" cy="111125"/>
          </a:xfrm>
          <a:custGeom>
            <a:avLst/>
            <a:gdLst/>
            <a:ahLst/>
            <a:cxnLst/>
            <a:rect l="l" t="t" r="r" b="b"/>
            <a:pathLst>
              <a:path w="36194" h="111125">
                <a:moveTo>
                  <a:pt x="17068" y="0"/>
                </a:moveTo>
                <a:lnTo>
                  <a:pt x="0" y="108204"/>
                </a:lnTo>
                <a:lnTo>
                  <a:pt x="18821" y="111125"/>
                </a:lnTo>
                <a:lnTo>
                  <a:pt x="35877" y="2920"/>
                </a:lnTo>
                <a:lnTo>
                  <a:pt x="17068" y="0"/>
                </a:lnTo>
                <a:close/>
              </a:path>
            </a:pathLst>
          </a:custGeom>
          <a:solidFill>
            <a:srgbClr val="5B5D6B"/>
          </a:solidFill>
        </p:spPr>
        <p:txBody>
          <a:bodyPr wrap="square" lIns="0" tIns="0" rIns="0" bIns="0" rtlCol="0"/>
          <a:lstStyle/>
          <a:p>
            <a:endParaRPr dirty="0"/>
          </a:p>
        </p:txBody>
      </p:sp>
      <p:sp>
        <p:nvSpPr>
          <p:cNvPr id="109" name="bk object 109"/>
          <p:cNvSpPr/>
          <p:nvPr/>
        </p:nvSpPr>
        <p:spPr>
          <a:xfrm>
            <a:off x="883869" y="3748151"/>
            <a:ext cx="43815" cy="120650"/>
          </a:xfrm>
          <a:custGeom>
            <a:avLst/>
            <a:gdLst/>
            <a:ahLst/>
            <a:cxnLst/>
            <a:rect l="l" t="t" r="r" b="b"/>
            <a:pathLst>
              <a:path w="43815" h="120650">
                <a:moveTo>
                  <a:pt x="24980" y="0"/>
                </a:moveTo>
                <a:lnTo>
                  <a:pt x="0" y="116459"/>
                </a:lnTo>
                <a:lnTo>
                  <a:pt x="18618" y="120523"/>
                </a:lnTo>
                <a:lnTo>
                  <a:pt x="43599" y="4063"/>
                </a:lnTo>
                <a:lnTo>
                  <a:pt x="24980" y="0"/>
                </a:lnTo>
                <a:close/>
              </a:path>
            </a:pathLst>
          </a:custGeom>
          <a:solidFill>
            <a:srgbClr val="5B5D6B"/>
          </a:solidFill>
        </p:spPr>
        <p:txBody>
          <a:bodyPr wrap="square" lIns="0" tIns="0" rIns="0" bIns="0" rtlCol="0"/>
          <a:lstStyle/>
          <a:p>
            <a:endParaRPr dirty="0"/>
          </a:p>
        </p:txBody>
      </p:sp>
      <p:sp>
        <p:nvSpPr>
          <p:cNvPr id="110" name="bk object 110"/>
          <p:cNvSpPr/>
          <p:nvPr/>
        </p:nvSpPr>
        <p:spPr>
          <a:xfrm>
            <a:off x="931062" y="3743452"/>
            <a:ext cx="45085" cy="120650"/>
          </a:xfrm>
          <a:custGeom>
            <a:avLst/>
            <a:gdLst/>
            <a:ahLst/>
            <a:cxnLst/>
            <a:rect l="l" t="t" r="r" b="b"/>
            <a:pathLst>
              <a:path w="45084" h="120650">
                <a:moveTo>
                  <a:pt x="25869" y="0"/>
                </a:moveTo>
                <a:lnTo>
                  <a:pt x="0" y="116205"/>
                </a:lnTo>
                <a:lnTo>
                  <a:pt x="18592" y="120396"/>
                </a:lnTo>
                <a:lnTo>
                  <a:pt x="44475" y="4191"/>
                </a:lnTo>
                <a:lnTo>
                  <a:pt x="25869" y="0"/>
                </a:lnTo>
                <a:close/>
              </a:path>
            </a:pathLst>
          </a:custGeom>
          <a:solidFill>
            <a:srgbClr val="5B5D6B"/>
          </a:solidFill>
        </p:spPr>
        <p:txBody>
          <a:bodyPr wrap="square" lIns="0" tIns="0" rIns="0" bIns="0" rtlCol="0"/>
          <a:lstStyle/>
          <a:p>
            <a:endParaRPr dirty="0"/>
          </a:p>
        </p:txBody>
      </p:sp>
      <p:sp>
        <p:nvSpPr>
          <p:cNvPr id="111" name="bk object 111"/>
          <p:cNvSpPr/>
          <p:nvPr/>
        </p:nvSpPr>
        <p:spPr>
          <a:xfrm>
            <a:off x="979195" y="3745103"/>
            <a:ext cx="46990" cy="120650"/>
          </a:xfrm>
          <a:custGeom>
            <a:avLst/>
            <a:gdLst/>
            <a:ahLst/>
            <a:cxnLst/>
            <a:rect l="l" t="t" r="r" b="b"/>
            <a:pathLst>
              <a:path w="46990" h="120650">
                <a:moveTo>
                  <a:pt x="28105" y="0"/>
                </a:moveTo>
                <a:lnTo>
                  <a:pt x="0" y="115697"/>
                </a:lnTo>
                <a:lnTo>
                  <a:pt x="18516" y="120269"/>
                </a:lnTo>
                <a:lnTo>
                  <a:pt x="46621" y="4572"/>
                </a:lnTo>
                <a:lnTo>
                  <a:pt x="28105" y="0"/>
                </a:lnTo>
                <a:close/>
              </a:path>
            </a:pathLst>
          </a:custGeom>
          <a:solidFill>
            <a:srgbClr val="5B5D6B"/>
          </a:solidFill>
        </p:spPr>
        <p:txBody>
          <a:bodyPr wrap="square" lIns="0" tIns="0" rIns="0" bIns="0" rtlCol="0"/>
          <a:lstStyle/>
          <a:p>
            <a:endParaRPr dirty="0"/>
          </a:p>
        </p:txBody>
      </p:sp>
      <p:sp>
        <p:nvSpPr>
          <p:cNvPr id="112" name="bk object 112"/>
          <p:cNvSpPr/>
          <p:nvPr/>
        </p:nvSpPr>
        <p:spPr>
          <a:xfrm>
            <a:off x="605561" y="3786504"/>
            <a:ext cx="26034" cy="110489"/>
          </a:xfrm>
          <a:custGeom>
            <a:avLst/>
            <a:gdLst/>
            <a:ahLst/>
            <a:cxnLst/>
            <a:rect l="l" t="t" r="r" b="b"/>
            <a:pathLst>
              <a:path w="26034" h="110489">
                <a:moveTo>
                  <a:pt x="6527" y="0"/>
                </a:moveTo>
                <a:lnTo>
                  <a:pt x="0" y="109347"/>
                </a:lnTo>
                <a:lnTo>
                  <a:pt x="19011" y="110490"/>
                </a:lnTo>
                <a:lnTo>
                  <a:pt x="25539" y="1143"/>
                </a:lnTo>
                <a:lnTo>
                  <a:pt x="6527" y="0"/>
                </a:lnTo>
                <a:close/>
              </a:path>
            </a:pathLst>
          </a:custGeom>
          <a:solidFill>
            <a:srgbClr val="5B5D6B"/>
          </a:solidFill>
        </p:spPr>
        <p:txBody>
          <a:bodyPr wrap="square" lIns="0" tIns="0" rIns="0" bIns="0" rtlCol="0"/>
          <a:lstStyle/>
          <a:p>
            <a:endParaRPr dirty="0"/>
          </a:p>
        </p:txBody>
      </p:sp>
      <p:sp>
        <p:nvSpPr>
          <p:cNvPr id="113" name="bk object 113"/>
          <p:cNvSpPr/>
          <p:nvPr/>
        </p:nvSpPr>
        <p:spPr>
          <a:xfrm>
            <a:off x="665956" y="3778884"/>
            <a:ext cx="0" cy="109855"/>
          </a:xfrm>
          <a:custGeom>
            <a:avLst/>
            <a:gdLst/>
            <a:ahLst/>
            <a:cxnLst/>
            <a:rect l="l" t="t" r="r" b="b"/>
            <a:pathLst>
              <a:path h="109854">
                <a:moveTo>
                  <a:pt x="0" y="0"/>
                </a:moveTo>
                <a:lnTo>
                  <a:pt x="0" y="109854"/>
                </a:lnTo>
              </a:path>
            </a:pathLst>
          </a:custGeom>
          <a:ln w="20307">
            <a:solidFill>
              <a:srgbClr val="5B5D6B"/>
            </a:solidFill>
          </a:ln>
        </p:spPr>
        <p:txBody>
          <a:bodyPr wrap="square" lIns="0" tIns="0" rIns="0" bIns="0" rtlCol="0"/>
          <a:lstStyle/>
          <a:p>
            <a:endParaRPr dirty="0"/>
          </a:p>
        </p:txBody>
      </p:sp>
      <p:sp>
        <p:nvSpPr>
          <p:cNvPr id="114" name="bk object 114"/>
          <p:cNvSpPr/>
          <p:nvPr/>
        </p:nvSpPr>
        <p:spPr>
          <a:xfrm>
            <a:off x="707059" y="3772408"/>
            <a:ext cx="22860" cy="110489"/>
          </a:xfrm>
          <a:custGeom>
            <a:avLst/>
            <a:gdLst/>
            <a:ahLst/>
            <a:cxnLst/>
            <a:rect l="l" t="t" r="r" b="b"/>
            <a:pathLst>
              <a:path w="22859" h="110489">
                <a:moveTo>
                  <a:pt x="3530" y="0"/>
                </a:moveTo>
                <a:lnTo>
                  <a:pt x="0" y="109474"/>
                </a:lnTo>
                <a:lnTo>
                  <a:pt x="19037" y="110109"/>
                </a:lnTo>
                <a:lnTo>
                  <a:pt x="22567" y="635"/>
                </a:lnTo>
                <a:lnTo>
                  <a:pt x="3530" y="0"/>
                </a:lnTo>
                <a:close/>
              </a:path>
            </a:pathLst>
          </a:custGeom>
          <a:solidFill>
            <a:srgbClr val="5B5D6B"/>
          </a:solidFill>
        </p:spPr>
        <p:txBody>
          <a:bodyPr wrap="square" lIns="0" tIns="0" rIns="0" bIns="0" rtlCol="0"/>
          <a:lstStyle/>
          <a:p>
            <a:endParaRPr dirty="0"/>
          </a:p>
        </p:txBody>
      </p:sp>
      <p:sp>
        <p:nvSpPr>
          <p:cNvPr id="115" name="bk object 115"/>
          <p:cNvSpPr/>
          <p:nvPr/>
        </p:nvSpPr>
        <p:spPr>
          <a:xfrm>
            <a:off x="754316" y="3764279"/>
            <a:ext cx="26670" cy="110489"/>
          </a:xfrm>
          <a:custGeom>
            <a:avLst/>
            <a:gdLst/>
            <a:ahLst/>
            <a:cxnLst/>
            <a:rect l="l" t="t" r="r" b="b"/>
            <a:pathLst>
              <a:path w="26670" h="110489">
                <a:moveTo>
                  <a:pt x="7480" y="0"/>
                </a:moveTo>
                <a:lnTo>
                  <a:pt x="0" y="109220"/>
                </a:lnTo>
                <a:lnTo>
                  <a:pt x="18999" y="110490"/>
                </a:lnTo>
                <a:lnTo>
                  <a:pt x="26492" y="1270"/>
                </a:lnTo>
                <a:lnTo>
                  <a:pt x="7480" y="0"/>
                </a:lnTo>
                <a:close/>
              </a:path>
            </a:pathLst>
          </a:custGeom>
          <a:solidFill>
            <a:srgbClr val="5B5D6B"/>
          </a:solidFill>
        </p:spPr>
        <p:txBody>
          <a:bodyPr wrap="square" lIns="0" tIns="0" rIns="0" bIns="0" rtlCol="0"/>
          <a:lstStyle/>
          <a:p>
            <a:endParaRPr dirty="0"/>
          </a:p>
        </p:txBody>
      </p:sp>
      <p:sp>
        <p:nvSpPr>
          <p:cNvPr id="116" name="bk object 116"/>
          <p:cNvSpPr/>
          <p:nvPr/>
        </p:nvSpPr>
        <p:spPr>
          <a:xfrm>
            <a:off x="357149" y="3860672"/>
            <a:ext cx="40005" cy="102235"/>
          </a:xfrm>
          <a:custGeom>
            <a:avLst/>
            <a:gdLst/>
            <a:ahLst/>
            <a:cxnLst/>
            <a:rect l="l" t="t" r="r" b="b"/>
            <a:pathLst>
              <a:path w="40004" h="102235">
                <a:moveTo>
                  <a:pt x="18618" y="0"/>
                </a:moveTo>
                <a:lnTo>
                  <a:pt x="0" y="4063"/>
                </a:lnTo>
                <a:lnTo>
                  <a:pt x="21145" y="101853"/>
                </a:lnTo>
                <a:lnTo>
                  <a:pt x="39763" y="97789"/>
                </a:lnTo>
                <a:lnTo>
                  <a:pt x="18618" y="0"/>
                </a:lnTo>
                <a:close/>
              </a:path>
            </a:pathLst>
          </a:custGeom>
          <a:solidFill>
            <a:srgbClr val="5B5D6B"/>
          </a:solidFill>
        </p:spPr>
        <p:txBody>
          <a:bodyPr wrap="square" lIns="0" tIns="0" rIns="0" bIns="0" rtlCol="0"/>
          <a:lstStyle/>
          <a:p>
            <a:endParaRPr dirty="0"/>
          </a:p>
        </p:txBody>
      </p:sp>
      <p:sp>
        <p:nvSpPr>
          <p:cNvPr id="117" name="bk object 117"/>
          <p:cNvSpPr/>
          <p:nvPr/>
        </p:nvSpPr>
        <p:spPr>
          <a:xfrm>
            <a:off x="405168" y="3844925"/>
            <a:ext cx="42545" cy="101600"/>
          </a:xfrm>
          <a:custGeom>
            <a:avLst/>
            <a:gdLst/>
            <a:ahLst/>
            <a:cxnLst/>
            <a:rect l="l" t="t" r="r" b="b"/>
            <a:pathLst>
              <a:path w="42545" h="101600">
                <a:moveTo>
                  <a:pt x="18503" y="0"/>
                </a:moveTo>
                <a:lnTo>
                  <a:pt x="0" y="4444"/>
                </a:lnTo>
                <a:lnTo>
                  <a:pt x="23647" y="101600"/>
                </a:lnTo>
                <a:lnTo>
                  <a:pt x="42151" y="97155"/>
                </a:lnTo>
                <a:lnTo>
                  <a:pt x="18503" y="0"/>
                </a:lnTo>
                <a:close/>
              </a:path>
            </a:pathLst>
          </a:custGeom>
          <a:solidFill>
            <a:srgbClr val="5B5D6B"/>
          </a:solidFill>
        </p:spPr>
        <p:txBody>
          <a:bodyPr wrap="square" lIns="0" tIns="0" rIns="0" bIns="0" rtlCol="0"/>
          <a:lstStyle/>
          <a:p>
            <a:endParaRPr dirty="0"/>
          </a:p>
        </p:txBody>
      </p:sp>
      <p:sp>
        <p:nvSpPr>
          <p:cNvPr id="118" name="bk object 118"/>
          <p:cNvSpPr/>
          <p:nvPr/>
        </p:nvSpPr>
        <p:spPr>
          <a:xfrm>
            <a:off x="452691" y="3828922"/>
            <a:ext cx="39370" cy="102235"/>
          </a:xfrm>
          <a:custGeom>
            <a:avLst/>
            <a:gdLst/>
            <a:ahLst/>
            <a:cxnLst/>
            <a:rect l="l" t="t" r="r" b="b"/>
            <a:pathLst>
              <a:path w="39370" h="102235">
                <a:moveTo>
                  <a:pt x="18643" y="0"/>
                </a:moveTo>
                <a:lnTo>
                  <a:pt x="0" y="3937"/>
                </a:lnTo>
                <a:lnTo>
                  <a:pt x="20535" y="101853"/>
                </a:lnTo>
                <a:lnTo>
                  <a:pt x="39179" y="97916"/>
                </a:lnTo>
                <a:lnTo>
                  <a:pt x="18643" y="0"/>
                </a:lnTo>
                <a:close/>
              </a:path>
            </a:pathLst>
          </a:custGeom>
          <a:solidFill>
            <a:srgbClr val="5B5D6B"/>
          </a:solidFill>
        </p:spPr>
        <p:txBody>
          <a:bodyPr wrap="square" lIns="0" tIns="0" rIns="0" bIns="0" rtlCol="0"/>
          <a:lstStyle/>
          <a:p>
            <a:endParaRPr dirty="0"/>
          </a:p>
        </p:txBody>
      </p:sp>
      <p:sp>
        <p:nvSpPr>
          <p:cNvPr id="119" name="bk object 119"/>
          <p:cNvSpPr/>
          <p:nvPr/>
        </p:nvSpPr>
        <p:spPr>
          <a:xfrm>
            <a:off x="500659" y="3806825"/>
            <a:ext cx="35560" cy="111125"/>
          </a:xfrm>
          <a:custGeom>
            <a:avLst/>
            <a:gdLst/>
            <a:ahLst/>
            <a:cxnLst/>
            <a:rect l="l" t="t" r="r" b="b"/>
            <a:pathLst>
              <a:path w="35559" h="111125">
                <a:moveTo>
                  <a:pt x="18834" y="0"/>
                </a:moveTo>
                <a:lnTo>
                  <a:pt x="0" y="2793"/>
                </a:lnTo>
                <a:lnTo>
                  <a:pt x="16484" y="111125"/>
                </a:lnTo>
                <a:lnTo>
                  <a:pt x="35318" y="108331"/>
                </a:lnTo>
                <a:lnTo>
                  <a:pt x="18834" y="0"/>
                </a:lnTo>
                <a:close/>
              </a:path>
            </a:pathLst>
          </a:custGeom>
          <a:solidFill>
            <a:srgbClr val="5B5D6B"/>
          </a:solidFill>
        </p:spPr>
        <p:txBody>
          <a:bodyPr wrap="square" lIns="0" tIns="0" rIns="0" bIns="0" rtlCol="0"/>
          <a:lstStyle/>
          <a:p>
            <a:endParaRPr dirty="0"/>
          </a:p>
        </p:txBody>
      </p:sp>
      <p:sp>
        <p:nvSpPr>
          <p:cNvPr id="120" name="bk object 120"/>
          <p:cNvSpPr/>
          <p:nvPr/>
        </p:nvSpPr>
        <p:spPr>
          <a:xfrm>
            <a:off x="22760" y="4008882"/>
            <a:ext cx="70485" cy="94615"/>
          </a:xfrm>
          <a:custGeom>
            <a:avLst/>
            <a:gdLst/>
            <a:ahLst/>
            <a:cxnLst/>
            <a:rect l="l" t="t" r="r" b="b"/>
            <a:pathLst>
              <a:path w="70485" h="94614">
                <a:moveTo>
                  <a:pt x="15986" y="0"/>
                </a:moveTo>
                <a:lnTo>
                  <a:pt x="0" y="10414"/>
                </a:lnTo>
                <a:lnTo>
                  <a:pt x="54380" y="94361"/>
                </a:lnTo>
                <a:lnTo>
                  <a:pt x="70368" y="83947"/>
                </a:lnTo>
                <a:lnTo>
                  <a:pt x="15986" y="0"/>
                </a:lnTo>
                <a:close/>
              </a:path>
            </a:pathLst>
          </a:custGeom>
          <a:solidFill>
            <a:srgbClr val="5B5D6B"/>
          </a:solidFill>
        </p:spPr>
        <p:txBody>
          <a:bodyPr wrap="square" lIns="0" tIns="0" rIns="0" bIns="0" rtlCol="0"/>
          <a:lstStyle/>
          <a:p>
            <a:endParaRPr dirty="0"/>
          </a:p>
        </p:txBody>
      </p:sp>
      <p:sp>
        <p:nvSpPr>
          <p:cNvPr id="121" name="bk object 121"/>
          <p:cNvSpPr/>
          <p:nvPr/>
        </p:nvSpPr>
        <p:spPr>
          <a:xfrm>
            <a:off x="118710" y="3957065"/>
            <a:ext cx="66040" cy="96520"/>
          </a:xfrm>
          <a:custGeom>
            <a:avLst/>
            <a:gdLst/>
            <a:ahLst/>
            <a:cxnLst/>
            <a:rect l="l" t="t" r="r" b="b"/>
            <a:pathLst>
              <a:path w="66039" h="96520">
                <a:moveTo>
                  <a:pt x="16582" y="0"/>
                </a:moveTo>
                <a:lnTo>
                  <a:pt x="0" y="9397"/>
                </a:lnTo>
                <a:lnTo>
                  <a:pt x="49208" y="96392"/>
                </a:lnTo>
                <a:lnTo>
                  <a:pt x="65794" y="86994"/>
                </a:lnTo>
                <a:lnTo>
                  <a:pt x="16582" y="0"/>
                </a:lnTo>
                <a:close/>
              </a:path>
            </a:pathLst>
          </a:custGeom>
          <a:solidFill>
            <a:srgbClr val="5B5D6B"/>
          </a:solidFill>
        </p:spPr>
        <p:txBody>
          <a:bodyPr wrap="square" lIns="0" tIns="0" rIns="0" bIns="0" rtlCol="0"/>
          <a:lstStyle/>
          <a:p>
            <a:endParaRPr dirty="0"/>
          </a:p>
        </p:txBody>
      </p:sp>
      <p:sp>
        <p:nvSpPr>
          <p:cNvPr id="122" name="bk object 122"/>
          <p:cNvSpPr/>
          <p:nvPr/>
        </p:nvSpPr>
        <p:spPr>
          <a:xfrm>
            <a:off x="167474" y="3931792"/>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23" name="bk object 123"/>
          <p:cNvSpPr/>
          <p:nvPr/>
        </p:nvSpPr>
        <p:spPr>
          <a:xfrm>
            <a:off x="210337" y="3915917"/>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24" name="bk object 124"/>
          <p:cNvSpPr/>
          <p:nvPr/>
        </p:nvSpPr>
        <p:spPr>
          <a:xfrm>
            <a:off x="263906" y="3892803"/>
            <a:ext cx="48895" cy="101600"/>
          </a:xfrm>
          <a:custGeom>
            <a:avLst/>
            <a:gdLst/>
            <a:ahLst/>
            <a:cxnLst/>
            <a:rect l="l" t="t" r="r" b="b"/>
            <a:pathLst>
              <a:path w="48895" h="101600">
                <a:moveTo>
                  <a:pt x="18160" y="0"/>
                </a:moveTo>
                <a:lnTo>
                  <a:pt x="0" y="5715"/>
                </a:lnTo>
                <a:lnTo>
                  <a:pt x="30289" y="101092"/>
                </a:lnTo>
                <a:lnTo>
                  <a:pt x="48450" y="95377"/>
                </a:lnTo>
                <a:lnTo>
                  <a:pt x="18160" y="0"/>
                </a:lnTo>
                <a:close/>
              </a:path>
            </a:pathLst>
          </a:custGeom>
          <a:solidFill>
            <a:srgbClr val="5B5D6B"/>
          </a:solidFill>
        </p:spPr>
        <p:txBody>
          <a:bodyPr wrap="square" lIns="0" tIns="0" rIns="0" bIns="0" rtlCol="0"/>
          <a:lstStyle/>
          <a:p>
            <a:endParaRPr dirty="0"/>
          </a:p>
        </p:txBody>
      </p:sp>
      <p:sp>
        <p:nvSpPr>
          <p:cNvPr id="125" name="bk object 125"/>
          <p:cNvSpPr/>
          <p:nvPr/>
        </p:nvSpPr>
        <p:spPr>
          <a:xfrm>
            <a:off x="3707" y="5309234"/>
            <a:ext cx="111760" cy="78105"/>
          </a:xfrm>
          <a:custGeom>
            <a:avLst/>
            <a:gdLst/>
            <a:ahLst/>
            <a:cxnLst/>
            <a:rect l="l" t="t" r="r" b="b"/>
            <a:pathLst>
              <a:path w="111760" h="78104">
                <a:moveTo>
                  <a:pt x="101756" y="0"/>
                </a:moveTo>
                <a:lnTo>
                  <a:pt x="0" y="61848"/>
                </a:lnTo>
                <a:lnTo>
                  <a:pt x="9891" y="78104"/>
                </a:lnTo>
                <a:lnTo>
                  <a:pt x="111647" y="16255"/>
                </a:lnTo>
                <a:lnTo>
                  <a:pt x="101756" y="0"/>
                </a:lnTo>
                <a:close/>
              </a:path>
            </a:pathLst>
          </a:custGeom>
          <a:solidFill>
            <a:srgbClr val="5B5D6B"/>
          </a:solidFill>
        </p:spPr>
        <p:txBody>
          <a:bodyPr wrap="square" lIns="0" tIns="0" rIns="0" bIns="0" rtlCol="0"/>
          <a:lstStyle/>
          <a:p>
            <a:endParaRPr dirty="0"/>
          </a:p>
        </p:txBody>
      </p:sp>
      <p:sp>
        <p:nvSpPr>
          <p:cNvPr id="126" name="bk object 126"/>
          <p:cNvSpPr/>
          <p:nvPr/>
        </p:nvSpPr>
        <p:spPr>
          <a:xfrm>
            <a:off x="884618" y="5368544"/>
            <a:ext cx="237490" cy="325120"/>
          </a:xfrm>
          <a:custGeom>
            <a:avLst/>
            <a:gdLst/>
            <a:ahLst/>
            <a:cxnLst/>
            <a:rect l="l" t="t" r="r" b="b"/>
            <a:pathLst>
              <a:path w="237490" h="325120">
                <a:moveTo>
                  <a:pt x="15544" y="0"/>
                </a:moveTo>
                <a:lnTo>
                  <a:pt x="0" y="10921"/>
                </a:lnTo>
                <a:lnTo>
                  <a:pt x="221818" y="324637"/>
                </a:lnTo>
                <a:lnTo>
                  <a:pt x="237362" y="313639"/>
                </a:lnTo>
                <a:lnTo>
                  <a:pt x="15544" y="0"/>
                </a:lnTo>
                <a:close/>
              </a:path>
            </a:pathLst>
          </a:custGeom>
          <a:solidFill>
            <a:srgbClr val="5B5D6B"/>
          </a:solidFill>
        </p:spPr>
        <p:txBody>
          <a:bodyPr wrap="square" lIns="0" tIns="0" rIns="0" bIns="0" rtlCol="0"/>
          <a:lstStyle/>
          <a:p>
            <a:endParaRPr dirty="0"/>
          </a:p>
        </p:txBody>
      </p:sp>
      <p:sp>
        <p:nvSpPr>
          <p:cNvPr id="127" name="bk object 127"/>
          <p:cNvSpPr/>
          <p:nvPr/>
        </p:nvSpPr>
        <p:spPr>
          <a:xfrm>
            <a:off x="128968" y="4289044"/>
            <a:ext cx="237490" cy="325120"/>
          </a:xfrm>
          <a:custGeom>
            <a:avLst/>
            <a:gdLst/>
            <a:ahLst/>
            <a:cxnLst/>
            <a:rect l="l" t="t" r="r" b="b"/>
            <a:pathLst>
              <a:path w="237490" h="325120">
                <a:moveTo>
                  <a:pt x="15544" y="0"/>
                </a:moveTo>
                <a:lnTo>
                  <a:pt x="0" y="10921"/>
                </a:lnTo>
                <a:lnTo>
                  <a:pt x="221818" y="324611"/>
                </a:lnTo>
                <a:lnTo>
                  <a:pt x="237362" y="313689"/>
                </a:lnTo>
                <a:lnTo>
                  <a:pt x="15544" y="0"/>
                </a:lnTo>
                <a:close/>
              </a:path>
            </a:pathLst>
          </a:custGeom>
          <a:solidFill>
            <a:srgbClr val="5B5D6B"/>
          </a:solidFill>
        </p:spPr>
        <p:txBody>
          <a:bodyPr wrap="square" lIns="0" tIns="0" rIns="0" bIns="0" rtlCol="0"/>
          <a:lstStyle/>
          <a:p>
            <a:endParaRPr dirty="0"/>
          </a:p>
        </p:txBody>
      </p:sp>
      <p:sp>
        <p:nvSpPr>
          <p:cNvPr id="128" name="bk object 128"/>
          <p:cNvSpPr/>
          <p:nvPr/>
        </p:nvSpPr>
        <p:spPr>
          <a:xfrm>
            <a:off x="1142872" y="4396740"/>
            <a:ext cx="440055" cy="277495"/>
          </a:xfrm>
          <a:custGeom>
            <a:avLst/>
            <a:gdLst/>
            <a:ahLst/>
            <a:cxnLst/>
            <a:rect l="l" t="t" r="r" b="b"/>
            <a:pathLst>
              <a:path w="440055" h="277495">
                <a:moveTo>
                  <a:pt x="430149" y="0"/>
                </a:moveTo>
                <a:lnTo>
                  <a:pt x="0" y="261239"/>
                </a:lnTo>
                <a:lnTo>
                  <a:pt x="9893" y="277495"/>
                </a:lnTo>
                <a:lnTo>
                  <a:pt x="439928" y="16256"/>
                </a:lnTo>
                <a:lnTo>
                  <a:pt x="430149" y="0"/>
                </a:lnTo>
                <a:close/>
              </a:path>
            </a:pathLst>
          </a:custGeom>
          <a:solidFill>
            <a:srgbClr val="5B5D6B"/>
          </a:solidFill>
        </p:spPr>
        <p:txBody>
          <a:bodyPr wrap="square" lIns="0" tIns="0" rIns="0" bIns="0" rtlCol="0"/>
          <a:lstStyle/>
          <a:p>
            <a:endParaRPr dirty="0"/>
          </a:p>
        </p:txBody>
      </p:sp>
      <p:sp>
        <p:nvSpPr>
          <p:cNvPr id="129" name="bk object 129"/>
          <p:cNvSpPr/>
          <p:nvPr/>
        </p:nvSpPr>
        <p:spPr>
          <a:xfrm>
            <a:off x="401472" y="6114846"/>
            <a:ext cx="51435" cy="219710"/>
          </a:xfrm>
          <a:custGeom>
            <a:avLst/>
            <a:gdLst/>
            <a:ahLst/>
            <a:cxnLst/>
            <a:rect l="l" t="t" r="r" b="b"/>
            <a:pathLst>
              <a:path w="51434" h="219710">
                <a:moveTo>
                  <a:pt x="32283" y="0"/>
                </a:moveTo>
                <a:lnTo>
                  <a:pt x="0" y="216674"/>
                </a:lnTo>
                <a:lnTo>
                  <a:pt x="18846" y="219481"/>
                </a:lnTo>
                <a:lnTo>
                  <a:pt x="51130" y="2806"/>
                </a:lnTo>
                <a:lnTo>
                  <a:pt x="32283" y="0"/>
                </a:lnTo>
                <a:close/>
              </a:path>
            </a:pathLst>
          </a:custGeom>
          <a:solidFill>
            <a:srgbClr val="5B5D6B"/>
          </a:solidFill>
        </p:spPr>
        <p:txBody>
          <a:bodyPr wrap="square" lIns="0" tIns="0" rIns="0" bIns="0" rtlCol="0"/>
          <a:lstStyle/>
          <a:p>
            <a:endParaRPr dirty="0"/>
          </a:p>
        </p:txBody>
      </p:sp>
      <p:sp>
        <p:nvSpPr>
          <p:cNvPr id="130" name="bk object 130"/>
          <p:cNvSpPr/>
          <p:nvPr/>
        </p:nvSpPr>
        <p:spPr>
          <a:xfrm>
            <a:off x="135166" y="6114694"/>
            <a:ext cx="101600" cy="220345"/>
          </a:xfrm>
          <a:custGeom>
            <a:avLst/>
            <a:gdLst/>
            <a:ahLst/>
            <a:cxnLst/>
            <a:rect l="l" t="t" r="r" b="b"/>
            <a:pathLst>
              <a:path w="101600" h="220345">
                <a:moveTo>
                  <a:pt x="83413" y="0"/>
                </a:moveTo>
                <a:lnTo>
                  <a:pt x="0" y="212839"/>
                </a:lnTo>
                <a:lnTo>
                  <a:pt x="17741" y="219786"/>
                </a:lnTo>
                <a:lnTo>
                  <a:pt x="101142" y="6946"/>
                </a:lnTo>
                <a:lnTo>
                  <a:pt x="83413" y="0"/>
                </a:lnTo>
                <a:close/>
              </a:path>
            </a:pathLst>
          </a:custGeom>
          <a:solidFill>
            <a:srgbClr val="5B5D6B"/>
          </a:solidFill>
        </p:spPr>
        <p:txBody>
          <a:bodyPr wrap="square" lIns="0" tIns="0" rIns="0" bIns="0" rtlCol="0"/>
          <a:lstStyle/>
          <a:p>
            <a:endParaRPr dirty="0"/>
          </a:p>
        </p:txBody>
      </p:sp>
      <p:sp>
        <p:nvSpPr>
          <p:cNvPr id="131" name="bk object 131"/>
          <p:cNvSpPr/>
          <p:nvPr/>
        </p:nvSpPr>
        <p:spPr>
          <a:xfrm>
            <a:off x="663638" y="6084570"/>
            <a:ext cx="28575" cy="210185"/>
          </a:xfrm>
          <a:custGeom>
            <a:avLst/>
            <a:gdLst/>
            <a:ahLst/>
            <a:cxnLst/>
            <a:rect l="l" t="t" r="r" b="b"/>
            <a:pathLst>
              <a:path w="28575" h="210185">
                <a:moveTo>
                  <a:pt x="19037" y="0"/>
                </a:moveTo>
                <a:lnTo>
                  <a:pt x="0" y="850"/>
                </a:lnTo>
                <a:lnTo>
                  <a:pt x="9410" y="210184"/>
                </a:lnTo>
                <a:lnTo>
                  <a:pt x="28447" y="209334"/>
                </a:lnTo>
                <a:lnTo>
                  <a:pt x="19037" y="0"/>
                </a:lnTo>
                <a:close/>
              </a:path>
            </a:pathLst>
          </a:custGeom>
          <a:solidFill>
            <a:srgbClr val="5B5D6B"/>
          </a:solidFill>
        </p:spPr>
        <p:txBody>
          <a:bodyPr wrap="square" lIns="0" tIns="0" rIns="0" bIns="0" rtlCol="0"/>
          <a:lstStyle/>
          <a:p>
            <a:endParaRPr dirty="0"/>
          </a:p>
        </p:txBody>
      </p:sp>
      <p:sp>
        <p:nvSpPr>
          <p:cNvPr id="132" name="bk object 132"/>
          <p:cNvSpPr/>
          <p:nvPr/>
        </p:nvSpPr>
        <p:spPr>
          <a:xfrm>
            <a:off x="897140" y="6012967"/>
            <a:ext cx="73025" cy="207645"/>
          </a:xfrm>
          <a:custGeom>
            <a:avLst/>
            <a:gdLst/>
            <a:ahLst/>
            <a:cxnLst/>
            <a:rect l="l" t="t" r="r" b="b"/>
            <a:pathLst>
              <a:path w="73025" h="207645">
                <a:moveTo>
                  <a:pt x="18402" y="0"/>
                </a:moveTo>
                <a:lnTo>
                  <a:pt x="0" y="4927"/>
                </a:lnTo>
                <a:lnTo>
                  <a:pt x="54216" y="207340"/>
                </a:lnTo>
                <a:lnTo>
                  <a:pt x="72618" y="202412"/>
                </a:lnTo>
                <a:lnTo>
                  <a:pt x="18402" y="0"/>
                </a:lnTo>
                <a:close/>
              </a:path>
            </a:pathLst>
          </a:custGeom>
          <a:solidFill>
            <a:srgbClr val="5B5D6B"/>
          </a:solidFill>
        </p:spPr>
        <p:txBody>
          <a:bodyPr wrap="square" lIns="0" tIns="0" rIns="0" bIns="0" rtlCol="0"/>
          <a:lstStyle/>
          <a:p>
            <a:endParaRPr dirty="0"/>
          </a:p>
        </p:txBody>
      </p:sp>
      <p:sp>
        <p:nvSpPr>
          <p:cNvPr id="133" name="bk object 133"/>
          <p:cNvSpPr/>
          <p:nvPr/>
        </p:nvSpPr>
        <p:spPr>
          <a:xfrm>
            <a:off x="1113002" y="5909132"/>
            <a:ext cx="111125" cy="196215"/>
          </a:xfrm>
          <a:custGeom>
            <a:avLst/>
            <a:gdLst/>
            <a:ahLst/>
            <a:cxnLst/>
            <a:rect l="l" t="t" r="r" b="b"/>
            <a:pathLst>
              <a:path w="111125" h="196214">
                <a:moveTo>
                  <a:pt x="17030" y="0"/>
                </a:moveTo>
                <a:lnTo>
                  <a:pt x="0" y="8521"/>
                </a:lnTo>
                <a:lnTo>
                  <a:pt x="93764" y="195935"/>
                </a:lnTo>
                <a:lnTo>
                  <a:pt x="110794" y="187401"/>
                </a:lnTo>
                <a:lnTo>
                  <a:pt x="17030" y="0"/>
                </a:lnTo>
                <a:close/>
              </a:path>
            </a:pathLst>
          </a:custGeom>
          <a:solidFill>
            <a:srgbClr val="5B5D6B"/>
          </a:solidFill>
        </p:spPr>
        <p:txBody>
          <a:bodyPr wrap="square" lIns="0" tIns="0" rIns="0" bIns="0" rtlCol="0"/>
          <a:lstStyle/>
          <a:p>
            <a:endParaRPr dirty="0"/>
          </a:p>
        </p:txBody>
      </p:sp>
      <p:sp>
        <p:nvSpPr>
          <p:cNvPr id="134" name="bk object 134"/>
          <p:cNvSpPr/>
          <p:nvPr/>
        </p:nvSpPr>
        <p:spPr>
          <a:xfrm>
            <a:off x="1322069" y="5776798"/>
            <a:ext cx="146685" cy="175260"/>
          </a:xfrm>
          <a:custGeom>
            <a:avLst/>
            <a:gdLst/>
            <a:ahLst/>
            <a:cxnLst/>
            <a:rect l="l" t="t" r="r" b="b"/>
            <a:pathLst>
              <a:path w="146684" h="175260">
                <a:moveTo>
                  <a:pt x="14859" y="0"/>
                </a:moveTo>
                <a:lnTo>
                  <a:pt x="0" y="11988"/>
                </a:lnTo>
                <a:lnTo>
                  <a:pt x="131826" y="174853"/>
                </a:lnTo>
                <a:lnTo>
                  <a:pt x="146685" y="162864"/>
                </a:lnTo>
                <a:lnTo>
                  <a:pt x="14859" y="0"/>
                </a:lnTo>
                <a:close/>
              </a:path>
            </a:pathLst>
          </a:custGeom>
          <a:solidFill>
            <a:srgbClr val="5B5D6B"/>
          </a:solidFill>
        </p:spPr>
        <p:txBody>
          <a:bodyPr wrap="square" lIns="0" tIns="0" rIns="0" bIns="0" rtlCol="0"/>
          <a:lstStyle/>
          <a:p>
            <a:endParaRPr dirty="0"/>
          </a:p>
        </p:txBody>
      </p:sp>
      <p:sp>
        <p:nvSpPr>
          <p:cNvPr id="135" name="bk object 135"/>
          <p:cNvSpPr/>
          <p:nvPr/>
        </p:nvSpPr>
        <p:spPr>
          <a:xfrm>
            <a:off x="1502410" y="5628284"/>
            <a:ext cx="182880" cy="135890"/>
          </a:xfrm>
          <a:custGeom>
            <a:avLst/>
            <a:gdLst/>
            <a:ahLst/>
            <a:cxnLst/>
            <a:rect l="l" t="t" r="r" b="b"/>
            <a:pathLst>
              <a:path w="182880" h="135889">
                <a:moveTo>
                  <a:pt x="10921" y="0"/>
                </a:moveTo>
                <a:lnTo>
                  <a:pt x="0" y="15633"/>
                </a:lnTo>
                <a:lnTo>
                  <a:pt x="171958" y="135343"/>
                </a:lnTo>
                <a:lnTo>
                  <a:pt x="182879" y="119697"/>
                </a:lnTo>
                <a:lnTo>
                  <a:pt x="10921" y="0"/>
                </a:lnTo>
                <a:close/>
              </a:path>
            </a:pathLst>
          </a:custGeom>
          <a:solidFill>
            <a:srgbClr val="5B5D6B"/>
          </a:solidFill>
        </p:spPr>
        <p:txBody>
          <a:bodyPr wrap="square" lIns="0" tIns="0" rIns="0" bIns="0" rtlCol="0"/>
          <a:lstStyle/>
          <a:p>
            <a:endParaRPr dirty="0"/>
          </a:p>
        </p:txBody>
      </p:sp>
      <p:sp>
        <p:nvSpPr>
          <p:cNvPr id="136" name="bk object 136"/>
          <p:cNvSpPr/>
          <p:nvPr/>
        </p:nvSpPr>
        <p:spPr>
          <a:xfrm>
            <a:off x="16357" y="3891915"/>
            <a:ext cx="120014" cy="191770"/>
          </a:xfrm>
          <a:custGeom>
            <a:avLst/>
            <a:gdLst/>
            <a:ahLst/>
            <a:cxnLst/>
            <a:rect l="l" t="t" r="r" b="b"/>
            <a:pathLst>
              <a:path w="120014" h="191770">
                <a:moveTo>
                  <a:pt x="16584" y="0"/>
                </a:moveTo>
                <a:lnTo>
                  <a:pt x="0" y="9398"/>
                </a:lnTo>
                <a:lnTo>
                  <a:pt x="103099" y="191770"/>
                </a:lnTo>
                <a:lnTo>
                  <a:pt x="119684" y="182372"/>
                </a:lnTo>
                <a:lnTo>
                  <a:pt x="16584" y="0"/>
                </a:lnTo>
                <a:close/>
              </a:path>
            </a:pathLst>
          </a:custGeom>
          <a:solidFill>
            <a:srgbClr val="5B5D6B"/>
          </a:solidFill>
        </p:spPr>
        <p:txBody>
          <a:bodyPr wrap="square" lIns="0" tIns="0" rIns="0" bIns="0" rtlCol="0"/>
          <a:lstStyle/>
          <a:p>
            <a:endParaRPr dirty="0"/>
          </a:p>
        </p:txBody>
      </p:sp>
      <p:sp>
        <p:nvSpPr>
          <p:cNvPr id="137" name="bk object 137"/>
          <p:cNvSpPr/>
          <p:nvPr/>
        </p:nvSpPr>
        <p:spPr>
          <a:xfrm>
            <a:off x="281317" y="3768852"/>
            <a:ext cx="78740" cy="206375"/>
          </a:xfrm>
          <a:custGeom>
            <a:avLst/>
            <a:gdLst/>
            <a:ahLst/>
            <a:cxnLst/>
            <a:rect l="l" t="t" r="r" b="b"/>
            <a:pathLst>
              <a:path w="78739" h="206375">
                <a:moveTo>
                  <a:pt x="18237" y="0"/>
                </a:moveTo>
                <a:lnTo>
                  <a:pt x="0" y="5461"/>
                </a:lnTo>
                <a:lnTo>
                  <a:pt x="60477" y="206121"/>
                </a:lnTo>
                <a:lnTo>
                  <a:pt x="78714" y="200660"/>
                </a:lnTo>
                <a:lnTo>
                  <a:pt x="18237" y="0"/>
                </a:lnTo>
                <a:close/>
              </a:path>
            </a:pathLst>
          </a:custGeom>
          <a:solidFill>
            <a:srgbClr val="5B5D6B"/>
          </a:solidFill>
        </p:spPr>
        <p:txBody>
          <a:bodyPr wrap="square" lIns="0" tIns="0" rIns="0" bIns="0" rtlCol="0"/>
          <a:lstStyle/>
          <a:p>
            <a:endParaRPr dirty="0"/>
          </a:p>
        </p:txBody>
      </p:sp>
      <p:sp>
        <p:nvSpPr>
          <p:cNvPr id="138" name="bk object 138"/>
          <p:cNvSpPr/>
          <p:nvPr/>
        </p:nvSpPr>
        <p:spPr>
          <a:xfrm>
            <a:off x="796048" y="3652520"/>
            <a:ext cx="46355" cy="219710"/>
          </a:xfrm>
          <a:custGeom>
            <a:avLst/>
            <a:gdLst/>
            <a:ahLst/>
            <a:cxnLst/>
            <a:rect l="l" t="t" r="r" b="b"/>
            <a:pathLst>
              <a:path w="46355" h="219710">
                <a:moveTo>
                  <a:pt x="27292" y="0"/>
                </a:moveTo>
                <a:lnTo>
                  <a:pt x="0" y="217296"/>
                </a:lnTo>
                <a:lnTo>
                  <a:pt x="18910" y="219709"/>
                </a:lnTo>
                <a:lnTo>
                  <a:pt x="46202" y="2412"/>
                </a:lnTo>
                <a:lnTo>
                  <a:pt x="27292" y="0"/>
                </a:lnTo>
                <a:close/>
              </a:path>
            </a:pathLst>
          </a:custGeom>
          <a:solidFill>
            <a:srgbClr val="5B5D6B"/>
          </a:solidFill>
        </p:spPr>
        <p:txBody>
          <a:bodyPr wrap="square" lIns="0" tIns="0" rIns="0" bIns="0" rtlCol="0"/>
          <a:lstStyle/>
          <a:p>
            <a:endParaRPr dirty="0"/>
          </a:p>
        </p:txBody>
      </p:sp>
      <p:sp>
        <p:nvSpPr>
          <p:cNvPr id="139" name="bk object 139"/>
          <p:cNvSpPr/>
          <p:nvPr/>
        </p:nvSpPr>
        <p:spPr>
          <a:xfrm>
            <a:off x="1020254" y="3640073"/>
            <a:ext cx="93345" cy="232410"/>
          </a:xfrm>
          <a:custGeom>
            <a:avLst/>
            <a:gdLst/>
            <a:ahLst/>
            <a:cxnLst/>
            <a:rect l="l" t="t" r="r" b="b"/>
            <a:pathLst>
              <a:path w="93344" h="232410">
                <a:moveTo>
                  <a:pt x="75006" y="0"/>
                </a:moveTo>
                <a:lnTo>
                  <a:pt x="0" y="225932"/>
                </a:lnTo>
                <a:lnTo>
                  <a:pt x="18084" y="231901"/>
                </a:lnTo>
                <a:lnTo>
                  <a:pt x="93091" y="5968"/>
                </a:lnTo>
                <a:lnTo>
                  <a:pt x="75006" y="0"/>
                </a:lnTo>
                <a:close/>
              </a:path>
            </a:pathLst>
          </a:custGeom>
          <a:solidFill>
            <a:srgbClr val="5B5D6B"/>
          </a:solidFill>
        </p:spPr>
        <p:txBody>
          <a:bodyPr wrap="square" lIns="0" tIns="0" rIns="0" bIns="0" rtlCol="0"/>
          <a:lstStyle/>
          <a:p>
            <a:endParaRPr dirty="0"/>
          </a:p>
        </p:txBody>
      </p:sp>
      <p:sp>
        <p:nvSpPr>
          <p:cNvPr id="140" name="bk object 140"/>
          <p:cNvSpPr/>
          <p:nvPr/>
        </p:nvSpPr>
        <p:spPr>
          <a:xfrm>
            <a:off x="1228712" y="3684778"/>
            <a:ext cx="135255" cy="225425"/>
          </a:xfrm>
          <a:custGeom>
            <a:avLst/>
            <a:gdLst/>
            <a:ahLst/>
            <a:cxnLst/>
            <a:rect l="l" t="t" r="r" b="b"/>
            <a:pathLst>
              <a:path w="135255" h="225425">
                <a:moveTo>
                  <a:pt x="118249" y="0"/>
                </a:moveTo>
                <a:lnTo>
                  <a:pt x="0" y="215773"/>
                </a:lnTo>
                <a:lnTo>
                  <a:pt x="16700" y="225044"/>
                </a:lnTo>
                <a:lnTo>
                  <a:pt x="135013" y="9271"/>
                </a:lnTo>
                <a:lnTo>
                  <a:pt x="118249" y="0"/>
                </a:lnTo>
                <a:close/>
              </a:path>
            </a:pathLst>
          </a:custGeom>
          <a:solidFill>
            <a:srgbClr val="5B5D6B"/>
          </a:solidFill>
        </p:spPr>
        <p:txBody>
          <a:bodyPr wrap="square" lIns="0" tIns="0" rIns="0" bIns="0" rtlCol="0"/>
          <a:lstStyle/>
          <a:p>
            <a:endParaRPr dirty="0"/>
          </a:p>
        </p:txBody>
      </p:sp>
      <p:sp>
        <p:nvSpPr>
          <p:cNvPr id="141" name="bk object 141"/>
          <p:cNvSpPr/>
          <p:nvPr/>
        </p:nvSpPr>
        <p:spPr>
          <a:xfrm>
            <a:off x="1424939" y="3755390"/>
            <a:ext cx="174625" cy="223520"/>
          </a:xfrm>
          <a:custGeom>
            <a:avLst/>
            <a:gdLst/>
            <a:ahLst/>
            <a:cxnLst/>
            <a:rect l="l" t="t" r="r" b="b"/>
            <a:pathLst>
              <a:path w="174625" h="223520">
                <a:moveTo>
                  <a:pt x="159003" y="0"/>
                </a:moveTo>
                <a:lnTo>
                  <a:pt x="0" y="212090"/>
                </a:lnTo>
                <a:lnTo>
                  <a:pt x="15240" y="223520"/>
                </a:lnTo>
                <a:lnTo>
                  <a:pt x="174244" y="11430"/>
                </a:lnTo>
                <a:lnTo>
                  <a:pt x="159003" y="0"/>
                </a:lnTo>
                <a:close/>
              </a:path>
            </a:pathLst>
          </a:custGeom>
          <a:solidFill>
            <a:srgbClr val="5B5D6B"/>
          </a:solidFill>
        </p:spPr>
        <p:txBody>
          <a:bodyPr wrap="square" lIns="0" tIns="0" rIns="0" bIns="0" rtlCol="0"/>
          <a:lstStyle/>
          <a:p>
            <a:endParaRPr dirty="0"/>
          </a:p>
        </p:txBody>
      </p:sp>
      <p:sp>
        <p:nvSpPr>
          <p:cNvPr id="142" name="bk object 142"/>
          <p:cNvSpPr/>
          <p:nvPr/>
        </p:nvSpPr>
        <p:spPr>
          <a:xfrm>
            <a:off x="1591944" y="3875404"/>
            <a:ext cx="205740" cy="196215"/>
          </a:xfrm>
          <a:custGeom>
            <a:avLst/>
            <a:gdLst/>
            <a:ahLst/>
            <a:cxnLst/>
            <a:rect l="l" t="t" r="r" b="b"/>
            <a:pathLst>
              <a:path w="205739" h="196214">
                <a:moveTo>
                  <a:pt x="192278" y="0"/>
                </a:moveTo>
                <a:lnTo>
                  <a:pt x="0" y="182499"/>
                </a:lnTo>
                <a:lnTo>
                  <a:pt x="13081" y="196215"/>
                </a:lnTo>
                <a:lnTo>
                  <a:pt x="205359" y="13716"/>
                </a:lnTo>
                <a:lnTo>
                  <a:pt x="192278" y="0"/>
                </a:lnTo>
                <a:close/>
              </a:path>
            </a:pathLst>
          </a:custGeom>
          <a:solidFill>
            <a:srgbClr val="5B5D6B"/>
          </a:solidFill>
        </p:spPr>
        <p:txBody>
          <a:bodyPr wrap="square" lIns="0" tIns="0" rIns="0" bIns="0" rtlCol="0"/>
          <a:lstStyle/>
          <a:p>
            <a:endParaRPr dirty="0"/>
          </a:p>
        </p:txBody>
      </p:sp>
      <p:sp>
        <p:nvSpPr>
          <p:cNvPr id="143" name="bk object 143"/>
          <p:cNvSpPr/>
          <p:nvPr/>
        </p:nvSpPr>
        <p:spPr>
          <a:xfrm>
            <a:off x="1727835" y="4023867"/>
            <a:ext cx="232410" cy="179070"/>
          </a:xfrm>
          <a:custGeom>
            <a:avLst/>
            <a:gdLst/>
            <a:ahLst/>
            <a:cxnLst/>
            <a:rect l="l" t="t" r="r" b="b"/>
            <a:pathLst>
              <a:path w="232410" h="179070">
                <a:moveTo>
                  <a:pt x="220725" y="0"/>
                </a:moveTo>
                <a:lnTo>
                  <a:pt x="0" y="163321"/>
                </a:lnTo>
                <a:lnTo>
                  <a:pt x="11302" y="178688"/>
                </a:lnTo>
                <a:lnTo>
                  <a:pt x="232156" y="15366"/>
                </a:lnTo>
                <a:lnTo>
                  <a:pt x="220725" y="0"/>
                </a:lnTo>
                <a:close/>
              </a:path>
            </a:pathLst>
          </a:custGeom>
          <a:solidFill>
            <a:srgbClr val="5B5D6B"/>
          </a:solidFill>
        </p:spPr>
        <p:txBody>
          <a:bodyPr wrap="square" lIns="0" tIns="0" rIns="0" bIns="0" rtlCol="0"/>
          <a:lstStyle/>
          <a:p>
            <a:endParaRPr dirty="0"/>
          </a:p>
        </p:txBody>
      </p:sp>
      <p:sp>
        <p:nvSpPr>
          <p:cNvPr id="144" name="bk object 144"/>
          <p:cNvSpPr/>
          <p:nvPr/>
        </p:nvSpPr>
        <p:spPr>
          <a:xfrm>
            <a:off x="1832736" y="4204461"/>
            <a:ext cx="241935" cy="144780"/>
          </a:xfrm>
          <a:custGeom>
            <a:avLst/>
            <a:gdLst/>
            <a:ahLst/>
            <a:cxnLst/>
            <a:rect l="l" t="t" r="r" b="b"/>
            <a:pathLst>
              <a:path w="241935" h="144779">
                <a:moveTo>
                  <a:pt x="232282" y="0"/>
                </a:moveTo>
                <a:lnTo>
                  <a:pt x="0" y="127762"/>
                </a:lnTo>
                <a:lnTo>
                  <a:pt x="9143" y="144525"/>
                </a:lnTo>
                <a:lnTo>
                  <a:pt x="241426" y="16763"/>
                </a:lnTo>
                <a:lnTo>
                  <a:pt x="232282" y="0"/>
                </a:lnTo>
                <a:close/>
              </a:path>
            </a:pathLst>
          </a:custGeom>
          <a:solidFill>
            <a:srgbClr val="5B5D6B"/>
          </a:solidFill>
        </p:spPr>
        <p:txBody>
          <a:bodyPr wrap="square" lIns="0" tIns="0" rIns="0" bIns="0" rtlCol="0"/>
          <a:lstStyle/>
          <a:p>
            <a:endParaRPr dirty="0"/>
          </a:p>
        </p:txBody>
      </p:sp>
      <p:sp>
        <p:nvSpPr>
          <p:cNvPr id="145" name="bk object 145"/>
          <p:cNvSpPr/>
          <p:nvPr/>
        </p:nvSpPr>
        <p:spPr>
          <a:xfrm>
            <a:off x="1906270" y="4409185"/>
            <a:ext cx="256540" cy="106680"/>
          </a:xfrm>
          <a:custGeom>
            <a:avLst/>
            <a:gdLst/>
            <a:ahLst/>
            <a:cxnLst/>
            <a:rect l="l" t="t" r="r" b="b"/>
            <a:pathLst>
              <a:path w="256539" h="106679">
                <a:moveTo>
                  <a:pt x="249809" y="0"/>
                </a:moveTo>
                <a:lnTo>
                  <a:pt x="0" y="88645"/>
                </a:lnTo>
                <a:lnTo>
                  <a:pt x="6350" y="106552"/>
                </a:lnTo>
                <a:lnTo>
                  <a:pt x="256159" y="17906"/>
                </a:lnTo>
                <a:lnTo>
                  <a:pt x="249809" y="0"/>
                </a:lnTo>
                <a:close/>
              </a:path>
            </a:pathLst>
          </a:custGeom>
          <a:solidFill>
            <a:srgbClr val="5B5D6B"/>
          </a:solidFill>
        </p:spPr>
        <p:txBody>
          <a:bodyPr wrap="square" lIns="0" tIns="0" rIns="0" bIns="0" rtlCol="0"/>
          <a:lstStyle/>
          <a:p>
            <a:endParaRPr dirty="0"/>
          </a:p>
        </p:txBody>
      </p:sp>
      <p:sp>
        <p:nvSpPr>
          <p:cNvPr id="146" name="bk object 146"/>
          <p:cNvSpPr/>
          <p:nvPr/>
        </p:nvSpPr>
        <p:spPr>
          <a:xfrm>
            <a:off x="1934717" y="4622800"/>
            <a:ext cx="262890" cy="76200"/>
          </a:xfrm>
          <a:custGeom>
            <a:avLst/>
            <a:gdLst/>
            <a:ahLst/>
            <a:cxnLst/>
            <a:rect l="l" t="t" r="r" b="b"/>
            <a:pathLst>
              <a:path w="262889" h="76200">
                <a:moveTo>
                  <a:pt x="258699" y="0"/>
                </a:moveTo>
                <a:lnTo>
                  <a:pt x="0" y="57657"/>
                </a:lnTo>
                <a:lnTo>
                  <a:pt x="4063" y="76200"/>
                </a:lnTo>
                <a:lnTo>
                  <a:pt x="262889" y="18542"/>
                </a:lnTo>
                <a:lnTo>
                  <a:pt x="258699" y="0"/>
                </a:lnTo>
                <a:close/>
              </a:path>
            </a:pathLst>
          </a:custGeom>
          <a:solidFill>
            <a:srgbClr val="5B5D6B"/>
          </a:solidFill>
        </p:spPr>
        <p:txBody>
          <a:bodyPr wrap="square" lIns="0" tIns="0" rIns="0" bIns="0" rtlCol="0"/>
          <a:lstStyle/>
          <a:p>
            <a:endParaRPr dirty="0"/>
          </a:p>
        </p:txBody>
      </p:sp>
      <p:sp>
        <p:nvSpPr>
          <p:cNvPr id="147" name="bk object 147"/>
          <p:cNvSpPr/>
          <p:nvPr/>
        </p:nvSpPr>
        <p:spPr>
          <a:xfrm>
            <a:off x="1925320" y="4856226"/>
            <a:ext cx="266065" cy="41275"/>
          </a:xfrm>
          <a:custGeom>
            <a:avLst/>
            <a:gdLst/>
            <a:ahLst/>
            <a:cxnLst/>
            <a:rect l="l" t="t" r="r" b="b"/>
            <a:pathLst>
              <a:path w="266064" h="41275">
                <a:moveTo>
                  <a:pt x="264160" y="0"/>
                </a:moveTo>
                <a:lnTo>
                  <a:pt x="0" y="22225"/>
                </a:lnTo>
                <a:lnTo>
                  <a:pt x="1524" y="41148"/>
                </a:lnTo>
                <a:lnTo>
                  <a:pt x="265811" y="18923"/>
                </a:lnTo>
                <a:lnTo>
                  <a:pt x="264160" y="0"/>
                </a:lnTo>
                <a:close/>
              </a:path>
            </a:pathLst>
          </a:custGeom>
          <a:solidFill>
            <a:srgbClr val="5B5D6B"/>
          </a:solidFill>
        </p:spPr>
        <p:txBody>
          <a:bodyPr wrap="square" lIns="0" tIns="0" rIns="0" bIns="0" rtlCol="0"/>
          <a:lstStyle/>
          <a:p>
            <a:endParaRPr dirty="0"/>
          </a:p>
        </p:txBody>
      </p:sp>
      <p:sp>
        <p:nvSpPr>
          <p:cNvPr id="148" name="bk object 148"/>
          <p:cNvSpPr/>
          <p:nvPr/>
        </p:nvSpPr>
        <p:spPr>
          <a:xfrm>
            <a:off x="1788032" y="5273675"/>
            <a:ext cx="237490" cy="66675"/>
          </a:xfrm>
          <a:custGeom>
            <a:avLst/>
            <a:gdLst/>
            <a:ahLst/>
            <a:cxnLst/>
            <a:rect l="l" t="t" r="r" b="b"/>
            <a:pathLst>
              <a:path w="237489" h="66675">
                <a:moveTo>
                  <a:pt x="3810" y="0"/>
                </a:moveTo>
                <a:lnTo>
                  <a:pt x="0" y="18668"/>
                </a:lnTo>
                <a:lnTo>
                  <a:pt x="233299" y="66675"/>
                </a:lnTo>
                <a:lnTo>
                  <a:pt x="237109" y="48006"/>
                </a:lnTo>
                <a:lnTo>
                  <a:pt x="3810" y="0"/>
                </a:lnTo>
                <a:close/>
              </a:path>
            </a:pathLst>
          </a:custGeom>
          <a:solidFill>
            <a:srgbClr val="5B5D6B"/>
          </a:solidFill>
        </p:spPr>
        <p:txBody>
          <a:bodyPr wrap="square" lIns="0" tIns="0" rIns="0" bIns="0" rtlCol="0"/>
          <a:lstStyle/>
          <a:p>
            <a:endParaRPr dirty="0"/>
          </a:p>
        </p:txBody>
      </p:sp>
      <p:sp>
        <p:nvSpPr>
          <p:cNvPr id="149" name="bk object 149"/>
          <p:cNvSpPr/>
          <p:nvPr/>
        </p:nvSpPr>
        <p:spPr>
          <a:xfrm>
            <a:off x="1659254" y="5453760"/>
            <a:ext cx="208915" cy="113030"/>
          </a:xfrm>
          <a:custGeom>
            <a:avLst/>
            <a:gdLst/>
            <a:ahLst/>
            <a:cxnLst/>
            <a:rect l="l" t="t" r="r" b="b"/>
            <a:pathLst>
              <a:path w="208914" h="113029">
                <a:moveTo>
                  <a:pt x="8255" y="0"/>
                </a:moveTo>
                <a:lnTo>
                  <a:pt x="0" y="17271"/>
                </a:lnTo>
                <a:lnTo>
                  <a:pt x="200659" y="112902"/>
                </a:lnTo>
                <a:lnTo>
                  <a:pt x="208914" y="95630"/>
                </a:lnTo>
                <a:lnTo>
                  <a:pt x="8255" y="0"/>
                </a:lnTo>
                <a:close/>
              </a:path>
            </a:pathLst>
          </a:custGeom>
          <a:solidFill>
            <a:srgbClr val="5B5D6B"/>
          </a:solidFill>
        </p:spPr>
        <p:txBody>
          <a:bodyPr wrap="square" lIns="0" tIns="0" rIns="0" bIns="0" rtlCol="0"/>
          <a:lstStyle/>
          <a:p>
            <a:endParaRPr dirty="0"/>
          </a:p>
        </p:txBody>
      </p:sp>
      <p:sp>
        <p:nvSpPr>
          <p:cNvPr id="150" name="bk object 150"/>
          <p:cNvSpPr/>
          <p:nvPr/>
        </p:nvSpPr>
        <p:spPr>
          <a:xfrm>
            <a:off x="1349375" y="4978400"/>
            <a:ext cx="323850" cy="190500"/>
          </a:xfrm>
          <a:custGeom>
            <a:avLst/>
            <a:gdLst/>
            <a:ahLst/>
            <a:cxnLst/>
            <a:rect l="l" t="t" r="r" b="b"/>
            <a:pathLst>
              <a:path w="323850" h="190500">
                <a:moveTo>
                  <a:pt x="311150" y="57150"/>
                </a:moveTo>
                <a:lnTo>
                  <a:pt x="257175" y="57150"/>
                </a:lnTo>
                <a:lnTo>
                  <a:pt x="219075" y="180975"/>
                </a:lnTo>
                <a:lnTo>
                  <a:pt x="266700" y="190500"/>
                </a:lnTo>
                <a:lnTo>
                  <a:pt x="311150" y="57150"/>
                </a:lnTo>
                <a:close/>
              </a:path>
              <a:path w="323850" h="190500">
                <a:moveTo>
                  <a:pt x="66675" y="0"/>
                </a:moveTo>
                <a:lnTo>
                  <a:pt x="0" y="171450"/>
                </a:lnTo>
                <a:lnTo>
                  <a:pt x="47625" y="180975"/>
                </a:lnTo>
                <a:lnTo>
                  <a:pt x="95250" y="47625"/>
                </a:lnTo>
                <a:lnTo>
                  <a:pt x="314325" y="47625"/>
                </a:lnTo>
                <a:lnTo>
                  <a:pt x="323850" y="19050"/>
                </a:lnTo>
                <a:lnTo>
                  <a:pt x="66675" y="0"/>
                </a:lnTo>
                <a:close/>
              </a:path>
              <a:path w="323850" h="190500">
                <a:moveTo>
                  <a:pt x="314325" y="47625"/>
                </a:moveTo>
                <a:lnTo>
                  <a:pt x="95250" y="47625"/>
                </a:lnTo>
                <a:lnTo>
                  <a:pt x="161925" y="57150"/>
                </a:lnTo>
                <a:lnTo>
                  <a:pt x="123825" y="171450"/>
                </a:lnTo>
                <a:lnTo>
                  <a:pt x="161925" y="171450"/>
                </a:lnTo>
                <a:lnTo>
                  <a:pt x="209550" y="57150"/>
                </a:lnTo>
                <a:lnTo>
                  <a:pt x="311150" y="57150"/>
                </a:lnTo>
                <a:lnTo>
                  <a:pt x="314325" y="47625"/>
                </a:lnTo>
                <a:close/>
              </a:path>
            </a:pathLst>
          </a:custGeom>
          <a:solidFill>
            <a:srgbClr val="5B5D6B"/>
          </a:solidFill>
        </p:spPr>
        <p:txBody>
          <a:bodyPr wrap="square" lIns="0" tIns="0" rIns="0" bIns="0" rtlCol="0"/>
          <a:lstStyle/>
          <a:p>
            <a:endParaRPr dirty="0"/>
          </a:p>
        </p:txBody>
      </p:sp>
      <p:sp>
        <p:nvSpPr>
          <p:cNvPr id="151" name="bk object 151"/>
          <p:cNvSpPr/>
          <p:nvPr/>
        </p:nvSpPr>
        <p:spPr>
          <a:xfrm>
            <a:off x="30162" y="4321175"/>
            <a:ext cx="142875" cy="123825"/>
          </a:xfrm>
          <a:custGeom>
            <a:avLst/>
            <a:gdLst/>
            <a:ahLst/>
            <a:cxnLst/>
            <a:rect l="l" t="t" r="r" b="b"/>
            <a:pathLst>
              <a:path w="142875" h="123825">
                <a:moveTo>
                  <a:pt x="28575" y="38100"/>
                </a:moveTo>
                <a:lnTo>
                  <a:pt x="0" y="47625"/>
                </a:lnTo>
                <a:lnTo>
                  <a:pt x="57150" y="123825"/>
                </a:lnTo>
                <a:lnTo>
                  <a:pt x="76200" y="114300"/>
                </a:lnTo>
                <a:lnTo>
                  <a:pt x="38100" y="57150"/>
                </a:lnTo>
                <a:lnTo>
                  <a:pt x="104775" y="57150"/>
                </a:lnTo>
                <a:lnTo>
                  <a:pt x="28575" y="38100"/>
                </a:lnTo>
                <a:close/>
              </a:path>
              <a:path w="142875" h="123825">
                <a:moveTo>
                  <a:pt x="85725" y="0"/>
                </a:moveTo>
                <a:lnTo>
                  <a:pt x="66675" y="9525"/>
                </a:lnTo>
                <a:lnTo>
                  <a:pt x="104775" y="57150"/>
                </a:lnTo>
                <a:lnTo>
                  <a:pt x="38100" y="57150"/>
                </a:lnTo>
                <a:lnTo>
                  <a:pt x="114300" y="85725"/>
                </a:lnTo>
                <a:lnTo>
                  <a:pt x="142875" y="66675"/>
                </a:lnTo>
                <a:lnTo>
                  <a:pt x="85725" y="0"/>
                </a:lnTo>
                <a:close/>
              </a:path>
            </a:pathLst>
          </a:custGeom>
          <a:solidFill>
            <a:srgbClr val="5B5D6B"/>
          </a:solidFill>
        </p:spPr>
        <p:txBody>
          <a:bodyPr wrap="square" lIns="0" tIns="0" rIns="0" bIns="0" rtlCol="0"/>
          <a:lstStyle/>
          <a:p>
            <a:endParaRPr dirty="0"/>
          </a:p>
        </p:txBody>
      </p:sp>
      <p:sp>
        <p:nvSpPr>
          <p:cNvPr id="152" name="bk object 152"/>
          <p:cNvSpPr/>
          <p:nvPr/>
        </p:nvSpPr>
        <p:spPr>
          <a:xfrm>
            <a:off x="153987" y="4208398"/>
            <a:ext cx="160655" cy="141605"/>
          </a:xfrm>
          <a:custGeom>
            <a:avLst/>
            <a:gdLst/>
            <a:ahLst/>
            <a:cxnLst/>
            <a:rect l="l" t="t" r="r" b="b"/>
            <a:pathLst>
              <a:path w="160654" h="141604">
                <a:moveTo>
                  <a:pt x="28575" y="65150"/>
                </a:moveTo>
                <a:lnTo>
                  <a:pt x="0" y="84200"/>
                </a:lnTo>
                <a:lnTo>
                  <a:pt x="85725" y="141350"/>
                </a:lnTo>
                <a:lnTo>
                  <a:pt x="103187" y="131825"/>
                </a:lnTo>
                <a:lnTo>
                  <a:pt x="94776" y="108076"/>
                </a:lnTo>
                <a:lnTo>
                  <a:pt x="71437" y="108076"/>
                </a:lnTo>
                <a:lnTo>
                  <a:pt x="28575" y="65150"/>
                </a:lnTo>
                <a:close/>
              </a:path>
              <a:path w="160654" h="141604">
                <a:moveTo>
                  <a:pt x="76200" y="36575"/>
                </a:moveTo>
                <a:lnTo>
                  <a:pt x="57150" y="46100"/>
                </a:lnTo>
                <a:lnTo>
                  <a:pt x="71437" y="108076"/>
                </a:lnTo>
                <a:lnTo>
                  <a:pt x="94776" y="108076"/>
                </a:lnTo>
                <a:lnTo>
                  <a:pt x="76200" y="55625"/>
                </a:lnTo>
                <a:lnTo>
                  <a:pt x="113241" y="55625"/>
                </a:lnTo>
                <a:lnTo>
                  <a:pt x="76200" y="36575"/>
                </a:lnTo>
                <a:close/>
              </a:path>
              <a:path w="160654" h="141604">
                <a:moveTo>
                  <a:pt x="113241" y="55625"/>
                </a:moveTo>
                <a:lnTo>
                  <a:pt x="76200" y="55625"/>
                </a:lnTo>
                <a:lnTo>
                  <a:pt x="141287" y="103250"/>
                </a:lnTo>
                <a:lnTo>
                  <a:pt x="160337" y="93725"/>
                </a:lnTo>
                <a:lnTo>
                  <a:pt x="151625" y="65150"/>
                </a:lnTo>
                <a:lnTo>
                  <a:pt x="131762" y="65150"/>
                </a:lnTo>
                <a:lnTo>
                  <a:pt x="113241" y="55625"/>
                </a:lnTo>
                <a:close/>
              </a:path>
              <a:path w="160654" h="141604">
                <a:moveTo>
                  <a:pt x="131762" y="0"/>
                </a:moveTo>
                <a:lnTo>
                  <a:pt x="112712" y="19050"/>
                </a:lnTo>
                <a:lnTo>
                  <a:pt x="131762" y="65150"/>
                </a:lnTo>
                <a:lnTo>
                  <a:pt x="151625" y="65150"/>
                </a:lnTo>
                <a:lnTo>
                  <a:pt x="131762" y="0"/>
                </a:lnTo>
                <a:close/>
              </a:path>
            </a:pathLst>
          </a:custGeom>
          <a:solidFill>
            <a:srgbClr val="5B5D6B"/>
          </a:solidFill>
        </p:spPr>
        <p:txBody>
          <a:bodyPr wrap="square" lIns="0" tIns="0" rIns="0" bIns="0" rtlCol="0"/>
          <a:lstStyle/>
          <a:p>
            <a:endParaRPr dirty="0"/>
          </a:p>
        </p:txBody>
      </p:sp>
      <p:sp>
        <p:nvSpPr>
          <p:cNvPr id="153" name="bk object 153"/>
          <p:cNvSpPr/>
          <p:nvPr/>
        </p:nvSpPr>
        <p:spPr>
          <a:xfrm>
            <a:off x="1074737" y="5559425"/>
            <a:ext cx="132080" cy="123825"/>
          </a:xfrm>
          <a:custGeom>
            <a:avLst/>
            <a:gdLst/>
            <a:ahLst/>
            <a:cxnLst/>
            <a:rect l="l" t="t" r="r" b="b"/>
            <a:pathLst>
              <a:path w="132080" h="123825">
                <a:moveTo>
                  <a:pt x="120253" y="57150"/>
                </a:moveTo>
                <a:lnTo>
                  <a:pt x="95250" y="57150"/>
                </a:lnTo>
                <a:lnTo>
                  <a:pt x="104775" y="76200"/>
                </a:lnTo>
                <a:lnTo>
                  <a:pt x="47625" y="104775"/>
                </a:lnTo>
                <a:lnTo>
                  <a:pt x="57150" y="123825"/>
                </a:lnTo>
                <a:lnTo>
                  <a:pt x="131762" y="76200"/>
                </a:lnTo>
                <a:lnTo>
                  <a:pt x="120253" y="57150"/>
                </a:lnTo>
                <a:close/>
              </a:path>
              <a:path w="132080" h="123825">
                <a:moveTo>
                  <a:pt x="102989" y="28575"/>
                </a:moveTo>
                <a:lnTo>
                  <a:pt x="66675" y="28575"/>
                </a:lnTo>
                <a:lnTo>
                  <a:pt x="85725" y="47625"/>
                </a:lnTo>
                <a:lnTo>
                  <a:pt x="38100" y="76200"/>
                </a:lnTo>
                <a:lnTo>
                  <a:pt x="47625" y="85725"/>
                </a:lnTo>
                <a:lnTo>
                  <a:pt x="95250" y="57150"/>
                </a:lnTo>
                <a:lnTo>
                  <a:pt x="120253" y="57150"/>
                </a:lnTo>
                <a:lnTo>
                  <a:pt x="102989" y="28575"/>
                </a:lnTo>
                <a:close/>
              </a:path>
              <a:path w="132080" h="123825">
                <a:moveTo>
                  <a:pt x="85725" y="0"/>
                </a:moveTo>
                <a:lnTo>
                  <a:pt x="0" y="47625"/>
                </a:lnTo>
                <a:lnTo>
                  <a:pt x="9525" y="57150"/>
                </a:lnTo>
                <a:lnTo>
                  <a:pt x="66675" y="28575"/>
                </a:lnTo>
                <a:lnTo>
                  <a:pt x="102989" y="28575"/>
                </a:lnTo>
                <a:lnTo>
                  <a:pt x="85725" y="0"/>
                </a:lnTo>
                <a:close/>
              </a:path>
            </a:pathLst>
          </a:custGeom>
          <a:solidFill>
            <a:srgbClr val="5B5D6B"/>
          </a:solidFill>
        </p:spPr>
        <p:txBody>
          <a:bodyPr wrap="square" lIns="0" tIns="0" rIns="0" bIns="0" rtlCol="0"/>
          <a:lstStyle/>
          <a:p>
            <a:endParaRPr dirty="0"/>
          </a:p>
        </p:txBody>
      </p:sp>
      <p:sp>
        <p:nvSpPr>
          <p:cNvPr id="154" name="bk object 154"/>
          <p:cNvSpPr/>
          <p:nvPr/>
        </p:nvSpPr>
        <p:spPr>
          <a:xfrm>
            <a:off x="1492250" y="4416425"/>
            <a:ext cx="142875" cy="114300"/>
          </a:xfrm>
          <a:custGeom>
            <a:avLst/>
            <a:gdLst/>
            <a:ahLst/>
            <a:cxnLst/>
            <a:rect l="l" t="t" r="r" b="b"/>
            <a:pathLst>
              <a:path w="142875" h="114300">
                <a:moveTo>
                  <a:pt x="104775" y="0"/>
                </a:moveTo>
                <a:lnTo>
                  <a:pt x="0" y="57150"/>
                </a:lnTo>
                <a:lnTo>
                  <a:pt x="38100" y="114300"/>
                </a:lnTo>
                <a:lnTo>
                  <a:pt x="57150" y="104775"/>
                </a:lnTo>
                <a:lnTo>
                  <a:pt x="28575" y="66675"/>
                </a:lnTo>
                <a:lnTo>
                  <a:pt x="57150" y="47625"/>
                </a:lnTo>
                <a:lnTo>
                  <a:pt x="80962" y="47625"/>
                </a:lnTo>
                <a:lnTo>
                  <a:pt x="76200" y="38100"/>
                </a:lnTo>
                <a:lnTo>
                  <a:pt x="95250" y="19050"/>
                </a:lnTo>
                <a:lnTo>
                  <a:pt x="120015" y="19050"/>
                </a:lnTo>
                <a:lnTo>
                  <a:pt x="104775" y="0"/>
                </a:lnTo>
                <a:close/>
              </a:path>
              <a:path w="142875" h="114300">
                <a:moveTo>
                  <a:pt x="80962" y="47625"/>
                </a:moveTo>
                <a:lnTo>
                  <a:pt x="57150" y="47625"/>
                </a:lnTo>
                <a:lnTo>
                  <a:pt x="85725" y="85725"/>
                </a:lnTo>
                <a:lnTo>
                  <a:pt x="95250" y="76200"/>
                </a:lnTo>
                <a:lnTo>
                  <a:pt x="80962" y="47625"/>
                </a:lnTo>
                <a:close/>
              </a:path>
              <a:path w="142875" h="114300">
                <a:moveTo>
                  <a:pt x="120015" y="19050"/>
                </a:moveTo>
                <a:lnTo>
                  <a:pt x="95250" y="19050"/>
                </a:lnTo>
                <a:lnTo>
                  <a:pt x="123825" y="66675"/>
                </a:lnTo>
                <a:lnTo>
                  <a:pt x="142875" y="47625"/>
                </a:lnTo>
                <a:lnTo>
                  <a:pt x="120015" y="19050"/>
                </a:lnTo>
                <a:close/>
              </a:path>
            </a:pathLst>
          </a:custGeom>
          <a:solidFill>
            <a:srgbClr val="5B5D6B"/>
          </a:solidFill>
        </p:spPr>
        <p:txBody>
          <a:bodyPr wrap="square" lIns="0" tIns="0" rIns="0" bIns="0" rtlCol="0"/>
          <a:lstStyle/>
          <a:p>
            <a:endParaRPr dirty="0"/>
          </a:p>
        </p:txBody>
      </p:sp>
      <p:sp>
        <p:nvSpPr>
          <p:cNvPr id="155" name="bk object 155"/>
          <p:cNvSpPr/>
          <p:nvPr/>
        </p:nvSpPr>
        <p:spPr>
          <a:xfrm>
            <a:off x="1425575" y="4311650"/>
            <a:ext cx="142875" cy="133350"/>
          </a:xfrm>
          <a:custGeom>
            <a:avLst/>
            <a:gdLst/>
            <a:ahLst/>
            <a:cxnLst/>
            <a:rect l="l" t="t" r="r" b="b"/>
            <a:pathLst>
              <a:path w="142875" h="133350">
                <a:moveTo>
                  <a:pt x="102393" y="38100"/>
                </a:moveTo>
                <a:lnTo>
                  <a:pt x="85725" y="38100"/>
                </a:lnTo>
                <a:lnTo>
                  <a:pt x="28575" y="114300"/>
                </a:lnTo>
                <a:lnTo>
                  <a:pt x="38100" y="133350"/>
                </a:lnTo>
                <a:lnTo>
                  <a:pt x="97971" y="95250"/>
                </a:lnTo>
                <a:lnTo>
                  <a:pt x="66675" y="95250"/>
                </a:lnTo>
                <a:lnTo>
                  <a:pt x="102393" y="38100"/>
                </a:lnTo>
                <a:close/>
              </a:path>
              <a:path w="142875" h="133350">
                <a:moveTo>
                  <a:pt x="133350" y="47625"/>
                </a:moveTo>
                <a:lnTo>
                  <a:pt x="66675" y="95250"/>
                </a:lnTo>
                <a:lnTo>
                  <a:pt x="97971" y="95250"/>
                </a:lnTo>
                <a:lnTo>
                  <a:pt x="142875" y="66675"/>
                </a:lnTo>
                <a:lnTo>
                  <a:pt x="133350" y="47625"/>
                </a:lnTo>
                <a:close/>
              </a:path>
              <a:path w="142875" h="133350">
                <a:moveTo>
                  <a:pt x="104775" y="0"/>
                </a:moveTo>
                <a:lnTo>
                  <a:pt x="0" y="66675"/>
                </a:lnTo>
                <a:lnTo>
                  <a:pt x="9525" y="85725"/>
                </a:lnTo>
                <a:lnTo>
                  <a:pt x="85725" y="38100"/>
                </a:lnTo>
                <a:lnTo>
                  <a:pt x="102393" y="38100"/>
                </a:lnTo>
                <a:lnTo>
                  <a:pt x="114300" y="19050"/>
                </a:lnTo>
                <a:lnTo>
                  <a:pt x="104775" y="0"/>
                </a:lnTo>
                <a:close/>
              </a:path>
            </a:pathLst>
          </a:custGeom>
          <a:solidFill>
            <a:srgbClr val="5B5D6B"/>
          </a:solidFill>
        </p:spPr>
        <p:txBody>
          <a:bodyPr wrap="square" lIns="0" tIns="0" rIns="0" bIns="0" rtlCol="0"/>
          <a:lstStyle/>
          <a:p>
            <a:endParaRPr dirty="0"/>
          </a:p>
        </p:txBody>
      </p:sp>
      <p:sp>
        <p:nvSpPr>
          <p:cNvPr id="156" name="bk object 156"/>
          <p:cNvSpPr/>
          <p:nvPr/>
        </p:nvSpPr>
        <p:spPr>
          <a:xfrm>
            <a:off x="11113" y="6091237"/>
            <a:ext cx="9525" cy="19050"/>
          </a:xfrm>
          <a:custGeom>
            <a:avLst/>
            <a:gdLst/>
            <a:ahLst/>
            <a:cxnLst/>
            <a:rect l="l" t="t" r="r" b="b"/>
            <a:pathLst>
              <a:path w="9525" h="19050">
                <a:moveTo>
                  <a:pt x="9524" y="0"/>
                </a:moveTo>
                <a:lnTo>
                  <a:pt x="0" y="0"/>
                </a:lnTo>
                <a:lnTo>
                  <a:pt x="0" y="19050"/>
                </a:lnTo>
                <a:lnTo>
                  <a:pt x="9524" y="0"/>
                </a:lnTo>
                <a:close/>
              </a:path>
            </a:pathLst>
          </a:custGeom>
          <a:solidFill>
            <a:srgbClr val="5B5D6B"/>
          </a:solidFill>
        </p:spPr>
        <p:txBody>
          <a:bodyPr wrap="square" lIns="0" tIns="0" rIns="0" bIns="0" rtlCol="0"/>
          <a:lstStyle/>
          <a:p>
            <a:endParaRPr dirty="0"/>
          </a:p>
        </p:txBody>
      </p:sp>
      <p:sp>
        <p:nvSpPr>
          <p:cNvPr id="157" name="bk object 157"/>
          <p:cNvSpPr/>
          <p:nvPr/>
        </p:nvSpPr>
        <p:spPr>
          <a:xfrm>
            <a:off x="11113" y="4055998"/>
            <a:ext cx="47625" cy="76200"/>
          </a:xfrm>
          <a:custGeom>
            <a:avLst/>
            <a:gdLst/>
            <a:ahLst/>
            <a:cxnLst/>
            <a:rect l="l" t="t" r="r" b="b"/>
            <a:pathLst>
              <a:path w="47625" h="76200">
                <a:moveTo>
                  <a:pt x="0" y="0"/>
                </a:moveTo>
                <a:lnTo>
                  <a:pt x="0" y="38100"/>
                </a:lnTo>
                <a:lnTo>
                  <a:pt x="28574" y="76200"/>
                </a:lnTo>
                <a:lnTo>
                  <a:pt x="47624" y="66675"/>
                </a:lnTo>
                <a:lnTo>
                  <a:pt x="0" y="0"/>
                </a:lnTo>
                <a:close/>
              </a:path>
            </a:pathLst>
          </a:custGeom>
          <a:solidFill>
            <a:srgbClr val="5B5D6B"/>
          </a:solidFill>
        </p:spPr>
        <p:txBody>
          <a:bodyPr wrap="square" lIns="0" tIns="0" rIns="0" bIns="0" rtlCol="0"/>
          <a:lstStyle/>
          <a:p>
            <a:endParaRPr dirty="0"/>
          </a:p>
        </p:txBody>
      </p:sp>
      <p:sp>
        <p:nvSpPr>
          <p:cNvPr id="158" name="bk object 158"/>
          <p:cNvSpPr/>
          <p:nvPr/>
        </p:nvSpPr>
        <p:spPr>
          <a:xfrm>
            <a:off x="11113" y="6100762"/>
            <a:ext cx="57150" cy="104775"/>
          </a:xfrm>
          <a:custGeom>
            <a:avLst/>
            <a:gdLst/>
            <a:ahLst/>
            <a:cxnLst/>
            <a:rect l="l" t="t" r="r" b="b"/>
            <a:pathLst>
              <a:path w="57150" h="104775">
                <a:moveTo>
                  <a:pt x="57149" y="0"/>
                </a:moveTo>
                <a:lnTo>
                  <a:pt x="38099" y="0"/>
                </a:lnTo>
                <a:lnTo>
                  <a:pt x="0" y="57150"/>
                </a:lnTo>
                <a:lnTo>
                  <a:pt x="0" y="104775"/>
                </a:lnTo>
                <a:lnTo>
                  <a:pt x="57149" y="0"/>
                </a:lnTo>
                <a:close/>
              </a:path>
            </a:pathLst>
          </a:custGeom>
          <a:solidFill>
            <a:srgbClr val="5B5D6B"/>
          </a:solidFill>
        </p:spPr>
        <p:txBody>
          <a:bodyPr wrap="square" lIns="0" tIns="0" rIns="0" bIns="0" rtlCol="0"/>
          <a:lstStyle/>
          <a:p>
            <a:endParaRPr dirty="0"/>
          </a:p>
        </p:txBody>
      </p:sp>
      <p:sp>
        <p:nvSpPr>
          <p:cNvPr id="159" name="bk object 159"/>
          <p:cNvSpPr/>
          <p:nvPr/>
        </p:nvSpPr>
        <p:spPr>
          <a:xfrm>
            <a:off x="1868170" y="5072507"/>
            <a:ext cx="256540" cy="37465"/>
          </a:xfrm>
          <a:custGeom>
            <a:avLst/>
            <a:gdLst/>
            <a:ahLst/>
            <a:cxnLst/>
            <a:rect l="l" t="t" r="r" b="b"/>
            <a:pathLst>
              <a:path w="256539" h="37464">
                <a:moveTo>
                  <a:pt x="1269" y="0"/>
                </a:moveTo>
                <a:lnTo>
                  <a:pt x="0" y="19050"/>
                </a:lnTo>
                <a:lnTo>
                  <a:pt x="254888" y="37211"/>
                </a:lnTo>
                <a:lnTo>
                  <a:pt x="256286" y="18161"/>
                </a:lnTo>
                <a:lnTo>
                  <a:pt x="1269" y="0"/>
                </a:lnTo>
                <a:close/>
              </a:path>
            </a:pathLst>
          </a:custGeom>
          <a:solidFill>
            <a:srgbClr val="5B5D6B"/>
          </a:solidFill>
        </p:spPr>
        <p:txBody>
          <a:bodyPr wrap="square" lIns="0" tIns="0" rIns="0" bIns="0" rtlCol="0"/>
          <a:lstStyle/>
          <a:p>
            <a:endParaRPr dirty="0"/>
          </a:p>
        </p:txBody>
      </p:sp>
      <p:sp>
        <p:nvSpPr>
          <p:cNvPr id="160" name="bk object 160"/>
          <p:cNvSpPr/>
          <p:nvPr/>
        </p:nvSpPr>
        <p:spPr>
          <a:xfrm>
            <a:off x="554075" y="3687445"/>
            <a:ext cx="31750" cy="219710"/>
          </a:xfrm>
          <a:custGeom>
            <a:avLst/>
            <a:gdLst/>
            <a:ahLst/>
            <a:cxnLst/>
            <a:rect l="l" t="t" r="r" b="b"/>
            <a:pathLst>
              <a:path w="31750" h="219710">
                <a:moveTo>
                  <a:pt x="19024" y="0"/>
                </a:moveTo>
                <a:lnTo>
                  <a:pt x="0" y="1015"/>
                </a:lnTo>
                <a:lnTo>
                  <a:pt x="12649" y="219709"/>
                </a:lnTo>
                <a:lnTo>
                  <a:pt x="31673" y="218693"/>
                </a:lnTo>
                <a:lnTo>
                  <a:pt x="19024" y="0"/>
                </a:lnTo>
                <a:close/>
              </a:path>
            </a:pathLst>
          </a:custGeom>
          <a:solidFill>
            <a:srgbClr val="5B5D6B"/>
          </a:solidFill>
        </p:spPr>
        <p:txBody>
          <a:bodyPr wrap="square" lIns="0" tIns="0" rIns="0" bIns="0" rtlCol="0"/>
          <a:lstStyle/>
          <a:p>
            <a:endParaRPr dirty="0"/>
          </a:p>
        </p:txBody>
      </p:sp>
      <p:sp>
        <p:nvSpPr>
          <p:cNvPr id="161" name="bk object 161"/>
          <p:cNvSpPr/>
          <p:nvPr/>
        </p:nvSpPr>
        <p:spPr>
          <a:xfrm>
            <a:off x="220662" y="5674295"/>
            <a:ext cx="224154" cy="242570"/>
          </a:xfrm>
          <a:custGeom>
            <a:avLst/>
            <a:gdLst/>
            <a:ahLst/>
            <a:cxnLst/>
            <a:rect l="l" t="t" r="r" b="b"/>
            <a:pathLst>
              <a:path w="224154" h="242570">
                <a:moveTo>
                  <a:pt x="13419" y="157509"/>
                </a:moveTo>
                <a:lnTo>
                  <a:pt x="0" y="159766"/>
                </a:lnTo>
                <a:lnTo>
                  <a:pt x="11062" y="198115"/>
                </a:lnTo>
                <a:lnTo>
                  <a:pt x="30162" y="223663"/>
                </a:lnTo>
                <a:lnTo>
                  <a:pt x="57596" y="237901"/>
                </a:lnTo>
                <a:lnTo>
                  <a:pt x="93662" y="242316"/>
                </a:lnTo>
                <a:lnTo>
                  <a:pt x="140419" y="234776"/>
                </a:lnTo>
                <a:lnTo>
                  <a:pt x="164107" y="220091"/>
                </a:lnTo>
                <a:lnTo>
                  <a:pt x="174924" y="204018"/>
                </a:lnTo>
                <a:lnTo>
                  <a:pt x="100806" y="204018"/>
                </a:lnTo>
                <a:lnTo>
                  <a:pt x="65186" y="195609"/>
                </a:lnTo>
                <a:lnTo>
                  <a:pt x="45205" y="159543"/>
                </a:lnTo>
                <a:lnTo>
                  <a:pt x="30137" y="159543"/>
                </a:lnTo>
                <a:lnTo>
                  <a:pt x="21629" y="158377"/>
                </a:lnTo>
                <a:lnTo>
                  <a:pt x="13419" y="157509"/>
                </a:lnTo>
                <a:close/>
              </a:path>
              <a:path w="224154" h="242570">
                <a:moveTo>
                  <a:pt x="128141" y="0"/>
                </a:moveTo>
                <a:lnTo>
                  <a:pt x="100806" y="4787"/>
                </a:lnTo>
                <a:lnTo>
                  <a:pt x="75852" y="19992"/>
                </a:lnTo>
                <a:lnTo>
                  <a:pt x="57150" y="50229"/>
                </a:lnTo>
                <a:lnTo>
                  <a:pt x="52196" y="92317"/>
                </a:lnTo>
                <a:lnTo>
                  <a:pt x="69722" y="117183"/>
                </a:lnTo>
                <a:lnTo>
                  <a:pt x="98297" y="132754"/>
                </a:lnTo>
                <a:lnTo>
                  <a:pt x="126491" y="146952"/>
                </a:lnTo>
                <a:lnTo>
                  <a:pt x="142875" y="167704"/>
                </a:lnTo>
                <a:lnTo>
                  <a:pt x="132853" y="191889"/>
                </a:lnTo>
                <a:lnTo>
                  <a:pt x="100806" y="204018"/>
                </a:lnTo>
                <a:lnTo>
                  <a:pt x="174924" y="204018"/>
                </a:lnTo>
                <a:lnTo>
                  <a:pt x="175592" y="203026"/>
                </a:lnTo>
                <a:lnTo>
                  <a:pt x="185737" y="188341"/>
                </a:lnTo>
                <a:lnTo>
                  <a:pt x="178345" y="139179"/>
                </a:lnTo>
                <a:lnTo>
                  <a:pt x="156368" y="118888"/>
                </a:lnTo>
                <a:lnTo>
                  <a:pt x="127248" y="107528"/>
                </a:lnTo>
                <a:lnTo>
                  <a:pt x="98425" y="85154"/>
                </a:lnTo>
                <a:lnTo>
                  <a:pt x="101029" y="66104"/>
                </a:lnTo>
                <a:lnTo>
                  <a:pt x="114498" y="47054"/>
                </a:lnTo>
                <a:lnTo>
                  <a:pt x="136599" y="38720"/>
                </a:lnTo>
                <a:lnTo>
                  <a:pt x="207213" y="38720"/>
                </a:lnTo>
                <a:lnTo>
                  <a:pt x="204390" y="33759"/>
                </a:lnTo>
                <a:lnTo>
                  <a:pt x="183653" y="12402"/>
                </a:lnTo>
                <a:lnTo>
                  <a:pt x="153987" y="1016"/>
                </a:lnTo>
                <a:lnTo>
                  <a:pt x="128141" y="0"/>
                </a:lnTo>
                <a:close/>
              </a:path>
              <a:path w="224154" h="242570">
                <a:moveTo>
                  <a:pt x="44450" y="158179"/>
                </a:moveTo>
                <a:lnTo>
                  <a:pt x="30137" y="159543"/>
                </a:lnTo>
                <a:lnTo>
                  <a:pt x="45205" y="159543"/>
                </a:lnTo>
                <a:lnTo>
                  <a:pt x="44450" y="158179"/>
                </a:lnTo>
                <a:close/>
              </a:path>
              <a:path w="224154" h="242570">
                <a:moveTo>
                  <a:pt x="207213" y="38720"/>
                </a:moveTo>
                <a:lnTo>
                  <a:pt x="136599" y="38720"/>
                </a:lnTo>
                <a:lnTo>
                  <a:pt x="165100" y="51816"/>
                </a:lnTo>
                <a:lnTo>
                  <a:pt x="169664" y="60771"/>
                </a:lnTo>
                <a:lnTo>
                  <a:pt x="174228" y="69874"/>
                </a:lnTo>
                <a:lnTo>
                  <a:pt x="179387" y="77489"/>
                </a:lnTo>
                <a:lnTo>
                  <a:pt x="185737" y="81979"/>
                </a:lnTo>
                <a:lnTo>
                  <a:pt x="196378" y="83616"/>
                </a:lnTo>
                <a:lnTo>
                  <a:pt x="210145" y="83170"/>
                </a:lnTo>
                <a:lnTo>
                  <a:pt x="221233" y="79747"/>
                </a:lnTo>
                <a:lnTo>
                  <a:pt x="223837" y="72454"/>
                </a:lnTo>
                <a:lnTo>
                  <a:pt x="217388" y="56604"/>
                </a:lnTo>
                <a:lnTo>
                  <a:pt x="207213" y="38720"/>
                </a:lnTo>
                <a:close/>
              </a:path>
            </a:pathLst>
          </a:custGeom>
          <a:solidFill>
            <a:srgbClr val="5B5D6B"/>
          </a:solidFill>
        </p:spPr>
        <p:txBody>
          <a:bodyPr wrap="square" lIns="0" tIns="0" rIns="0" bIns="0" rtlCol="0"/>
          <a:lstStyle/>
          <a:p>
            <a:endParaRPr dirty="0"/>
          </a:p>
        </p:txBody>
      </p:sp>
      <p:sp>
        <p:nvSpPr>
          <p:cNvPr id="162" name="bk object 162"/>
          <p:cNvSpPr/>
          <p:nvPr/>
        </p:nvSpPr>
        <p:spPr>
          <a:xfrm>
            <a:off x="991274" y="5632897"/>
            <a:ext cx="94615" cy="118745"/>
          </a:xfrm>
          <a:custGeom>
            <a:avLst/>
            <a:gdLst/>
            <a:ahLst/>
            <a:cxnLst/>
            <a:rect l="l" t="t" r="r" b="b"/>
            <a:pathLst>
              <a:path w="94615" h="118745">
                <a:moveTo>
                  <a:pt x="35736" y="93367"/>
                </a:moveTo>
                <a:lnTo>
                  <a:pt x="31635" y="98773"/>
                </a:lnTo>
                <a:lnTo>
                  <a:pt x="28542" y="101390"/>
                </a:lnTo>
                <a:lnTo>
                  <a:pt x="25638" y="103993"/>
                </a:lnTo>
                <a:lnTo>
                  <a:pt x="22109" y="109356"/>
                </a:lnTo>
                <a:lnTo>
                  <a:pt x="38323" y="117079"/>
                </a:lnTo>
                <a:lnTo>
                  <a:pt x="52859" y="118132"/>
                </a:lnTo>
                <a:lnTo>
                  <a:pt x="66304" y="112860"/>
                </a:lnTo>
                <a:lnTo>
                  <a:pt x="79246" y="101609"/>
                </a:lnTo>
                <a:lnTo>
                  <a:pt x="82028" y="97438"/>
                </a:lnTo>
                <a:lnTo>
                  <a:pt x="54727" y="97438"/>
                </a:lnTo>
                <a:lnTo>
                  <a:pt x="35736" y="93367"/>
                </a:lnTo>
                <a:close/>
              </a:path>
              <a:path w="94615" h="118745">
                <a:moveTo>
                  <a:pt x="92482" y="61909"/>
                </a:moveTo>
                <a:lnTo>
                  <a:pt x="70217" y="61909"/>
                </a:lnTo>
                <a:lnTo>
                  <a:pt x="75036" y="72711"/>
                </a:lnTo>
                <a:lnTo>
                  <a:pt x="68850" y="87553"/>
                </a:lnTo>
                <a:lnTo>
                  <a:pt x="54727" y="97438"/>
                </a:lnTo>
                <a:lnTo>
                  <a:pt x="82028" y="97438"/>
                </a:lnTo>
                <a:lnTo>
                  <a:pt x="91637" y="83027"/>
                </a:lnTo>
                <a:lnTo>
                  <a:pt x="94316" y="70331"/>
                </a:lnTo>
                <a:lnTo>
                  <a:pt x="92482" y="61909"/>
                </a:lnTo>
                <a:close/>
              </a:path>
              <a:path w="94615" h="118745">
                <a:moveTo>
                  <a:pt x="45471" y="0"/>
                </a:moveTo>
                <a:lnTo>
                  <a:pt x="10025" y="16398"/>
                </a:lnTo>
                <a:lnTo>
                  <a:pt x="0" y="40677"/>
                </a:lnTo>
                <a:lnTo>
                  <a:pt x="4050" y="56334"/>
                </a:lnTo>
                <a:lnTo>
                  <a:pt x="19757" y="72096"/>
                </a:lnTo>
                <a:lnTo>
                  <a:pt x="37343" y="69970"/>
                </a:lnTo>
                <a:lnTo>
                  <a:pt x="54824" y="62420"/>
                </a:lnTo>
                <a:lnTo>
                  <a:pt x="70217" y="61909"/>
                </a:lnTo>
                <a:lnTo>
                  <a:pt x="92482" y="61909"/>
                </a:lnTo>
                <a:lnTo>
                  <a:pt x="90689" y="53197"/>
                </a:lnTo>
                <a:lnTo>
                  <a:pt x="89495" y="52485"/>
                </a:lnTo>
                <a:lnTo>
                  <a:pt x="28751" y="52485"/>
                </a:lnTo>
                <a:lnTo>
                  <a:pt x="23276" y="45823"/>
                </a:lnTo>
                <a:lnTo>
                  <a:pt x="21257" y="35371"/>
                </a:lnTo>
                <a:lnTo>
                  <a:pt x="25531" y="25145"/>
                </a:lnTo>
                <a:lnTo>
                  <a:pt x="38937" y="19161"/>
                </a:lnTo>
                <a:lnTo>
                  <a:pt x="57823" y="19161"/>
                </a:lnTo>
                <a:lnTo>
                  <a:pt x="59424" y="17850"/>
                </a:lnTo>
                <a:lnTo>
                  <a:pt x="63657" y="12915"/>
                </a:lnTo>
                <a:lnTo>
                  <a:pt x="66052" y="8014"/>
                </a:lnTo>
                <a:lnTo>
                  <a:pt x="64464" y="4899"/>
                </a:lnTo>
                <a:lnTo>
                  <a:pt x="57167" y="2363"/>
                </a:lnTo>
                <a:lnTo>
                  <a:pt x="45471" y="0"/>
                </a:lnTo>
                <a:close/>
              </a:path>
              <a:path w="94615" h="118745">
                <a:moveTo>
                  <a:pt x="67685" y="39495"/>
                </a:moveTo>
                <a:lnTo>
                  <a:pt x="54462" y="41192"/>
                </a:lnTo>
                <a:lnTo>
                  <a:pt x="43869" y="48714"/>
                </a:lnTo>
                <a:lnTo>
                  <a:pt x="28751" y="52485"/>
                </a:lnTo>
                <a:lnTo>
                  <a:pt x="89495" y="52485"/>
                </a:lnTo>
                <a:lnTo>
                  <a:pt x="67685" y="39495"/>
                </a:lnTo>
                <a:close/>
              </a:path>
              <a:path w="94615" h="118745">
                <a:moveTo>
                  <a:pt x="57823" y="19161"/>
                </a:moveTo>
                <a:lnTo>
                  <a:pt x="38937" y="19161"/>
                </a:lnTo>
                <a:lnTo>
                  <a:pt x="44639" y="20304"/>
                </a:lnTo>
                <a:lnTo>
                  <a:pt x="51408" y="23428"/>
                </a:lnTo>
                <a:lnTo>
                  <a:pt x="55497" y="21066"/>
                </a:lnTo>
                <a:lnTo>
                  <a:pt x="57823" y="19161"/>
                </a:lnTo>
                <a:close/>
              </a:path>
            </a:pathLst>
          </a:custGeom>
          <a:solidFill>
            <a:srgbClr val="5B5D6B"/>
          </a:solidFill>
        </p:spPr>
        <p:txBody>
          <a:bodyPr wrap="square" lIns="0" tIns="0" rIns="0" bIns="0" rtlCol="0"/>
          <a:lstStyle/>
          <a:p>
            <a:endParaRPr dirty="0"/>
          </a:p>
        </p:txBody>
      </p:sp>
      <p:sp>
        <p:nvSpPr>
          <p:cNvPr id="163" name="bk object 163"/>
          <p:cNvSpPr/>
          <p:nvPr/>
        </p:nvSpPr>
        <p:spPr>
          <a:xfrm>
            <a:off x="373062" y="3973448"/>
            <a:ext cx="552450" cy="2019363"/>
          </a:xfrm>
          <a:prstGeom prst="rect">
            <a:avLst/>
          </a:prstGeom>
          <a:blipFill>
            <a:blip r:embed="rId3" cstate="print"/>
            <a:stretch>
              <a:fillRect/>
            </a:stretch>
          </a:blipFill>
        </p:spPr>
        <p:txBody>
          <a:bodyPr wrap="square" lIns="0" tIns="0" rIns="0" bIns="0" rtlCol="0"/>
          <a:lstStyle/>
          <a:p>
            <a:endParaRPr dirty="0"/>
          </a:p>
        </p:txBody>
      </p:sp>
      <p:sp>
        <p:nvSpPr>
          <p:cNvPr id="164" name="bk object 164"/>
          <p:cNvSpPr/>
          <p:nvPr/>
        </p:nvSpPr>
        <p:spPr>
          <a:xfrm>
            <a:off x="477887" y="4828081"/>
            <a:ext cx="334862" cy="294286"/>
          </a:xfrm>
          <a:prstGeom prst="rect">
            <a:avLst/>
          </a:prstGeom>
          <a:blipFill>
            <a:blip r:embed="rId4" cstate="print"/>
            <a:stretch>
              <a:fillRect/>
            </a:stretch>
          </a:blipFill>
        </p:spPr>
        <p:txBody>
          <a:bodyPr wrap="square" lIns="0" tIns="0" rIns="0" bIns="0" rtlCol="0"/>
          <a:lstStyle/>
          <a:p>
            <a:endParaRPr dirty="0"/>
          </a:p>
        </p:txBody>
      </p:sp>
      <p:sp>
        <p:nvSpPr>
          <p:cNvPr id="165" name="bk object 165"/>
          <p:cNvSpPr/>
          <p:nvPr/>
        </p:nvSpPr>
        <p:spPr>
          <a:xfrm>
            <a:off x="3595115" y="286511"/>
            <a:ext cx="1993391" cy="899159"/>
          </a:xfrm>
          <a:prstGeom prst="rect">
            <a:avLst/>
          </a:prstGeom>
          <a:blipFill>
            <a:blip r:embed="rId5" cstate="print"/>
            <a:stretch>
              <a:fillRect/>
            </a:stretch>
          </a:blipFill>
        </p:spPr>
        <p:txBody>
          <a:bodyPr wrap="square" lIns="0" tIns="0" rIns="0" bIns="0" rtlCol="0"/>
          <a:lstStyle/>
          <a:p>
            <a:endParaRPr dirty="0"/>
          </a:p>
        </p:txBody>
      </p:sp>
      <p:sp>
        <p:nvSpPr>
          <p:cNvPr id="166" name="bk object 166"/>
          <p:cNvSpPr/>
          <p:nvPr/>
        </p:nvSpPr>
        <p:spPr>
          <a:xfrm>
            <a:off x="4856988" y="286511"/>
            <a:ext cx="906780" cy="899159"/>
          </a:xfrm>
          <a:prstGeom prst="rect">
            <a:avLst/>
          </a:prstGeom>
          <a:blipFill>
            <a:blip r:embed="rId6" cstate="print"/>
            <a:stretch>
              <a:fillRect/>
            </a:stretch>
          </a:blip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4400" b="0" i="0">
                <a:solidFill>
                  <a:srgbClr val="FFFFCC"/>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2/21/2016</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dirty="0"/>
          </a:p>
        </p:txBody>
      </p:sp>
      <p:sp>
        <p:nvSpPr>
          <p:cNvPr id="17" name="bk object 17"/>
          <p:cNvSpPr/>
          <p:nvPr/>
        </p:nvSpPr>
        <p:spPr>
          <a:xfrm>
            <a:off x="2220976" y="1771650"/>
            <a:ext cx="4469130" cy="3349625"/>
          </a:xfrm>
          <a:custGeom>
            <a:avLst/>
            <a:gdLst/>
            <a:ahLst/>
            <a:cxnLst/>
            <a:rect l="l" t="t" r="r" b="b"/>
            <a:pathLst>
              <a:path w="4469130" h="3349625">
                <a:moveTo>
                  <a:pt x="1508125" y="134874"/>
                </a:moveTo>
                <a:lnTo>
                  <a:pt x="996950" y="695325"/>
                </a:lnTo>
                <a:lnTo>
                  <a:pt x="104775" y="747649"/>
                </a:lnTo>
                <a:lnTo>
                  <a:pt x="0" y="995299"/>
                </a:lnTo>
                <a:lnTo>
                  <a:pt x="590550" y="1628775"/>
                </a:lnTo>
                <a:lnTo>
                  <a:pt x="969899" y="1431925"/>
                </a:lnTo>
                <a:lnTo>
                  <a:pt x="1574800" y="1722374"/>
                </a:lnTo>
                <a:lnTo>
                  <a:pt x="1771650" y="2125599"/>
                </a:lnTo>
                <a:lnTo>
                  <a:pt x="1719199" y="2301875"/>
                </a:lnTo>
                <a:lnTo>
                  <a:pt x="1784350" y="2633599"/>
                </a:lnTo>
                <a:lnTo>
                  <a:pt x="1823974" y="3173349"/>
                </a:lnTo>
                <a:lnTo>
                  <a:pt x="2322449" y="3349625"/>
                </a:lnTo>
                <a:lnTo>
                  <a:pt x="2676525" y="3214624"/>
                </a:lnTo>
                <a:lnTo>
                  <a:pt x="2544699" y="2820924"/>
                </a:lnTo>
                <a:lnTo>
                  <a:pt x="3160649" y="2468499"/>
                </a:lnTo>
                <a:lnTo>
                  <a:pt x="3621024" y="2447925"/>
                </a:lnTo>
                <a:lnTo>
                  <a:pt x="3883025" y="2157349"/>
                </a:lnTo>
                <a:lnTo>
                  <a:pt x="3748024" y="1589024"/>
                </a:lnTo>
                <a:lnTo>
                  <a:pt x="4137025" y="1417574"/>
                </a:lnTo>
                <a:lnTo>
                  <a:pt x="4468749" y="720725"/>
                </a:lnTo>
                <a:lnTo>
                  <a:pt x="3997325" y="0"/>
                </a:lnTo>
              </a:path>
            </a:pathLst>
          </a:custGeom>
          <a:ln w="15240">
            <a:solidFill>
              <a:srgbClr val="5B5D6B"/>
            </a:solidFill>
          </a:ln>
        </p:spPr>
        <p:txBody>
          <a:bodyPr wrap="square" lIns="0" tIns="0" rIns="0" bIns="0" rtlCol="0"/>
          <a:lstStyle/>
          <a:p>
            <a:endParaRPr dirty="0"/>
          </a:p>
        </p:txBody>
      </p:sp>
      <p:sp>
        <p:nvSpPr>
          <p:cNvPr id="18" name="bk object 18"/>
          <p:cNvSpPr/>
          <p:nvPr/>
        </p:nvSpPr>
        <p:spPr>
          <a:xfrm>
            <a:off x="1066800" y="1771650"/>
            <a:ext cx="6296025" cy="3756025"/>
          </a:xfrm>
          <a:custGeom>
            <a:avLst/>
            <a:gdLst/>
            <a:ahLst/>
            <a:cxnLst/>
            <a:rect l="l" t="t" r="r" b="b"/>
            <a:pathLst>
              <a:path w="6296025" h="3756025">
                <a:moveTo>
                  <a:pt x="2258949" y="103124"/>
                </a:moveTo>
                <a:lnTo>
                  <a:pt x="1822450" y="415925"/>
                </a:lnTo>
                <a:lnTo>
                  <a:pt x="1482725" y="342900"/>
                </a:lnTo>
                <a:lnTo>
                  <a:pt x="839724" y="498475"/>
                </a:lnTo>
                <a:lnTo>
                  <a:pt x="276225" y="519049"/>
                </a:lnTo>
                <a:lnTo>
                  <a:pt x="0" y="996950"/>
                </a:lnTo>
                <a:lnTo>
                  <a:pt x="144462" y="1152525"/>
                </a:lnTo>
                <a:lnTo>
                  <a:pt x="366649" y="1038225"/>
                </a:lnTo>
                <a:lnTo>
                  <a:pt x="682625" y="1090549"/>
                </a:lnTo>
                <a:lnTo>
                  <a:pt x="800100" y="1349375"/>
                </a:lnTo>
                <a:lnTo>
                  <a:pt x="550799" y="1619250"/>
                </a:lnTo>
                <a:lnTo>
                  <a:pt x="839724" y="1816100"/>
                </a:lnTo>
                <a:lnTo>
                  <a:pt x="1154049" y="1754124"/>
                </a:lnTo>
                <a:lnTo>
                  <a:pt x="1430274" y="1930400"/>
                </a:lnTo>
                <a:lnTo>
                  <a:pt x="1993900" y="1950974"/>
                </a:lnTo>
                <a:lnTo>
                  <a:pt x="2557399" y="2262124"/>
                </a:lnTo>
                <a:lnTo>
                  <a:pt x="2689225" y="2655824"/>
                </a:lnTo>
                <a:lnTo>
                  <a:pt x="2570099" y="3362325"/>
                </a:lnTo>
                <a:lnTo>
                  <a:pt x="2689225" y="3600450"/>
                </a:lnTo>
                <a:lnTo>
                  <a:pt x="3384550" y="3559175"/>
                </a:lnTo>
                <a:lnTo>
                  <a:pt x="3633724" y="3756025"/>
                </a:lnTo>
                <a:lnTo>
                  <a:pt x="4117975" y="3248025"/>
                </a:lnTo>
                <a:lnTo>
                  <a:pt x="4027424" y="2884424"/>
                </a:lnTo>
                <a:lnTo>
                  <a:pt x="4473575" y="2655824"/>
                </a:lnTo>
                <a:lnTo>
                  <a:pt x="4787900" y="2728849"/>
                </a:lnTo>
                <a:lnTo>
                  <a:pt x="5207000" y="2563749"/>
                </a:lnTo>
                <a:lnTo>
                  <a:pt x="5405374" y="1863725"/>
                </a:lnTo>
                <a:lnTo>
                  <a:pt x="5783199" y="1463675"/>
                </a:lnTo>
                <a:lnTo>
                  <a:pt x="6296025" y="1422400"/>
                </a:lnTo>
                <a:lnTo>
                  <a:pt x="6203950" y="1163574"/>
                </a:lnTo>
                <a:lnTo>
                  <a:pt x="5824474" y="893699"/>
                </a:lnTo>
                <a:lnTo>
                  <a:pt x="6059424" y="333375"/>
                </a:lnTo>
                <a:lnTo>
                  <a:pt x="5699125" y="0"/>
                </a:lnTo>
              </a:path>
            </a:pathLst>
          </a:custGeom>
          <a:ln w="16510">
            <a:solidFill>
              <a:srgbClr val="5B5D6B"/>
            </a:solidFill>
          </a:ln>
        </p:spPr>
        <p:txBody>
          <a:bodyPr wrap="square" lIns="0" tIns="0" rIns="0" bIns="0" rtlCol="0"/>
          <a:lstStyle/>
          <a:p>
            <a:endParaRPr dirty="0"/>
          </a:p>
        </p:txBody>
      </p:sp>
      <p:sp>
        <p:nvSpPr>
          <p:cNvPr id="19" name="bk object 19"/>
          <p:cNvSpPr/>
          <p:nvPr/>
        </p:nvSpPr>
        <p:spPr>
          <a:xfrm>
            <a:off x="31750" y="1697101"/>
            <a:ext cx="9099550" cy="4932680"/>
          </a:xfrm>
          <a:custGeom>
            <a:avLst/>
            <a:gdLst/>
            <a:ahLst/>
            <a:cxnLst/>
            <a:rect l="l" t="t" r="r" b="b"/>
            <a:pathLst>
              <a:path w="9099550" h="4932680">
                <a:moveTo>
                  <a:pt x="128587" y="0"/>
                </a:moveTo>
                <a:lnTo>
                  <a:pt x="211137" y="520700"/>
                </a:lnTo>
                <a:lnTo>
                  <a:pt x="0" y="1057148"/>
                </a:lnTo>
                <a:lnTo>
                  <a:pt x="131762" y="1938274"/>
                </a:lnTo>
                <a:lnTo>
                  <a:pt x="655637" y="2404999"/>
                </a:lnTo>
                <a:lnTo>
                  <a:pt x="1398524" y="2698623"/>
                </a:lnTo>
                <a:lnTo>
                  <a:pt x="2286000" y="2620899"/>
                </a:lnTo>
                <a:lnTo>
                  <a:pt x="2785999" y="3079623"/>
                </a:lnTo>
                <a:lnTo>
                  <a:pt x="2624074" y="3374898"/>
                </a:lnTo>
                <a:lnTo>
                  <a:pt x="1803400" y="3400298"/>
                </a:lnTo>
                <a:lnTo>
                  <a:pt x="1446149" y="3208274"/>
                </a:lnTo>
                <a:lnTo>
                  <a:pt x="1173162" y="3400298"/>
                </a:lnTo>
                <a:lnTo>
                  <a:pt x="1514475" y="4006786"/>
                </a:lnTo>
                <a:lnTo>
                  <a:pt x="1544574" y="4611624"/>
                </a:lnTo>
                <a:lnTo>
                  <a:pt x="2398649" y="4932299"/>
                </a:lnTo>
                <a:lnTo>
                  <a:pt x="2609850" y="4638611"/>
                </a:lnTo>
                <a:lnTo>
                  <a:pt x="3297174" y="4440174"/>
                </a:lnTo>
                <a:lnTo>
                  <a:pt x="4143375" y="4702111"/>
                </a:lnTo>
                <a:lnTo>
                  <a:pt x="5114925" y="4463986"/>
                </a:lnTo>
                <a:lnTo>
                  <a:pt x="5465699" y="4638611"/>
                </a:lnTo>
                <a:lnTo>
                  <a:pt x="6129274" y="4203636"/>
                </a:lnTo>
                <a:lnTo>
                  <a:pt x="6548374" y="3668649"/>
                </a:lnTo>
                <a:lnTo>
                  <a:pt x="6935724" y="3679825"/>
                </a:lnTo>
                <a:lnTo>
                  <a:pt x="7229475" y="3881374"/>
                </a:lnTo>
                <a:lnTo>
                  <a:pt x="7961249" y="3400298"/>
                </a:lnTo>
                <a:lnTo>
                  <a:pt x="8578850" y="3468624"/>
                </a:lnTo>
                <a:lnTo>
                  <a:pt x="9099550" y="3284474"/>
                </a:lnTo>
              </a:path>
            </a:pathLst>
          </a:custGeom>
          <a:ln w="16510">
            <a:solidFill>
              <a:srgbClr val="5B5D6B"/>
            </a:solidFill>
          </a:ln>
        </p:spPr>
        <p:txBody>
          <a:bodyPr wrap="square" lIns="0" tIns="0" rIns="0" bIns="0" rtlCol="0"/>
          <a:lstStyle/>
          <a:p>
            <a:endParaRPr dirty="0"/>
          </a:p>
        </p:txBody>
      </p:sp>
      <p:sp>
        <p:nvSpPr>
          <p:cNvPr id="20" name="bk object 20"/>
          <p:cNvSpPr/>
          <p:nvPr/>
        </p:nvSpPr>
        <p:spPr>
          <a:xfrm>
            <a:off x="384175" y="1817751"/>
            <a:ext cx="8750300" cy="4381500"/>
          </a:xfrm>
          <a:custGeom>
            <a:avLst/>
            <a:gdLst/>
            <a:ahLst/>
            <a:cxnLst/>
            <a:rect l="l" t="t" r="r" b="b"/>
            <a:pathLst>
              <a:path w="8750300" h="4381500">
                <a:moveTo>
                  <a:pt x="381000" y="0"/>
                </a:moveTo>
                <a:lnTo>
                  <a:pt x="0" y="533400"/>
                </a:lnTo>
                <a:lnTo>
                  <a:pt x="130175" y="1303274"/>
                </a:lnTo>
                <a:lnTo>
                  <a:pt x="385762" y="1385824"/>
                </a:lnTo>
                <a:lnTo>
                  <a:pt x="750887" y="1725549"/>
                </a:lnTo>
                <a:lnTo>
                  <a:pt x="884237" y="2287524"/>
                </a:lnTo>
                <a:lnTo>
                  <a:pt x="1331849" y="2379599"/>
                </a:lnTo>
                <a:lnTo>
                  <a:pt x="1997075" y="2141474"/>
                </a:lnTo>
                <a:lnTo>
                  <a:pt x="2074799" y="2370074"/>
                </a:lnTo>
                <a:lnTo>
                  <a:pt x="2573274" y="2401824"/>
                </a:lnTo>
                <a:lnTo>
                  <a:pt x="2955925" y="2960624"/>
                </a:lnTo>
                <a:lnTo>
                  <a:pt x="2647950" y="3438525"/>
                </a:lnTo>
                <a:lnTo>
                  <a:pt x="2076450" y="3519424"/>
                </a:lnTo>
                <a:lnTo>
                  <a:pt x="1574800" y="3448050"/>
                </a:lnTo>
                <a:lnTo>
                  <a:pt x="1433449" y="3562350"/>
                </a:lnTo>
                <a:lnTo>
                  <a:pt x="1600200" y="3833749"/>
                </a:lnTo>
                <a:lnTo>
                  <a:pt x="1574800" y="4029011"/>
                </a:lnTo>
                <a:lnTo>
                  <a:pt x="1804924" y="4381436"/>
                </a:lnTo>
                <a:lnTo>
                  <a:pt x="2636774" y="4163949"/>
                </a:lnTo>
                <a:lnTo>
                  <a:pt x="2738374" y="3955986"/>
                </a:lnTo>
                <a:lnTo>
                  <a:pt x="3008249" y="4049649"/>
                </a:lnTo>
                <a:lnTo>
                  <a:pt x="3711575" y="3886136"/>
                </a:lnTo>
                <a:lnTo>
                  <a:pt x="3878199" y="4308411"/>
                </a:lnTo>
                <a:lnTo>
                  <a:pt x="4556125" y="4033774"/>
                </a:lnTo>
                <a:lnTo>
                  <a:pt x="5181600" y="4113149"/>
                </a:lnTo>
                <a:lnTo>
                  <a:pt x="5591175" y="3852799"/>
                </a:lnTo>
                <a:lnTo>
                  <a:pt x="5705475" y="3303524"/>
                </a:lnTo>
                <a:lnTo>
                  <a:pt x="6370574" y="3313049"/>
                </a:lnTo>
                <a:lnTo>
                  <a:pt x="6461125" y="3054223"/>
                </a:lnTo>
                <a:lnTo>
                  <a:pt x="6729349" y="3065399"/>
                </a:lnTo>
                <a:lnTo>
                  <a:pt x="7088124" y="3324098"/>
                </a:lnTo>
                <a:lnTo>
                  <a:pt x="7677150" y="2879598"/>
                </a:lnTo>
                <a:lnTo>
                  <a:pt x="8294624" y="2833624"/>
                </a:lnTo>
                <a:lnTo>
                  <a:pt x="8520049" y="2493899"/>
                </a:lnTo>
                <a:lnTo>
                  <a:pt x="8750300" y="2516124"/>
                </a:lnTo>
              </a:path>
            </a:pathLst>
          </a:custGeom>
          <a:ln w="15240">
            <a:solidFill>
              <a:srgbClr val="5B5D6B"/>
            </a:solidFill>
          </a:ln>
        </p:spPr>
        <p:txBody>
          <a:bodyPr wrap="square" lIns="0" tIns="0" rIns="0" bIns="0" rtlCol="0"/>
          <a:lstStyle/>
          <a:p>
            <a:endParaRPr dirty="0"/>
          </a:p>
        </p:txBody>
      </p:sp>
      <p:sp>
        <p:nvSpPr>
          <p:cNvPr id="21" name="bk object 21"/>
          <p:cNvSpPr/>
          <p:nvPr/>
        </p:nvSpPr>
        <p:spPr>
          <a:xfrm>
            <a:off x="7683500" y="1562100"/>
            <a:ext cx="1254125" cy="1887855"/>
          </a:xfrm>
          <a:custGeom>
            <a:avLst/>
            <a:gdLst/>
            <a:ahLst/>
            <a:cxnLst/>
            <a:rect l="l" t="t" r="r" b="b"/>
            <a:pathLst>
              <a:path w="1254125" h="1887854">
                <a:moveTo>
                  <a:pt x="220599" y="0"/>
                </a:moveTo>
                <a:lnTo>
                  <a:pt x="333375" y="369824"/>
                </a:lnTo>
                <a:lnTo>
                  <a:pt x="252349" y="1020699"/>
                </a:lnTo>
                <a:lnTo>
                  <a:pt x="720725" y="1223899"/>
                </a:lnTo>
                <a:lnTo>
                  <a:pt x="960501" y="1660525"/>
                </a:lnTo>
                <a:lnTo>
                  <a:pt x="1254125" y="1887601"/>
                </a:lnTo>
                <a:lnTo>
                  <a:pt x="857250" y="1763776"/>
                </a:lnTo>
                <a:lnTo>
                  <a:pt x="576199" y="1401699"/>
                </a:lnTo>
                <a:lnTo>
                  <a:pt x="220599" y="1352550"/>
                </a:lnTo>
                <a:lnTo>
                  <a:pt x="0" y="792099"/>
                </a:lnTo>
                <a:lnTo>
                  <a:pt x="76200" y="331724"/>
                </a:lnTo>
              </a:path>
            </a:pathLst>
          </a:custGeom>
          <a:ln w="15240">
            <a:solidFill>
              <a:srgbClr val="5B5D6B"/>
            </a:solidFill>
          </a:ln>
        </p:spPr>
        <p:txBody>
          <a:bodyPr wrap="square" lIns="0" tIns="0" rIns="0" bIns="0" rtlCol="0"/>
          <a:lstStyle/>
          <a:p>
            <a:endParaRPr dirty="0"/>
          </a:p>
        </p:txBody>
      </p:sp>
      <p:sp>
        <p:nvSpPr>
          <p:cNvPr id="22" name="bk object 22"/>
          <p:cNvSpPr/>
          <p:nvPr/>
        </p:nvSpPr>
        <p:spPr>
          <a:xfrm>
            <a:off x="8212201" y="1422400"/>
            <a:ext cx="919480" cy="1773555"/>
          </a:xfrm>
          <a:custGeom>
            <a:avLst/>
            <a:gdLst/>
            <a:ahLst/>
            <a:cxnLst/>
            <a:rect l="l" t="t" r="r" b="b"/>
            <a:pathLst>
              <a:path w="919479" h="1773555">
                <a:moveTo>
                  <a:pt x="0" y="0"/>
                </a:moveTo>
                <a:lnTo>
                  <a:pt x="203200" y="520700"/>
                </a:lnTo>
                <a:lnTo>
                  <a:pt x="14224" y="1046099"/>
                </a:lnTo>
                <a:lnTo>
                  <a:pt x="63500" y="1211326"/>
                </a:lnTo>
                <a:lnTo>
                  <a:pt x="371475" y="1173226"/>
                </a:lnTo>
                <a:lnTo>
                  <a:pt x="546100" y="1674749"/>
                </a:lnTo>
                <a:lnTo>
                  <a:pt x="919099" y="1773174"/>
                </a:lnTo>
              </a:path>
            </a:pathLst>
          </a:custGeom>
          <a:ln w="16510">
            <a:solidFill>
              <a:srgbClr val="5B5D6B"/>
            </a:solidFill>
          </a:ln>
        </p:spPr>
        <p:txBody>
          <a:bodyPr wrap="square" lIns="0" tIns="0" rIns="0" bIns="0" rtlCol="0"/>
          <a:lstStyle/>
          <a:p>
            <a:endParaRPr dirty="0"/>
          </a:p>
        </p:txBody>
      </p:sp>
      <p:sp>
        <p:nvSpPr>
          <p:cNvPr id="23" name="bk object 23"/>
          <p:cNvSpPr/>
          <p:nvPr/>
        </p:nvSpPr>
        <p:spPr>
          <a:xfrm>
            <a:off x="5224526" y="1536700"/>
            <a:ext cx="3919854" cy="3803650"/>
          </a:xfrm>
          <a:custGeom>
            <a:avLst/>
            <a:gdLst/>
            <a:ahLst/>
            <a:cxnLst/>
            <a:rect l="l" t="t" r="r" b="b"/>
            <a:pathLst>
              <a:path w="3919854" h="3803650">
                <a:moveTo>
                  <a:pt x="1774825" y="0"/>
                </a:moveTo>
                <a:lnTo>
                  <a:pt x="1871599" y="357124"/>
                </a:lnTo>
                <a:lnTo>
                  <a:pt x="2211324" y="538099"/>
                </a:lnTo>
                <a:lnTo>
                  <a:pt x="2228850" y="869950"/>
                </a:lnTo>
                <a:lnTo>
                  <a:pt x="2130425" y="1162050"/>
                </a:lnTo>
                <a:lnTo>
                  <a:pt x="2276475" y="1468374"/>
                </a:lnTo>
                <a:lnTo>
                  <a:pt x="2309749" y="1760474"/>
                </a:lnTo>
                <a:lnTo>
                  <a:pt x="2081149" y="1812925"/>
                </a:lnTo>
                <a:lnTo>
                  <a:pt x="1470025" y="2197100"/>
                </a:lnTo>
                <a:lnTo>
                  <a:pt x="1547749" y="2311400"/>
                </a:lnTo>
                <a:lnTo>
                  <a:pt x="1517650" y="2578100"/>
                </a:lnTo>
                <a:lnTo>
                  <a:pt x="1241425" y="2884424"/>
                </a:lnTo>
                <a:lnTo>
                  <a:pt x="855599" y="3140075"/>
                </a:lnTo>
                <a:lnTo>
                  <a:pt x="241300" y="3216275"/>
                </a:lnTo>
                <a:lnTo>
                  <a:pt x="30099" y="3573399"/>
                </a:lnTo>
                <a:lnTo>
                  <a:pt x="0" y="3803650"/>
                </a:lnTo>
                <a:lnTo>
                  <a:pt x="338074" y="3459099"/>
                </a:lnTo>
                <a:lnTo>
                  <a:pt x="998474" y="3317875"/>
                </a:lnTo>
                <a:lnTo>
                  <a:pt x="1419225" y="3025775"/>
                </a:lnTo>
                <a:lnTo>
                  <a:pt x="1952625" y="3152775"/>
                </a:lnTo>
                <a:lnTo>
                  <a:pt x="2647950" y="3025775"/>
                </a:lnTo>
                <a:lnTo>
                  <a:pt x="3147949" y="2770124"/>
                </a:lnTo>
                <a:lnTo>
                  <a:pt x="3197225" y="2540000"/>
                </a:lnTo>
                <a:lnTo>
                  <a:pt x="3551174" y="2374900"/>
                </a:lnTo>
                <a:lnTo>
                  <a:pt x="3744849" y="2463800"/>
                </a:lnTo>
                <a:lnTo>
                  <a:pt x="3919474" y="2349919"/>
                </a:lnTo>
              </a:path>
            </a:pathLst>
          </a:custGeom>
          <a:ln w="16509">
            <a:solidFill>
              <a:srgbClr val="5B5D6B"/>
            </a:solidFill>
          </a:ln>
        </p:spPr>
        <p:txBody>
          <a:bodyPr wrap="square" lIns="0" tIns="0" rIns="0" bIns="0" rtlCol="0"/>
          <a:lstStyle/>
          <a:p>
            <a:endParaRPr dirty="0"/>
          </a:p>
        </p:txBody>
      </p:sp>
      <p:sp>
        <p:nvSpPr>
          <p:cNvPr id="24" name="bk object 24"/>
          <p:cNvSpPr/>
          <p:nvPr/>
        </p:nvSpPr>
        <p:spPr>
          <a:xfrm>
            <a:off x="3756025" y="1693926"/>
            <a:ext cx="2221230" cy="2141855"/>
          </a:xfrm>
          <a:custGeom>
            <a:avLst/>
            <a:gdLst/>
            <a:ahLst/>
            <a:cxnLst/>
            <a:rect l="l" t="t" r="r" b="b"/>
            <a:pathLst>
              <a:path w="2221229" h="2141854">
                <a:moveTo>
                  <a:pt x="984250" y="245999"/>
                </a:moveTo>
                <a:lnTo>
                  <a:pt x="668274" y="245999"/>
                </a:lnTo>
                <a:lnTo>
                  <a:pt x="325374" y="804799"/>
                </a:lnTo>
                <a:lnTo>
                  <a:pt x="0" y="1068324"/>
                </a:lnTo>
                <a:lnTo>
                  <a:pt x="773049" y="1242949"/>
                </a:lnTo>
                <a:lnTo>
                  <a:pt x="674624" y="1601724"/>
                </a:lnTo>
                <a:lnTo>
                  <a:pt x="979551" y="1724025"/>
                </a:lnTo>
                <a:lnTo>
                  <a:pt x="790575" y="2141474"/>
                </a:lnTo>
                <a:lnTo>
                  <a:pt x="1525651" y="1642999"/>
                </a:lnTo>
                <a:lnTo>
                  <a:pt x="1470025" y="1231900"/>
                </a:lnTo>
                <a:lnTo>
                  <a:pt x="1874901" y="1188974"/>
                </a:lnTo>
                <a:lnTo>
                  <a:pt x="2220976" y="954024"/>
                </a:lnTo>
                <a:lnTo>
                  <a:pt x="2087626" y="660400"/>
                </a:lnTo>
                <a:lnTo>
                  <a:pt x="2128901" y="311150"/>
                </a:lnTo>
                <a:lnTo>
                  <a:pt x="1859026" y="260350"/>
                </a:lnTo>
                <a:lnTo>
                  <a:pt x="1473200" y="0"/>
                </a:lnTo>
                <a:lnTo>
                  <a:pt x="984250" y="245999"/>
                </a:lnTo>
                <a:close/>
              </a:path>
            </a:pathLst>
          </a:custGeom>
          <a:ln w="17780">
            <a:solidFill>
              <a:srgbClr val="5B5D6B"/>
            </a:solidFill>
          </a:ln>
        </p:spPr>
        <p:txBody>
          <a:bodyPr wrap="square" lIns="0" tIns="0" rIns="0" bIns="0" rtlCol="0"/>
          <a:lstStyle/>
          <a:p>
            <a:endParaRPr dirty="0"/>
          </a:p>
        </p:txBody>
      </p:sp>
      <p:sp>
        <p:nvSpPr>
          <p:cNvPr id="25" name="bk object 25"/>
          <p:cNvSpPr/>
          <p:nvPr/>
        </p:nvSpPr>
        <p:spPr>
          <a:xfrm>
            <a:off x="6786626" y="3224148"/>
            <a:ext cx="1993900" cy="1285875"/>
          </a:xfrm>
          <a:custGeom>
            <a:avLst/>
            <a:gdLst/>
            <a:ahLst/>
            <a:cxnLst/>
            <a:rect l="l" t="t" r="r" b="b"/>
            <a:pathLst>
              <a:path w="1993900" h="1285875">
                <a:moveTo>
                  <a:pt x="1141349" y="290575"/>
                </a:moveTo>
                <a:lnTo>
                  <a:pt x="1206500" y="52450"/>
                </a:lnTo>
                <a:lnTo>
                  <a:pt x="1403350" y="0"/>
                </a:lnTo>
                <a:lnTo>
                  <a:pt x="1560449" y="123951"/>
                </a:lnTo>
                <a:lnTo>
                  <a:pt x="1717675" y="393826"/>
                </a:lnTo>
                <a:lnTo>
                  <a:pt x="1993900" y="363600"/>
                </a:lnTo>
                <a:lnTo>
                  <a:pt x="1981200" y="569976"/>
                </a:lnTo>
                <a:lnTo>
                  <a:pt x="1612900" y="684276"/>
                </a:lnTo>
                <a:lnTo>
                  <a:pt x="1395349" y="662051"/>
                </a:lnTo>
                <a:lnTo>
                  <a:pt x="1141349" y="763651"/>
                </a:lnTo>
                <a:lnTo>
                  <a:pt x="938149" y="1004951"/>
                </a:lnTo>
                <a:lnTo>
                  <a:pt x="671449" y="852551"/>
                </a:lnTo>
                <a:lnTo>
                  <a:pt x="406400" y="1285875"/>
                </a:lnTo>
                <a:lnTo>
                  <a:pt x="104775" y="1212850"/>
                </a:lnTo>
                <a:lnTo>
                  <a:pt x="0" y="954151"/>
                </a:lnTo>
                <a:lnTo>
                  <a:pt x="249174" y="766826"/>
                </a:lnTo>
                <a:lnTo>
                  <a:pt x="393700" y="446150"/>
                </a:lnTo>
                <a:lnTo>
                  <a:pt x="695325" y="238251"/>
                </a:lnTo>
                <a:lnTo>
                  <a:pt x="1141349" y="300100"/>
                </a:lnTo>
              </a:path>
            </a:pathLst>
          </a:custGeom>
          <a:ln w="17780">
            <a:solidFill>
              <a:srgbClr val="5B5D6B"/>
            </a:solidFill>
          </a:ln>
        </p:spPr>
        <p:txBody>
          <a:bodyPr wrap="square" lIns="0" tIns="0" rIns="0" bIns="0" rtlCol="0"/>
          <a:lstStyle/>
          <a:p>
            <a:endParaRPr dirty="0"/>
          </a:p>
        </p:txBody>
      </p:sp>
      <p:sp>
        <p:nvSpPr>
          <p:cNvPr id="26" name="bk object 26"/>
          <p:cNvSpPr/>
          <p:nvPr/>
        </p:nvSpPr>
        <p:spPr>
          <a:xfrm>
            <a:off x="4625975" y="5518150"/>
            <a:ext cx="4518025" cy="1250950"/>
          </a:xfrm>
          <a:custGeom>
            <a:avLst/>
            <a:gdLst/>
            <a:ahLst/>
            <a:cxnLst/>
            <a:rect l="l" t="t" r="r" b="b"/>
            <a:pathLst>
              <a:path w="4518025" h="1250950">
                <a:moveTo>
                  <a:pt x="4505325" y="25400"/>
                </a:moveTo>
                <a:lnTo>
                  <a:pt x="3957574" y="0"/>
                </a:lnTo>
                <a:lnTo>
                  <a:pt x="3616325" y="128587"/>
                </a:lnTo>
                <a:lnTo>
                  <a:pt x="3073400" y="69850"/>
                </a:lnTo>
                <a:lnTo>
                  <a:pt x="2760599" y="561975"/>
                </a:lnTo>
                <a:lnTo>
                  <a:pt x="2540000" y="336550"/>
                </a:lnTo>
                <a:lnTo>
                  <a:pt x="2146300" y="488950"/>
                </a:lnTo>
                <a:lnTo>
                  <a:pt x="2293874" y="817562"/>
                </a:lnTo>
                <a:lnTo>
                  <a:pt x="1701800" y="654050"/>
                </a:lnTo>
                <a:lnTo>
                  <a:pt x="1409700" y="857250"/>
                </a:lnTo>
                <a:lnTo>
                  <a:pt x="0" y="1047750"/>
                </a:lnTo>
                <a:lnTo>
                  <a:pt x="457200" y="1250948"/>
                </a:lnTo>
                <a:lnTo>
                  <a:pt x="1651000" y="1073150"/>
                </a:lnTo>
                <a:lnTo>
                  <a:pt x="2019300" y="1187450"/>
                </a:lnTo>
                <a:lnTo>
                  <a:pt x="3327400" y="1096962"/>
                </a:lnTo>
                <a:lnTo>
                  <a:pt x="3683000" y="1187450"/>
                </a:lnTo>
                <a:lnTo>
                  <a:pt x="3898900" y="946150"/>
                </a:lnTo>
                <a:lnTo>
                  <a:pt x="4305300" y="1136650"/>
                </a:lnTo>
                <a:lnTo>
                  <a:pt x="4311650" y="538162"/>
                </a:lnTo>
                <a:lnTo>
                  <a:pt x="4518025" y="411523"/>
                </a:lnTo>
              </a:path>
            </a:pathLst>
          </a:custGeom>
          <a:ln w="17780">
            <a:solidFill>
              <a:srgbClr val="5B5D6B"/>
            </a:solidFill>
          </a:ln>
        </p:spPr>
        <p:txBody>
          <a:bodyPr wrap="square" lIns="0" tIns="0" rIns="0" bIns="0" rtlCol="0"/>
          <a:lstStyle/>
          <a:p>
            <a:endParaRPr dirty="0"/>
          </a:p>
        </p:txBody>
      </p:sp>
      <p:sp>
        <p:nvSpPr>
          <p:cNvPr id="27" name="bk object 27"/>
          <p:cNvSpPr/>
          <p:nvPr/>
        </p:nvSpPr>
        <p:spPr>
          <a:xfrm>
            <a:off x="8640826" y="1463675"/>
            <a:ext cx="503555" cy="1355725"/>
          </a:xfrm>
          <a:custGeom>
            <a:avLst/>
            <a:gdLst/>
            <a:ahLst/>
            <a:cxnLst/>
            <a:rect l="l" t="t" r="r" b="b"/>
            <a:pathLst>
              <a:path w="503554" h="1355725">
                <a:moveTo>
                  <a:pt x="0" y="0"/>
                </a:moveTo>
                <a:lnTo>
                  <a:pt x="168275" y="496824"/>
                </a:lnTo>
                <a:lnTo>
                  <a:pt x="168275" y="1006475"/>
                </a:lnTo>
                <a:lnTo>
                  <a:pt x="425450" y="1355725"/>
                </a:lnTo>
                <a:lnTo>
                  <a:pt x="441325" y="915924"/>
                </a:lnTo>
                <a:lnTo>
                  <a:pt x="377825" y="635000"/>
                </a:lnTo>
                <a:lnTo>
                  <a:pt x="503174" y="387274"/>
                </a:lnTo>
              </a:path>
            </a:pathLst>
          </a:custGeom>
          <a:ln w="17780">
            <a:solidFill>
              <a:srgbClr val="5B5D6B"/>
            </a:solidFill>
          </a:ln>
        </p:spPr>
        <p:txBody>
          <a:bodyPr wrap="square" lIns="0" tIns="0" rIns="0" bIns="0" rtlCol="0"/>
          <a:lstStyle/>
          <a:p>
            <a:endParaRPr dirty="0"/>
          </a:p>
        </p:txBody>
      </p:sp>
      <p:sp>
        <p:nvSpPr>
          <p:cNvPr id="28" name="bk object 28"/>
          <p:cNvSpPr/>
          <p:nvPr/>
        </p:nvSpPr>
        <p:spPr>
          <a:xfrm>
            <a:off x="7864475" y="5664200"/>
            <a:ext cx="1025525" cy="622300"/>
          </a:xfrm>
          <a:custGeom>
            <a:avLst/>
            <a:gdLst/>
            <a:ahLst/>
            <a:cxnLst/>
            <a:rect l="l" t="t" r="r" b="b"/>
            <a:pathLst>
              <a:path w="1025525" h="622300">
                <a:moveTo>
                  <a:pt x="800100" y="0"/>
                </a:moveTo>
                <a:lnTo>
                  <a:pt x="508000" y="96837"/>
                </a:lnTo>
                <a:lnTo>
                  <a:pt x="377825" y="173037"/>
                </a:lnTo>
                <a:lnTo>
                  <a:pt x="228600" y="342900"/>
                </a:lnTo>
                <a:lnTo>
                  <a:pt x="0" y="622300"/>
                </a:lnTo>
                <a:lnTo>
                  <a:pt x="571500" y="417512"/>
                </a:lnTo>
                <a:lnTo>
                  <a:pt x="685800" y="288925"/>
                </a:lnTo>
                <a:lnTo>
                  <a:pt x="1025525" y="225425"/>
                </a:lnTo>
                <a:lnTo>
                  <a:pt x="800100" y="0"/>
                </a:lnTo>
                <a:close/>
              </a:path>
            </a:pathLst>
          </a:custGeom>
          <a:ln w="17780">
            <a:solidFill>
              <a:srgbClr val="5B5D6B"/>
            </a:solidFill>
          </a:ln>
        </p:spPr>
        <p:txBody>
          <a:bodyPr wrap="square" lIns="0" tIns="0" rIns="0" bIns="0" rtlCol="0"/>
          <a:lstStyle/>
          <a:p>
            <a:endParaRPr dirty="0"/>
          </a:p>
        </p:txBody>
      </p:sp>
      <p:sp>
        <p:nvSpPr>
          <p:cNvPr id="29" name="bk object 29"/>
          <p:cNvSpPr/>
          <p:nvPr/>
        </p:nvSpPr>
        <p:spPr>
          <a:xfrm>
            <a:off x="79375" y="3810000"/>
            <a:ext cx="4343400" cy="3048000"/>
          </a:xfrm>
          <a:custGeom>
            <a:avLst/>
            <a:gdLst/>
            <a:ahLst/>
            <a:cxnLst/>
            <a:rect l="l" t="t" r="r" b="b"/>
            <a:pathLst>
              <a:path w="4343400" h="3048000">
                <a:moveTo>
                  <a:pt x="0" y="0"/>
                </a:moveTo>
                <a:lnTo>
                  <a:pt x="152400" y="533400"/>
                </a:lnTo>
                <a:lnTo>
                  <a:pt x="609600" y="609600"/>
                </a:lnTo>
                <a:lnTo>
                  <a:pt x="914400" y="1143000"/>
                </a:lnTo>
                <a:lnTo>
                  <a:pt x="838200" y="1524000"/>
                </a:lnTo>
                <a:lnTo>
                  <a:pt x="1066800" y="1752600"/>
                </a:lnTo>
                <a:lnTo>
                  <a:pt x="914400" y="2209800"/>
                </a:lnTo>
                <a:lnTo>
                  <a:pt x="990600" y="2590800"/>
                </a:lnTo>
                <a:lnTo>
                  <a:pt x="2362200" y="2971798"/>
                </a:lnTo>
                <a:lnTo>
                  <a:pt x="2667000" y="2743200"/>
                </a:lnTo>
                <a:lnTo>
                  <a:pt x="3505200" y="2743200"/>
                </a:lnTo>
                <a:lnTo>
                  <a:pt x="3657600" y="2590800"/>
                </a:lnTo>
                <a:lnTo>
                  <a:pt x="4343400" y="2971798"/>
                </a:lnTo>
                <a:lnTo>
                  <a:pt x="4191000" y="3047999"/>
                </a:lnTo>
                <a:lnTo>
                  <a:pt x="3657600" y="2895600"/>
                </a:lnTo>
                <a:lnTo>
                  <a:pt x="3429000" y="2971798"/>
                </a:lnTo>
                <a:lnTo>
                  <a:pt x="2590800" y="3047999"/>
                </a:lnTo>
                <a:lnTo>
                  <a:pt x="2286000" y="3047999"/>
                </a:lnTo>
                <a:lnTo>
                  <a:pt x="762000" y="2895600"/>
                </a:lnTo>
                <a:lnTo>
                  <a:pt x="304800" y="2971798"/>
                </a:lnTo>
                <a:lnTo>
                  <a:pt x="152400" y="2667000"/>
                </a:lnTo>
                <a:lnTo>
                  <a:pt x="457200" y="2286000"/>
                </a:lnTo>
                <a:lnTo>
                  <a:pt x="533400" y="1752600"/>
                </a:lnTo>
                <a:lnTo>
                  <a:pt x="228600" y="1371600"/>
                </a:lnTo>
                <a:lnTo>
                  <a:pt x="381000" y="990600"/>
                </a:lnTo>
                <a:lnTo>
                  <a:pt x="76200" y="838200"/>
                </a:lnTo>
                <a:lnTo>
                  <a:pt x="0" y="0"/>
                </a:lnTo>
                <a:close/>
              </a:path>
            </a:pathLst>
          </a:custGeom>
          <a:ln w="9525">
            <a:solidFill>
              <a:srgbClr val="5B5D6B"/>
            </a:solidFill>
          </a:ln>
        </p:spPr>
        <p:txBody>
          <a:bodyPr wrap="square" lIns="0" tIns="0" rIns="0" bIns="0" rtlCol="0"/>
          <a:lstStyle/>
          <a:p>
            <a:endParaRPr dirty="0"/>
          </a:p>
        </p:txBody>
      </p:sp>
      <p:sp>
        <p:nvSpPr>
          <p:cNvPr id="30" name="bk object 30"/>
          <p:cNvSpPr/>
          <p:nvPr/>
        </p:nvSpPr>
        <p:spPr>
          <a:xfrm>
            <a:off x="125647" y="6115342"/>
            <a:ext cx="64769" cy="117475"/>
          </a:xfrm>
          <a:custGeom>
            <a:avLst/>
            <a:gdLst/>
            <a:ahLst/>
            <a:cxnLst/>
            <a:rect l="l" t="t" r="r" b="b"/>
            <a:pathLst>
              <a:path w="64769" h="117475">
                <a:moveTo>
                  <a:pt x="47123" y="0"/>
                </a:moveTo>
                <a:lnTo>
                  <a:pt x="0" y="109346"/>
                </a:lnTo>
                <a:lnTo>
                  <a:pt x="17494" y="116890"/>
                </a:lnTo>
                <a:lnTo>
                  <a:pt x="64623" y="7543"/>
                </a:lnTo>
                <a:lnTo>
                  <a:pt x="47123" y="0"/>
                </a:lnTo>
                <a:close/>
              </a:path>
            </a:pathLst>
          </a:custGeom>
          <a:solidFill>
            <a:srgbClr val="5B5D6B"/>
          </a:solidFill>
        </p:spPr>
        <p:txBody>
          <a:bodyPr wrap="square" lIns="0" tIns="0" rIns="0" bIns="0" rtlCol="0"/>
          <a:lstStyle/>
          <a:p>
            <a:endParaRPr dirty="0"/>
          </a:p>
        </p:txBody>
      </p:sp>
      <p:sp>
        <p:nvSpPr>
          <p:cNvPr id="31" name="bk object 31"/>
          <p:cNvSpPr/>
          <p:nvPr/>
        </p:nvSpPr>
        <p:spPr>
          <a:xfrm>
            <a:off x="79611" y="6110579"/>
            <a:ext cx="64769" cy="117475"/>
          </a:xfrm>
          <a:custGeom>
            <a:avLst/>
            <a:gdLst/>
            <a:ahLst/>
            <a:cxnLst/>
            <a:rect l="l" t="t" r="r" b="b"/>
            <a:pathLst>
              <a:path w="64769" h="117475">
                <a:moveTo>
                  <a:pt x="47122" y="0"/>
                </a:moveTo>
                <a:lnTo>
                  <a:pt x="0" y="109346"/>
                </a:lnTo>
                <a:lnTo>
                  <a:pt x="17494" y="116890"/>
                </a:lnTo>
                <a:lnTo>
                  <a:pt x="64622" y="7543"/>
                </a:lnTo>
                <a:lnTo>
                  <a:pt x="47122" y="0"/>
                </a:lnTo>
                <a:close/>
              </a:path>
            </a:pathLst>
          </a:custGeom>
          <a:solidFill>
            <a:srgbClr val="5B5D6B"/>
          </a:solidFill>
        </p:spPr>
        <p:txBody>
          <a:bodyPr wrap="square" lIns="0" tIns="0" rIns="0" bIns="0" rtlCol="0"/>
          <a:lstStyle/>
          <a:p>
            <a:endParaRPr dirty="0"/>
          </a:p>
        </p:txBody>
      </p:sp>
      <p:sp>
        <p:nvSpPr>
          <p:cNvPr id="32" name="bk object 32"/>
          <p:cNvSpPr/>
          <p:nvPr/>
        </p:nvSpPr>
        <p:spPr>
          <a:xfrm>
            <a:off x="36747" y="6102642"/>
            <a:ext cx="64769" cy="117475"/>
          </a:xfrm>
          <a:custGeom>
            <a:avLst/>
            <a:gdLst/>
            <a:ahLst/>
            <a:cxnLst/>
            <a:rect l="l" t="t" r="r" b="b"/>
            <a:pathLst>
              <a:path w="64769" h="117475">
                <a:moveTo>
                  <a:pt x="47123" y="0"/>
                </a:moveTo>
                <a:lnTo>
                  <a:pt x="0" y="109346"/>
                </a:lnTo>
                <a:lnTo>
                  <a:pt x="17494" y="116890"/>
                </a:lnTo>
                <a:lnTo>
                  <a:pt x="64617" y="7543"/>
                </a:lnTo>
                <a:lnTo>
                  <a:pt x="47123" y="0"/>
                </a:lnTo>
                <a:close/>
              </a:path>
            </a:pathLst>
          </a:custGeom>
          <a:solidFill>
            <a:srgbClr val="5B5D6B"/>
          </a:solidFill>
        </p:spPr>
        <p:txBody>
          <a:bodyPr wrap="square" lIns="0" tIns="0" rIns="0" bIns="0" rtlCol="0"/>
          <a:lstStyle/>
          <a:p>
            <a:endParaRPr dirty="0"/>
          </a:p>
        </p:txBody>
      </p:sp>
      <p:sp>
        <p:nvSpPr>
          <p:cNvPr id="33" name="bk object 33"/>
          <p:cNvSpPr/>
          <p:nvPr/>
        </p:nvSpPr>
        <p:spPr>
          <a:xfrm>
            <a:off x="367665" y="6119786"/>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34" name="bk object 34"/>
          <p:cNvSpPr/>
          <p:nvPr/>
        </p:nvSpPr>
        <p:spPr>
          <a:xfrm>
            <a:off x="324802" y="6127724"/>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35" name="bk object 35"/>
          <p:cNvSpPr/>
          <p:nvPr/>
        </p:nvSpPr>
        <p:spPr>
          <a:xfrm>
            <a:off x="273431" y="6126289"/>
            <a:ext cx="45720" cy="111125"/>
          </a:xfrm>
          <a:custGeom>
            <a:avLst/>
            <a:gdLst/>
            <a:ahLst/>
            <a:cxnLst/>
            <a:rect l="l" t="t" r="r" b="b"/>
            <a:pathLst>
              <a:path w="45720" h="111125">
                <a:moveTo>
                  <a:pt x="26809" y="0"/>
                </a:moveTo>
                <a:lnTo>
                  <a:pt x="0" y="106210"/>
                </a:lnTo>
                <a:lnTo>
                  <a:pt x="18465" y="110871"/>
                </a:lnTo>
                <a:lnTo>
                  <a:pt x="45275" y="4660"/>
                </a:lnTo>
                <a:lnTo>
                  <a:pt x="26809" y="0"/>
                </a:lnTo>
                <a:close/>
              </a:path>
            </a:pathLst>
          </a:custGeom>
          <a:solidFill>
            <a:srgbClr val="5B5D6B"/>
          </a:solidFill>
        </p:spPr>
        <p:txBody>
          <a:bodyPr wrap="square" lIns="0" tIns="0" rIns="0" bIns="0" rtlCol="0"/>
          <a:lstStyle/>
          <a:p>
            <a:endParaRPr dirty="0"/>
          </a:p>
        </p:txBody>
      </p:sp>
      <p:sp>
        <p:nvSpPr>
          <p:cNvPr id="36" name="bk object 36"/>
          <p:cNvSpPr/>
          <p:nvPr/>
        </p:nvSpPr>
        <p:spPr>
          <a:xfrm>
            <a:off x="227571" y="6123101"/>
            <a:ext cx="45085" cy="111125"/>
          </a:xfrm>
          <a:custGeom>
            <a:avLst/>
            <a:gdLst/>
            <a:ahLst/>
            <a:cxnLst/>
            <a:rect l="l" t="t" r="r" b="b"/>
            <a:pathLst>
              <a:path w="45085" h="111125">
                <a:moveTo>
                  <a:pt x="26441" y="0"/>
                </a:moveTo>
                <a:lnTo>
                  <a:pt x="0" y="106298"/>
                </a:lnTo>
                <a:lnTo>
                  <a:pt x="18478" y="110896"/>
                </a:lnTo>
                <a:lnTo>
                  <a:pt x="44919" y="4597"/>
                </a:lnTo>
                <a:lnTo>
                  <a:pt x="26441" y="0"/>
                </a:lnTo>
                <a:close/>
              </a:path>
            </a:pathLst>
          </a:custGeom>
          <a:solidFill>
            <a:srgbClr val="5B5D6B"/>
          </a:solidFill>
        </p:spPr>
        <p:txBody>
          <a:bodyPr wrap="square" lIns="0" tIns="0" rIns="0" bIns="0" rtlCol="0"/>
          <a:lstStyle/>
          <a:p>
            <a:endParaRPr dirty="0"/>
          </a:p>
        </p:txBody>
      </p:sp>
      <p:sp>
        <p:nvSpPr>
          <p:cNvPr id="37" name="bk object 37"/>
          <p:cNvSpPr/>
          <p:nvPr/>
        </p:nvSpPr>
        <p:spPr>
          <a:xfrm>
            <a:off x="631031" y="6096736"/>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38" name="bk object 38"/>
          <p:cNvSpPr/>
          <p:nvPr/>
        </p:nvSpPr>
        <p:spPr>
          <a:xfrm>
            <a:off x="581818" y="6101499"/>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39" name="bk object 39"/>
          <p:cNvSpPr/>
          <p:nvPr/>
        </p:nvSpPr>
        <p:spPr>
          <a:xfrm>
            <a:off x="521766" y="6109068"/>
            <a:ext cx="25400" cy="110489"/>
          </a:xfrm>
          <a:custGeom>
            <a:avLst/>
            <a:gdLst/>
            <a:ahLst/>
            <a:cxnLst/>
            <a:rect l="l" t="t" r="r" b="b"/>
            <a:pathLst>
              <a:path w="25400" h="110489">
                <a:moveTo>
                  <a:pt x="5829" y="0"/>
                </a:moveTo>
                <a:lnTo>
                  <a:pt x="0" y="109372"/>
                </a:lnTo>
                <a:lnTo>
                  <a:pt x="19024" y="110388"/>
                </a:lnTo>
                <a:lnTo>
                  <a:pt x="24853" y="1016"/>
                </a:lnTo>
                <a:lnTo>
                  <a:pt x="5829" y="0"/>
                </a:lnTo>
                <a:close/>
              </a:path>
            </a:pathLst>
          </a:custGeom>
          <a:solidFill>
            <a:srgbClr val="5B5D6B"/>
          </a:solidFill>
        </p:spPr>
        <p:txBody>
          <a:bodyPr wrap="square" lIns="0" tIns="0" rIns="0" bIns="0" rtlCol="0"/>
          <a:lstStyle/>
          <a:p>
            <a:endParaRPr dirty="0"/>
          </a:p>
        </p:txBody>
      </p:sp>
      <p:sp>
        <p:nvSpPr>
          <p:cNvPr id="40" name="bk object 40"/>
          <p:cNvSpPr/>
          <p:nvPr/>
        </p:nvSpPr>
        <p:spPr>
          <a:xfrm>
            <a:off x="468541" y="6116764"/>
            <a:ext cx="29845" cy="111125"/>
          </a:xfrm>
          <a:custGeom>
            <a:avLst/>
            <a:gdLst/>
            <a:ahLst/>
            <a:cxnLst/>
            <a:rect l="l" t="t" r="r" b="b"/>
            <a:pathLst>
              <a:path w="29845" h="111125">
                <a:moveTo>
                  <a:pt x="10744" y="0"/>
                </a:moveTo>
                <a:lnTo>
                  <a:pt x="0" y="109004"/>
                </a:lnTo>
                <a:lnTo>
                  <a:pt x="18961" y="110871"/>
                </a:lnTo>
                <a:lnTo>
                  <a:pt x="29705" y="1866"/>
                </a:lnTo>
                <a:lnTo>
                  <a:pt x="10744" y="0"/>
                </a:lnTo>
                <a:close/>
              </a:path>
            </a:pathLst>
          </a:custGeom>
          <a:solidFill>
            <a:srgbClr val="5B5D6B"/>
          </a:solidFill>
        </p:spPr>
        <p:txBody>
          <a:bodyPr wrap="square" lIns="0" tIns="0" rIns="0" bIns="0" rtlCol="0"/>
          <a:lstStyle/>
          <a:p>
            <a:endParaRPr dirty="0"/>
          </a:p>
        </p:txBody>
      </p:sp>
      <p:sp>
        <p:nvSpPr>
          <p:cNvPr id="41" name="bk object 41"/>
          <p:cNvSpPr/>
          <p:nvPr/>
        </p:nvSpPr>
        <p:spPr>
          <a:xfrm>
            <a:off x="849922" y="6037160"/>
            <a:ext cx="38735" cy="102235"/>
          </a:xfrm>
          <a:custGeom>
            <a:avLst/>
            <a:gdLst/>
            <a:ahLst/>
            <a:cxnLst/>
            <a:rect l="l" t="t" r="r" b="b"/>
            <a:pathLst>
              <a:path w="38734" h="102235">
                <a:moveTo>
                  <a:pt x="18681" y="0"/>
                </a:moveTo>
                <a:lnTo>
                  <a:pt x="0" y="3771"/>
                </a:lnTo>
                <a:lnTo>
                  <a:pt x="19786" y="101803"/>
                </a:lnTo>
                <a:lnTo>
                  <a:pt x="38468" y="98031"/>
                </a:lnTo>
                <a:lnTo>
                  <a:pt x="18681" y="0"/>
                </a:lnTo>
                <a:close/>
              </a:path>
            </a:pathLst>
          </a:custGeom>
          <a:solidFill>
            <a:srgbClr val="5B5D6B"/>
          </a:solidFill>
        </p:spPr>
        <p:txBody>
          <a:bodyPr wrap="square" lIns="0" tIns="0" rIns="0" bIns="0" rtlCol="0"/>
          <a:lstStyle/>
          <a:p>
            <a:endParaRPr dirty="0"/>
          </a:p>
        </p:txBody>
      </p:sp>
      <p:sp>
        <p:nvSpPr>
          <p:cNvPr id="42" name="bk object 42"/>
          <p:cNvSpPr/>
          <p:nvPr/>
        </p:nvSpPr>
        <p:spPr>
          <a:xfrm>
            <a:off x="805205" y="6045162"/>
            <a:ext cx="33020" cy="102235"/>
          </a:xfrm>
          <a:custGeom>
            <a:avLst/>
            <a:gdLst/>
            <a:ahLst/>
            <a:cxnLst/>
            <a:rect l="l" t="t" r="r" b="b"/>
            <a:pathLst>
              <a:path w="33019"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43" name="bk object 43"/>
          <p:cNvSpPr/>
          <p:nvPr/>
        </p:nvSpPr>
        <p:spPr>
          <a:xfrm>
            <a:off x="757580" y="6067387"/>
            <a:ext cx="33020" cy="102235"/>
          </a:xfrm>
          <a:custGeom>
            <a:avLst/>
            <a:gdLst/>
            <a:ahLst/>
            <a:cxnLst/>
            <a:rect l="l" t="t" r="r" b="b"/>
            <a:pathLst>
              <a:path w="33020"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44" name="bk object 44"/>
          <p:cNvSpPr/>
          <p:nvPr/>
        </p:nvSpPr>
        <p:spPr>
          <a:xfrm>
            <a:off x="711606" y="6072263"/>
            <a:ext cx="29845" cy="101600"/>
          </a:xfrm>
          <a:custGeom>
            <a:avLst/>
            <a:gdLst/>
            <a:ahLst/>
            <a:cxnLst/>
            <a:rect l="l" t="t" r="r" b="b"/>
            <a:pathLst>
              <a:path w="29845" h="101600">
                <a:moveTo>
                  <a:pt x="18935" y="0"/>
                </a:moveTo>
                <a:lnTo>
                  <a:pt x="0" y="1981"/>
                </a:lnTo>
                <a:lnTo>
                  <a:pt x="10414" y="101447"/>
                </a:lnTo>
                <a:lnTo>
                  <a:pt x="29349" y="99466"/>
                </a:lnTo>
                <a:lnTo>
                  <a:pt x="18935" y="0"/>
                </a:lnTo>
                <a:close/>
              </a:path>
            </a:pathLst>
          </a:custGeom>
          <a:solidFill>
            <a:srgbClr val="5B5D6B"/>
          </a:solidFill>
        </p:spPr>
        <p:txBody>
          <a:bodyPr wrap="square" lIns="0" tIns="0" rIns="0" bIns="0" rtlCol="0"/>
          <a:lstStyle/>
          <a:p>
            <a:endParaRPr dirty="0"/>
          </a:p>
        </p:txBody>
      </p:sp>
      <p:sp>
        <p:nvSpPr>
          <p:cNvPr id="45" name="bk object 45"/>
          <p:cNvSpPr/>
          <p:nvPr/>
        </p:nvSpPr>
        <p:spPr>
          <a:xfrm>
            <a:off x="1073353" y="5932665"/>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46" name="bk object 46"/>
          <p:cNvSpPr/>
          <p:nvPr/>
        </p:nvSpPr>
        <p:spPr>
          <a:xfrm>
            <a:off x="1025728" y="5961240"/>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47" name="bk object 47"/>
          <p:cNvSpPr/>
          <p:nvPr/>
        </p:nvSpPr>
        <p:spPr>
          <a:xfrm>
            <a:off x="983183" y="5977737"/>
            <a:ext cx="54610" cy="100330"/>
          </a:xfrm>
          <a:custGeom>
            <a:avLst/>
            <a:gdLst/>
            <a:ahLst/>
            <a:cxnLst/>
            <a:rect l="l" t="t" r="r" b="b"/>
            <a:pathLst>
              <a:path w="54609" h="100329">
                <a:moveTo>
                  <a:pt x="17716" y="0"/>
                </a:moveTo>
                <a:lnTo>
                  <a:pt x="0" y="7010"/>
                </a:lnTo>
                <a:lnTo>
                  <a:pt x="36817" y="99999"/>
                </a:lnTo>
                <a:lnTo>
                  <a:pt x="54521" y="92989"/>
                </a:lnTo>
                <a:lnTo>
                  <a:pt x="17716" y="0"/>
                </a:lnTo>
                <a:close/>
              </a:path>
            </a:pathLst>
          </a:custGeom>
          <a:solidFill>
            <a:srgbClr val="5B5D6B"/>
          </a:solidFill>
        </p:spPr>
        <p:txBody>
          <a:bodyPr wrap="square" lIns="0" tIns="0" rIns="0" bIns="0" rtlCol="0"/>
          <a:lstStyle/>
          <a:p>
            <a:endParaRPr dirty="0"/>
          </a:p>
        </p:txBody>
      </p:sp>
      <p:sp>
        <p:nvSpPr>
          <p:cNvPr id="48" name="bk object 48"/>
          <p:cNvSpPr/>
          <p:nvPr/>
        </p:nvSpPr>
        <p:spPr>
          <a:xfrm>
            <a:off x="938377" y="5997867"/>
            <a:ext cx="48895" cy="101600"/>
          </a:xfrm>
          <a:custGeom>
            <a:avLst/>
            <a:gdLst/>
            <a:ahLst/>
            <a:cxnLst/>
            <a:rect l="l" t="t" r="r" b="b"/>
            <a:pathLst>
              <a:path w="48894" h="101600">
                <a:moveTo>
                  <a:pt x="18122" y="0"/>
                </a:moveTo>
                <a:lnTo>
                  <a:pt x="0" y="5854"/>
                </a:lnTo>
                <a:lnTo>
                  <a:pt x="30759" y="101015"/>
                </a:lnTo>
                <a:lnTo>
                  <a:pt x="48882" y="95161"/>
                </a:lnTo>
                <a:lnTo>
                  <a:pt x="18122" y="0"/>
                </a:lnTo>
                <a:close/>
              </a:path>
            </a:pathLst>
          </a:custGeom>
          <a:solidFill>
            <a:srgbClr val="5B5D6B"/>
          </a:solidFill>
        </p:spPr>
        <p:txBody>
          <a:bodyPr wrap="square" lIns="0" tIns="0" rIns="0" bIns="0" rtlCol="0"/>
          <a:lstStyle/>
          <a:p>
            <a:endParaRPr dirty="0"/>
          </a:p>
        </p:txBody>
      </p:sp>
      <p:sp>
        <p:nvSpPr>
          <p:cNvPr id="49" name="bk object 49"/>
          <p:cNvSpPr/>
          <p:nvPr/>
        </p:nvSpPr>
        <p:spPr>
          <a:xfrm>
            <a:off x="1282700" y="5809462"/>
            <a:ext cx="71755" cy="93980"/>
          </a:xfrm>
          <a:custGeom>
            <a:avLst/>
            <a:gdLst/>
            <a:ahLst/>
            <a:cxnLst/>
            <a:rect l="l" t="t" r="r" b="b"/>
            <a:pathLst>
              <a:path w="71755" h="93979">
                <a:moveTo>
                  <a:pt x="15747" y="0"/>
                </a:moveTo>
                <a:lnTo>
                  <a:pt x="0" y="10604"/>
                </a:lnTo>
                <a:lnTo>
                  <a:pt x="55625" y="93649"/>
                </a:lnTo>
                <a:lnTo>
                  <a:pt x="71500" y="83045"/>
                </a:lnTo>
                <a:lnTo>
                  <a:pt x="15747" y="0"/>
                </a:lnTo>
                <a:close/>
              </a:path>
            </a:pathLst>
          </a:custGeom>
          <a:solidFill>
            <a:srgbClr val="5B5D6B"/>
          </a:solidFill>
        </p:spPr>
        <p:txBody>
          <a:bodyPr wrap="square" lIns="0" tIns="0" rIns="0" bIns="0" rtlCol="0"/>
          <a:lstStyle/>
          <a:p>
            <a:endParaRPr dirty="0"/>
          </a:p>
        </p:txBody>
      </p:sp>
      <p:sp>
        <p:nvSpPr>
          <p:cNvPr id="50" name="bk object 50"/>
          <p:cNvSpPr/>
          <p:nvPr/>
        </p:nvSpPr>
        <p:spPr>
          <a:xfrm>
            <a:off x="1239786" y="5834862"/>
            <a:ext cx="71755" cy="93980"/>
          </a:xfrm>
          <a:custGeom>
            <a:avLst/>
            <a:gdLst/>
            <a:ahLst/>
            <a:cxnLst/>
            <a:rect l="l" t="t" r="r" b="b"/>
            <a:pathLst>
              <a:path w="71755" h="93979">
                <a:moveTo>
                  <a:pt x="15811" y="0"/>
                </a:moveTo>
                <a:lnTo>
                  <a:pt x="0" y="10604"/>
                </a:lnTo>
                <a:lnTo>
                  <a:pt x="55740" y="93649"/>
                </a:lnTo>
                <a:lnTo>
                  <a:pt x="71488" y="83045"/>
                </a:lnTo>
                <a:lnTo>
                  <a:pt x="15811" y="0"/>
                </a:lnTo>
                <a:close/>
              </a:path>
            </a:pathLst>
          </a:custGeom>
          <a:solidFill>
            <a:srgbClr val="5B5D6B"/>
          </a:solidFill>
        </p:spPr>
        <p:txBody>
          <a:bodyPr wrap="square" lIns="0" tIns="0" rIns="0" bIns="0" rtlCol="0"/>
          <a:lstStyle/>
          <a:p>
            <a:endParaRPr dirty="0"/>
          </a:p>
        </p:txBody>
      </p:sp>
      <p:sp>
        <p:nvSpPr>
          <p:cNvPr id="51" name="bk object 51"/>
          <p:cNvSpPr/>
          <p:nvPr/>
        </p:nvSpPr>
        <p:spPr>
          <a:xfrm>
            <a:off x="1196924" y="5863437"/>
            <a:ext cx="71755" cy="93980"/>
          </a:xfrm>
          <a:custGeom>
            <a:avLst/>
            <a:gdLst/>
            <a:ahLst/>
            <a:cxnLst/>
            <a:rect l="l" t="t" r="r" b="b"/>
            <a:pathLst>
              <a:path w="71755" h="93979">
                <a:moveTo>
                  <a:pt x="15811" y="0"/>
                </a:moveTo>
                <a:lnTo>
                  <a:pt x="0" y="10604"/>
                </a:lnTo>
                <a:lnTo>
                  <a:pt x="55727" y="93649"/>
                </a:lnTo>
                <a:lnTo>
                  <a:pt x="71551" y="83045"/>
                </a:lnTo>
                <a:lnTo>
                  <a:pt x="15811" y="0"/>
                </a:lnTo>
                <a:close/>
              </a:path>
            </a:pathLst>
          </a:custGeom>
          <a:solidFill>
            <a:srgbClr val="5B5D6B"/>
          </a:solidFill>
        </p:spPr>
        <p:txBody>
          <a:bodyPr wrap="square" lIns="0" tIns="0" rIns="0" bIns="0" rtlCol="0"/>
          <a:lstStyle/>
          <a:p>
            <a:endParaRPr dirty="0"/>
          </a:p>
        </p:txBody>
      </p:sp>
      <p:sp>
        <p:nvSpPr>
          <p:cNvPr id="52" name="bk object 52"/>
          <p:cNvSpPr/>
          <p:nvPr/>
        </p:nvSpPr>
        <p:spPr>
          <a:xfrm>
            <a:off x="1157490" y="5888215"/>
            <a:ext cx="61594" cy="98425"/>
          </a:xfrm>
          <a:custGeom>
            <a:avLst/>
            <a:gdLst/>
            <a:ahLst/>
            <a:cxnLst/>
            <a:rect l="l" t="t" r="r" b="b"/>
            <a:pathLst>
              <a:path w="61594" h="98425">
                <a:moveTo>
                  <a:pt x="17068" y="0"/>
                </a:moveTo>
                <a:lnTo>
                  <a:pt x="0" y="8470"/>
                </a:lnTo>
                <a:lnTo>
                  <a:pt x="44450" y="98069"/>
                </a:lnTo>
                <a:lnTo>
                  <a:pt x="61506" y="89598"/>
                </a:lnTo>
                <a:lnTo>
                  <a:pt x="17068" y="0"/>
                </a:lnTo>
                <a:close/>
              </a:path>
            </a:pathLst>
          </a:custGeom>
          <a:solidFill>
            <a:srgbClr val="5B5D6B"/>
          </a:solidFill>
        </p:spPr>
        <p:txBody>
          <a:bodyPr wrap="square" lIns="0" tIns="0" rIns="0" bIns="0" rtlCol="0"/>
          <a:lstStyle/>
          <a:p>
            <a:endParaRPr dirty="0"/>
          </a:p>
        </p:txBody>
      </p:sp>
      <p:sp>
        <p:nvSpPr>
          <p:cNvPr id="53" name="bk object 53"/>
          <p:cNvSpPr/>
          <p:nvPr/>
        </p:nvSpPr>
        <p:spPr>
          <a:xfrm>
            <a:off x="1471167" y="5662421"/>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54" name="bk object 54"/>
          <p:cNvSpPr/>
          <p:nvPr/>
        </p:nvSpPr>
        <p:spPr>
          <a:xfrm>
            <a:off x="1433067" y="5692584"/>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55" name="bk object 55"/>
          <p:cNvSpPr/>
          <p:nvPr/>
        </p:nvSpPr>
        <p:spPr>
          <a:xfrm>
            <a:off x="1400047" y="5720270"/>
            <a:ext cx="90805" cy="91440"/>
          </a:xfrm>
          <a:custGeom>
            <a:avLst/>
            <a:gdLst/>
            <a:ahLst/>
            <a:cxnLst/>
            <a:rect l="l" t="t" r="r" b="b"/>
            <a:pathLst>
              <a:path w="90805" h="91439">
                <a:moveTo>
                  <a:pt x="13462" y="0"/>
                </a:moveTo>
                <a:lnTo>
                  <a:pt x="0" y="13436"/>
                </a:lnTo>
                <a:lnTo>
                  <a:pt x="77215" y="91058"/>
                </a:lnTo>
                <a:lnTo>
                  <a:pt x="90805" y="77622"/>
                </a:lnTo>
                <a:lnTo>
                  <a:pt x="13462" y="0"/>
                </a:lnTo>
                <a:close/>
              </a:path>
            </a:pathLst>
          </a:custGeom>
          <a:solidFill>
            <a:srgbClr val="5B5D6B"/>
          </a:solidFill>
        </p:spPr>
        <p:txBody>
          <a:bodyPr wrap="square" lIns="0" tIns="0" rIns="0" bIns="0" rtlCol="0"/>
          <a:lstStyle/>
          <a:p>
            <a:endParaRPr dirty="0"/>
          </a:p>
        </p:txBody>
      </p:sp>
      <p:sp>
        <p:nvSpPr>
          <p:cNvPr id="56" name="bk object 56"/>
          <p:cNvSpPr/>
          <p:nvPr/>
        </p:nvSpPr>
        <p:spPr>
          <a:xfrm>
            <a:off x="1357375" y="5752210"/>
            <a:ext cx="84455" cy="84455"/>
          </a:xfrm>
          <a:custGeom>
            <a:avLst/>
            <a:gdLst/>
            <a:ahLst/>
            <a:cxnLst/>
            <a:rect l="l" t="t" r="r" b="b"/>
            <a:pathLst>
              <a:path w="84455" h="84454">
                <a:moveTo>
                  <a:pt x="13462" y="0"/>
                </a:moveTo>
                <a:lnTo>
                  <a:pt x="0" y="13449"/>
                </a:lnTo>
                <a:lnTo>
                  <a:pt x="70485" y="84315"/>
                </a:lnTo>
                <a:lnTo>
                  <a:pt x="84074" y="70878"/>
                </a:lnTo>
                <a:lnTo>
                  <a:pt x="13462" y="0"/>
                </a:lnTo>
                <a:close/>
              </a:path>
            </a:pathLst>
          </a:custGeom>
          <a:solidFill>
            <a:srgbClr val="5B5D6B"/>
          </a:solidFill>
        </p:spPr>
        <p:txBody>
          <a:bodyPr wrap="square" lIns="0" tIns="0" rIns="0" bIns="0" rtlCol="0"/>
          <a:lstStyle/>
          <a:p>
            <a:endParaRPr dirty="0"/>
          </a:p>
        </p:txBody>
      </p:sp>
      <p:sp>
        <p:nvSpPr>
          <p:cNvPr id="57" name="bk object 57"/>
          <p:cNvSpPr/>
          <p:nvPr/>
        </p:nvSpPr>
        <p:spPr>
          <a:xfrm>
            <a:off x="1631569" y="5490845"/>
            <a:ext cx="107314" cy="64135"/>
          </a:xfrm>
          <a:custGeom>
            <a:avLst/>
            <a:gdLst/>
            <a:ahLst/>
            <a:cxnLst/>
            <a:rect l="l" t="t" r="r" b="b"/>
            <a:pathLst>
              <a:path w="107314" h="64135">
                <a:moveTo>
                  <a:pt x="8128" y="0"/>
                </a:moveTo>
                <a:lnTo>
                  <a:pt x="0" y="17144"/>
                </a:lnTo>
                <a:lnTo>
                  <a:pt x="98932" y="64134"/>
                </a:lnTo>
                <a:lnTo>
                  <a:pt x="107061" y="46989"/>
                </a:lnTo>
                <a:lnTo>
                  <a:pt x="8128" y="0"/>
                </a:lnTo>
                <a:close/>
              </a:path>
            </a:pathLst>
          </a:custGeom>
          <a:solidFill>
            <a:srgbClr val="5B5D6B"/>
          </a:solidFill>
        </p:spPr>
        <p:txBody>
          <a:bodyPr wrap="square" lIns="0" tIns="0" rIns="0" bIns="0" rtlCol="0"/>
          <a:lstStyle/>
          <a:p>
            <a:endParaRPr dirty="0"/>
          </a:p>
        </p:txBody>
      </p:sp>
      <p:sp>
        <p:nvSpPr>
          <p:cNvPr id="58" name="bk object 58"/>
          <p:cNvSpPr/>
          <p:nvPr/>
        </p:nvSpPr>
        <p:spPr>
          <a:xfrm>
            <a:off x="1602994" y="5528945"/>
            <a:ext cx="107314" cy="64769"/>
          </a:xfrm>
          <a:custGeom>
            <a:avLst/>
            <a:gdLst/>
            <a:ahLst/>
            <a:cxnLst/>
            <a:rect l="l" t="t" r="r" b="b"/>
            <a:pathLst>
              <a:path w="107314" h="64770">
                <a:moveTo>
                  <a:pt x="8128" y="0"/>
                </a:moveTo>
                <a:lnTo>
                  <a:pt x="0" y="17144"/>
                </a:lnTo>
                <a:lnTo>
                  <a:pt x="98932" y="64185"/>
                </a:lnTo>
                <a:lnTo>
                  <a:pt x="107061" y="46989"/>
                </a:lnTo>
                <a:lnTo>
                  <a:pt x="8128" y="0"/>
                </a:lnTo>
                <a:close/>
              </a:path>
            </a:pathLst>
          </a:custGeom>
          <a:solidFill>
            <a:srgbClr val="5B5D6B"/>
          </a:solidFill>
        </p:spPr>
        <p:txBody>
          <a:bodyPr wrap="square" lIns="0" tIns="0" rIns="0" bIns="0" rtlCol="0"/>
          <a:lstStyle/>
          <a:p>
            <a:endParaRPr dirty="0"/>
          </a:p>
        </p:txBody>
      </p:sp>
      <p:sp>
        <p:nvSpPr>
          <p:cNvPr id="59" name="bk object 59"/>
          <p:cNvSpPr/>
          <p:nvPr/>
        </p:nvSpPr>
        <p:spPr>
          <a:xfrm>
            <a:off x="1574164" y="5560440"/>
            <a:ext cx="104775" cy="71120"/>
          </a:xfrm>
          <a:custGeom>
            <a:avLst/>
            <a:gdLst/>
            <a:ahLst/>
            <a:cxnLst/>
            <a:rect l="l" t="t" r="r" b="b"/>
            <a:pathLst>
              <a:path w="104775" h="71120">
                <a:moveTo>
                  <a:pt x="9397" y="0"/>
                </a:moveTo>
                <a:lnTo>
                  <a:pt x="0" y="16510"/>
                </a:lnTo>
                <a:lnTo>
                  <a:pt x="94996" y="70980"/>
                </a:lnTo>
                <a:lnTo>
                  <a:pt x="104521" y="54457"/>
                </a:lnTo>
                <a:lnTo>
                  <a:pt x="9397" y="0"/>
                </a:lnTo>
                <a:close/>
              </a:path>
            </a:pathLst>
          </a:custGeom>
          <a:solidFill>
            <a:srgbClr val="5B5D6B"/>
          </a:solidFill>
        </p:spPr>
        <p:txBody>
          <a:bodyPr wrap="square" lIns="0" tIns="0" rIns="0" bIns="0" rtlCol="0"/>
          <a:lstStyle/>
          <a:p>
            <a:endParaRPr dirty="0"/>
          </a:p>
        </p:txBody>
      </p:sp>
      <p:sp>
        <p:nvSpPr>
          <p:cNvPr id="60" name="bk object 60"/>
          <p:cNvSpPr/>
          <p:nvPr/>
        </p:nvSpPr>
        <p:spPr>
          <a:xfrm>
            <a:off x="1540763" y="5600141"/>
            <a:ext cx="104775" cy="71120"/>
          </a:xfrm>
          <a:custGeom>
            <a:avLst/>
            <a:gdLst/>
            <a:ahLst/>
            <a:cxnLst/>
            <a:rect l="l" t="t" r="r" b="b"/>
            <a:pathLst>
              <a:path w="104775" h="71120">
                <a:moveTo>
                  <a:pt x="9525" y="0"/>
                </a:moveTo>
                <a:lnTo>
                  <a:pt x="0" y="16535"/>
                </a:lnTo>
                <a:lnTo>
                  <a:pt x="95123" y="70967"/>
                </a:lnTo>
                <a:lnTo>
                  <a:pt x="104521" y="54444"/>
                </a:lnTo>
                <a:lnTo>
                  <a:pt x="9525" y="0"/>
                </a:lnTo>
                <a:close/>
              </a:path>
            </a:pathLst>
          </a:custGeom>
          <a:solidFill>
            <a:srgbClr val="5B5D6B"/>
          </a:solidFill>
        </p:spPr>
        <p:txBody>
          <a:bodyPr wrap="square" lIns="0" tIns="0" rIns="0" bIns="0" rtlCol="0"/>
          <a:lstStyle/>
          <a:p>
            <a:endParaRPr dirty="0"/>
          </a:p>
        </p:txBody>
      </p:sp>
      <p:sp>
        <p:nvSpPr>
          <p:cNvPr id="61" name="bk object 61"/>
          <p:cNvSpPr/>
          <p:nvPr/>
        </p:nvSpPr>
        <p:spPr>
          <a:xfrm>
            <a:off x="1766316" y="5311902"/>
            <a:ext cx="120650" cy="47625"/>
          </a:xfrm>
          <a:custGeom>
            <a:avLst/>
            <a:gdLst/>
            <a:ahLst/>
            <a:cxnLst/>
            <a:rect l="l" t="t" r="r" b="b"/>
            <a:pathLst>
              <a:path w="120650" h="47625">
                <a:moveTo>
                  <a:pt x="4698" y="0"/>
                </a:moveTo>
                <a:lnTo>
                  <a:pt x="0" y="18542"/>
                </a:lnTo>
                <a:lnTo>
                  <a:pt x="115569" y="47371"/>
                </a:lnTo>
                <a:lnTo>
                  <a:pt x="120141" y="28829"/>
                </a:lnTo>
                <a:lnTo>
                  <a:pt x="4698" y="0"/>
                </a:lnTo>
                <a:close/>
              </a:path>
            </a:pathLst>
          </a:custGeom>
          <a:solidFill>
            <a:srgbClr val="5B5D6B"/>
          </a:solidFill>
        </p:spPr>
        <p:txBody>
          <a:bodyPr wrap="square" lIns="0" tIns="0" rIns="0" bIns="0" rtlCol="0"/>
          <a:lstStyle/>
          <a:p>
            <a:endParaRPr dirty="0"/>
          </a:p>
        </p:txBody>
      </p:sp>
      <p:sp>
        <p:nvSpPr>
          <p:cNvPr id="62" name="bk object 62"/>
          <p:cNvSpPr/>
          <p:nvPr/>
        </p:nvSpPr>
        <p:spPr>
          <a:xfrm>
            <a:off x="1745614" y="5349621"/>
            <a:ext cx="111125" cy="45085"/>
          </a:xfrm>
          <a:custGeom>
            <a:avLst/>
            <a:gdLst/>
            <a:ahLst/>
            <a:cxnLst/>
            <a:rect l="l" t="t" r="r" b="b"/>
            <a:pathLst>
              <a:path w="111125" h="45085">
                <a:moveTo>
                  <a:pt x="4572" y="0"/>
                </a:moveTo>
                <a:lnTo>
                  <a:pt x="0" y="18414"/>
                </a:lnTo>
                <a:lnTo>
                  <a:pt x="106172" y="44957"/>
                </a:lnTo>
                <a:lnTo>
                  <a:pt x="110871" y="26542"/>
                </a:lnTo>
                <a:lnTo>
                  <a:pt x="4572" y="0"/>
                </a:lnTo>
                <a:close/>
              </a:path>
            </a:pathLst>
          </a:custGeom>
          <a:solidFill>
            <a:srgbClr val="5B5D6B"/>
          </a:solidFill>
        </p:spPr>
        <p:txBody>
          <a:bodyPr wrap="square" lIns="0" tIns="0" rIns="0" bIns="0" rtlCol="0"/>
          <a:lstStyle/>
          <a:p>
            <a:endParaRPr dirty="0"/>
          </a:p>
        </p:txBody>
      </p:sp>
      <p:sp>
        <p:nvSpPr>
          <p:cNvPr id="63" name="bk object 63"/>
          <p:cNvSpPr/>
          <p:nvPr/>
        </p:nvSpPr>
        <p:spPr>
          <a:xfrm>
            <a:off x="1724405" y="5384165"/>
            <a:ext cx="109220" cy="58419"/>
          </a:xfrm>
          <a:custGeom>
            <a:avLst/>
            <a:gdLst/>
            <a:ahLst/>
            <a:cxnLst/>
            <a:rect l="l" t="t" r="r" b="b"/>
            <a:pathLst>
              <a:path w="109219" h="58420">
                <a:moveTo>
                  <a:pt x="7112" y="0"/>
                </a:moveTo>
                <a:lnTo>
                  <a:pt x="0" y="17653"/>
                </a:lnTo>
                <a:lnTo>
                  <a:pt x="101726" y="58420"/>
                </a:lnTo>
                <a:lnTo>
                  <a:pt x="108712" y="40767"/>
                </a:lnTo>
                <a:lnTo>
                  <a:pt x="7112" y="0"/>
                </a:lnTo>
                <a:close/>
              </a:path>
            </a:pathLst>
          </a:custGeom>
          <a:solidFill>
            <a:srgbClr val="5B5D6B"/>
          </a:solidFill>
        </p:spPr>
        <p:txBody>
          <a:bodyPr wrap="square" lIns="0" tIns="0" rIns="0" bIns="0" rtlCol="0"/>
          <a:lstStyle/>
          <a:p>
            <a:endParaRPr dirty="0"/>
          </a:p>
        </p:txBody>
      </p:sp>
      <p:sp>
        <p:nvSpPr>
          <p:cNvPr id="64" name="bk object 64"/>
          <p:cNvSpPr/>
          <p:nvPr/>
        </p:nvSpPr>
        <p:spPr>
          <a:xfrm>
            <a:off x="1689480" y="5417565"/>
            <a:ext cx="109220" cy="58419"/>
          </a:xfrm>
          <a:custGeom>
            <a:avLst/>
            <a:gdLst/>
            <a:ahLst/>
            <a:cxnLst/>
            <a:rect l="l" t="t" r="r" b="b"/>
            <a:pathLst>
              <a:path w="109219" h="58420">
                <a:moveTo>
                  <a:pt x="7112" y="0"/>
                </a:moveTo>
                <a:lnTo>
                  <a:pt x="0" y="17653"/>
                </a:lnTo>
                <a:lnTo>
                  <a:pt x="101726" y="58293"/>
                </a:lnTo>
                <a:lnTo>
                  <a:pt x="108712" y="40640"/>
                </a:lnTo>
                <a:lnTo>
                  <a:pt x="7112" y="0"/>
                </a:lnTo>
                <a:close/>
              </a:path>
            </a:pathLst>
          </a:custGeom>
          <a:solidFill>
            <a:srgbClr val="5B5D6B"/>
          </a:solidFill>
        </p:spPr>
        <p:txBody>
          <a:bodyPr wrap="square" lIns="0" tIns="0" rIns="0" bIns="0" rtlCol="0"/>
          <a:lstStyle/>
          <a:p>
            <a:endParaRPr dirty="0"/>
          </a:p>
        </p:txBody>
      </p:sp>
      <p:sp>
        <p:nvSpPr>
          <p:cNvPr id="65" name="bk object 65"/>
          <p:cNvSpPr/>
          <p:nvPr/>
        </p:nvSpPr>
        <p:spPr>
          <a:xfrm>
            <a:off x="1859914" y="5110988"/>
            <a:ext cx="130175" cy="36830"/>
          </a:xfrm>
          <a:custGeom>
            <a:avLst/>
            <a:gdLst/>
            <a:ahLst/>
            <a:cxnLst/>
            <a:rect l="l" t="t" r="r" b="b"/>
            <a:pathLst>
              <a:path w="130175" h="36829">
                <a:moveTo>
                  <a:pt x="2540" y="0"/>
                </a:moveTo>
                <a:lnTo>
                  <a:pt x="0" y="18923"/>
                </a:lnTo>
                <a:lnTo>
                  <a:pt x="127381" y="36449"/>
                </a:lnTo>
                <a:lnTo>
                  <a:pt x="129921" y="17525"/>
                </a:lnTo>
                <a:lnTo>
                  <a:pt x="2540" y="0"/>
                </a:lnTo>
                <a:close/>
              </a:path>
            </a:pathLst>
          </a:custGeom>
          <a:solidFill>
            <a:srgbClr val="5B5D6B"/>
          </a:solidFill>
        </p:spPr>
        <p:txBody>
          <a:bodyPr wrap="square" lIns="0" tIns="0" rIns="0" bIns="0" rtlCol="0"/>
          <a:lstStyle/>
          <a:p>
            <a:endParaRPr dirty="0"/>
          </a:p>
        </p:txBody>
      </p:sp>
      <p:sp>
        <p:nvSpPr>
          <p:cNvPr id="66" name="bk object 66"/>
          <p:cNvSpPr/>
          <p:nvPr/>
        </p:nvSpPr>
        <p:spPr>
          <a:xfrm>
            <a:off x="1844039" y="5149088"/>
            <a:ext cx="130175" cy="40005"/>
          </a:xfrm>
          <a:custGeom>
            <a:avLst/>
            <a:gdLst/>
            <a:ahLst/>
            <a:cxnLst/>
            <a:rect l="l" t="t" r="r" b="b"/>
            <a:pathLst>
              <a:path w="130175" h="40004">
                <a:moveTo>
                  <a:pt x="3048" y="0"/>
                </a:moveTo>
                <a:lnTo>
                  <a:pt x="0" y="18795"/>
                </a:lnTo>
                <a:lnTo>
                  <a:pt x="126873" y="39624"/>
                </a:lnTo>
                <a:lnTo>
                  <a:pt x="129921" y="20828"/>
                </a:lnTo>
                <a:lnTo>
                  <a:pt x="3048" y="0"/>
                </a:lnTo>
                <a:close/>
              </a:path>
            </a:pathLst>
          </a:custGeom>
          <a:solidFill>
            <a:srgbClr val="5B5D6B"/>
          </a:solidFill>
        </p:spPr>
        <p:txBody>
          <a:bodyPr wrap="square" lIns="0" tIns="0" rIns="0" bIns="0" rtlCol="0"/>
          <a:lstStyle/>
          <a:p>
            <a:endParaRPr dirty="0"/>
          </a:p>
        </p:txBody>
      </p:sp>
      <p:sp>
        <p:nvSpPr>
          <p:cNvPr id="67" name="bk object 67"/>
          <p:cNvSpPr/>
          <p:nvPr/>
        </p:nvSpPr>
        <p:spPr>
          <a:xfrm>
            <a:off x="1831467" y="5187188"/>
            <a:ext cx="130175" cy="46355"/>
          </a:xfrm>
          <a:custGeom>
            <a:avLst/>
            <a:gdLst/>
            <a:ahLst/>
            <a:cxnLst/>
            <a:rect l="l" t="t" r="r" b="b"/>
            <a:pathLst>
              <a:path w="130175" h="46354">
                <a:moveTo>
                  <a:pt x="3937" y="0"/>
                </a:moveTo>
                <a:lnTo>
                  <a:pt x="0" y="18668"/>
                </a:lnTo>
                <a:lnTo>
                  <a:pt x="125602" y="45974"/>
                </a:lnTo>
                <a:lnTo>
                  <a:pt x="129666" y="27305"/>
                </a:lnTo>
                <a:lnTo>
                  <a:pt x="3937" y="0"/>
                </a:lnTo>
                <a:close/>
              </a:path>
            </a:pathLst>
          </a:custGeom>
          <a:solidFill>
            <a:srgbClr val="5B5D6B"/>
          </a:solidFill>
        </p:spPr>
        <p:txBody>
          <a:bodyPr wrap="square" lIns="0" tIns="0" rIns="0" bIns="0" rtlCol="0"/>
          <a:lstStyle/>
          <a:p>
            <a:endParaRPr dirty="0"/>
          </a:p>
        </p:txBody>
      </p:sp>
      <p:sp>
        <p:nvSpPr>
          <p:cNvPr id="68" name="bk object 68"/>
          <p:cNvSpPr/>
          <p:nvPr/>
        </p:nvSpPr>
        <p:spPr>
          <a:xfrm>
            <a:off x="1810639" y="5232653"/>
            <a:ext cx="120650" cy="44450"/>
          </a:xfrm>
          <a:custGeom>
            <a:avLst/>
            <a:gdLst/>
            <a:ahLst/>
            <a:cxnLst/>
            <a:rect l="l" t="t" r="r" b="b"/>
            <a:pathLst>
              <a:path w="120650" h="44450">
                <a:moveTo>
                  <a:pt x="4063" y="0"/>
                </a:moveTo>
                <a:lnTo>
                  <a:pt x="0" y="18669"/>
                </a:lnTo>
                <a:lnTo>
                  <a:pt x="116331" y="43942"/>
                </a:lnTo>
                <a:lnTo>
                  <a:pt x="120396" y="25273"/>
                </a:lnTo>
                <a:lnTo>
                  <a:pt x="4063" y="0"/>
                </a:lnTo>
                <a:close/>
              </a:path>
            </a:pathLst>
          </a:custGeom>
          <a:solidFill>
            <a:srgbClr val="5B5D6B"/>
          </a:solidFill>
        </p:spPr>
        <p:txBody>
          <a:bodyPr wrap="square" lIns="0" tIns="0" rIns="0" bIns="0" rtlCol="0"/>
          <a:lstStyle/>
          <a:p>
            <a:endParaRPr dirty="0"/>
          </a:p>
        </p:txBody>
      </p:sp>
      <p:sp>
        <p:nvSpPr>
          <p:cNvPr id="69" name="bk object 69"/>
          <p:cNvSpPr/>
          <p:nvPr/>
        </p:nvSpPr>
        <p:spPr>
          <a:xfrm>
            <a:off x="1921891" y="4909439"/>
            <a:ext cx="130175" cy="30480"/>
          </a:xfrm>
          <a:custGeom>
            <a:avLst/>
            <a:gdLst/>
            <a:ahLst/>
            <a:cxnLst/>
            <a:rect l="l" t="t" r="r" b="b"/>
            <a:pathLst>
              <a:path w="130175" h="30479">
                <a:moveTo>
                  <a:pt x="128142" y="0"/>
                </a:moveTo>
                <a:lnTo>
                  <a:pt x="0" y="11049"/>
                </a:lnTo>
                <a:lnTo>
                  <a:pt x="1650" y="29972"/>
                </a:lnTo>
                <a:lnTo>
                  <a:pt x="129793" y="19050"/>
                </a:lnTo>
                <a:lnTo>
                  <a:pt x="128142" y="0"/>
                </a:lnTo>
                <a:close/>
              </a:path>
            </a:pathLst>
          </a:custGeom>
          <a:solidFill>
            <a:srgbClr val="5B5D6B"/>
          </a:solidFill>
        </p:spPr>
        <p:txBody>
          <a:bodyPr wrap="square" lIns="0" tIns="0" rIns="0" bIns="0" rtlCol="0"/>
          <a:lstStyle/>
          <a:p>
            <a:endParaRPr dirty="0"/>
          </a:p>
        </p:txBody>
      </p:sp>
      <p:sp>
        <p:nvSpPr>
          <p:cNvPr id="70" name="bk object 70"/>
          <p:cNvSpPr/>
          <p:nvPr/>
        </p:nvSpPr>
        <p:spPr>
          <a:xfrm>
            <a:off x="1906651" y="4965700"/>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71" name="bk object 71"/>
          <p:cNvSpPr/>
          <p:nvPr/>
        </p:nvSpPr>
        <p:spPr>
          <a:xfrm>
            <a:off x="1905000" y="5005323"/>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72" name="bk object 72"/>
          <p:cNvSpPr/>
          <p:nvPr/>
        </p:nvSpPr>
        <p:spPr>
          <a:xfrm>
            <a:off x="1887092" y="5033136"/>
            <a:ext cx="129539" cy="27305"/>
          </a:xfrm>
          <a:custGeom>
            <a:avLst/>
            <a:gdLst/>
            <a:ahLst/>
            <a:cxnLst/>
            <a:rect l="l" t="t" r="r" b="b"/>
            <a:pathLst>
              <a:path w="129539" h="27304">
                <a:moveTo>
                  <a:pt x="1143" y="0"/>
                </a:moveTo>
                <a:lnTo>
                  <a:pt x="0" y="19050"/>
                </a:lnTo>
                <a:lnTo>
                  <a:pt x="128269" y="27050"/>
                </a:lnTo>
                <a:lnTo>
                  <a:pt x="129539" y="8000"/>
                </a:lnTo>
                <a:lnTo>
                  <a:pt x="1143" y="0"/>
                </a:lnTo>
                <a:close/>
              </a:path>
            </a:pathLst>
          </a:custGeom>
          <a:solidFill>
            <a:srgbClr val="5B5D6B"/>
          </a:solidFill>
        </p:spPr>
        <p:txBody>
          <a:bodyPr wrap="square" lIns="0" tIns="0" rIns="0" bIns="0" rtlCol="0"/>
          <a:lstStyle/>
          <a:p>
            <a:endParaRPr dirty="0"/>
          </a:p>
        </p:txBody>
      </p:sp>
      <p:sp>
        <p:nvSpPr>
          <p:cNvPr id="73" name="bk object 73"/>
          <p:cNvSpPr/>
          <p:nvPr/>
        </p:nvSpPr>
        <p:spPr>
          <a:xfrm>
            <a:off x="1934591" y="4693665"/>
            <a:ext cx="137795" cy="45720"/>
          </a:xfrm>
          <a:custGeom>
            <a:avLst/>
            <a:gdLst/>
            <a:ahLst/>
            <a:cxnLst/>
            <a:rect l="l" t="t" r="r" b="b"/>
            <a:pathLst>
              <a:path w="137794" h="45720">
                <a:moveTo>
                  <a:pt x="133857" y="0"/>
                </a:moveTo>
                <a:lnTo>
                  <a:pt x="0" y="26923"/>
                </a:lnTo>
                <a:lnTo>
                  <a:pt x="3809" y="45592"/>
                </a:lnTo>
                <a:lnTo>
                  <a:pt x="137667" y="18668"/>
                </a:lnTo>
                <a:lnTo>
                  <a:pt x="133857" y="0"/>
                </a:lnTo>
                <a:close/>
              </a:path>
            </a:pathLst>
          </a:custGeom>
          <a:solidFill>
            <a:srgbClr val="5B5D6B"/>
          </a:solidFill>
        </p:spPr>
        <p:txBody>
          <a:bodyPr wrap="square" lIns="0" tIns="0" rIns="0" bIns="0" rtlCol="0"/>
          <a:lstStyle/>
          <a:p>
            <a:endParaRPr dirty="0"/>
          </a:p>
        </p:txBody>
      </p:sp>
      <p:sp>
        <p:nvSpPr>
          <p:cNvPr id="74" name="bk object 74"/>
          <p:cNvSpPr/>
          <p:nvPr/>
        </p:nvSpPr>
        <p:spPr>
          <a:xfrm>
            <a:off x="1936114" y="47387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75" name="bk object 75"/>
          <p:cNvSpPr/>
          <p:nvPr/>
        </p:nvSpPr>
        <p:spPr>
          <a:xfrm>
            <a:off x="1936114" y="47768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76" name="bk object 76"/>
          <p:cNvSpPr/>
          <p:nvPr/>
        </p:nvSpPr>
        <p:spPr>
          <a:xfrm>
            <a:off x="1934591" y="4822571"/>
            <a:ext cx="130175" cy="29209"/>
          </a:xfrm>
          <a:custGeom>
            <a:avLst/>
            <a:gdLst/>
            <a:ahLst/>
            <a:cxnLst/>
            <a:rect l="l" t="t" r="r" b="b"/>
            <a:pathLst>
              <a:path w="130175" h="29210">
                <a:moveTo>
                  <a:pt x="128269" y="0"/>
                </a:moveTo>
                <a:lnTo>
                  <a:pt x="0" y="10159"/>
                </a:lnTo>
                <a:lnTo>
                  <a:pt x="1523" y="29082"/>
                </a:lnTo>
                <a:lnTo>
                  <a:pt x="129666" y="18922"/>
                </a:lnTo>
                <a:lnTo>
                  <a:pt x="128269" y="0"/>
                </a:lnTo>
                <a:close/>
              </a:path>
            </a:pathLst>
          </a:custGeom>
          <a:solidFill>
            <a:srgbClr val="5B5D6B"/>
          </a:solidFill>
        </p:spPr>
        <p:txBody>
          <a:bodyPr wrap="square" lIns="0" tIns="0" rIns="0" bIns="0" rtlCol="0"/>
          <a:lstStyle/>
          <a:p>
            <a:endParaRPr dirty="0"/>
          </a:p>
        </p:txBody>
      </p:sp>
      <p:sp>
        <p:nvSpPr>
          <p:cNvPr id="77" name="bk object 77"/>
          <p:cNvSpPr/>
          <p:nvPr/>
        </p:nvSpPr>
        <p:spPr>
          <a:xfrm>
            <a:off x="1916683" y="4491735"/>
            <a:ext cx="135890" cy="62230"/>
          </a:xfrm>
          <a:custGeom>
            <a:avLst/>
            <a:gdLst/>
            <a:ahLst/>
            <a:cxnLst/>
            <a:rect l="l" t="t" r="r" b="b"/>
            <a:pathLst>
              <a:path w="135889" h="62229">
                <a:moveTo>
                  <a:pt x="129159" y="0"/>
                </a:moveTo>
                <a:lnTo>
                  <a:pt x="0" y="44068"/>
                </a:lnTo>
                <a:lnTo>
                  <a:pt x="6223" y="62102"/>
                </a:lnTo>
                <a:lnTo>
                  <a:pt x="135382" y="18033"/>
                </a:lnTo>
                <a:lnTo>
                  <a:pt x="129159" y="0"/>
                </a:lnTo>
                <a:close/>
              </a:path>
            </a:pathLst>
          </a:custGeom>
          <a:solidFill>
            <a:srgbClr val="5B5D6B"/>
          </a:solidFill>
        </p:spPr>
        <p:txBody>
          <a:bodyPr wrap="square" lIns="0" tIns="0" rIns="0" bIns="0" rtlCol="0"/>
          <a:lstStyle/>
          <a:p>
            <a:endParaRPr dirty="0"/>
          </a:p>
        </p:txBody>
      </p:sp>
      <p:sp>
        <p:nvSpPr>
          <p:cNvPr id="78" name="bk object 78"/>
          <p:cNvSpPr/>
          <p:nvPr/>
        </p:nvSpPr>
        <p:spPr>
          <a:xfrm>
            <a:off x="1925701" y="4527930"/>
            <a:ext cx="136525" cy="56515"/>
          </a:xfrm>
          <a:custGeom>
            <a:avLst/>
            <a:gdLst/>
            <a:ahLst/>
            <a:cxnLst/>
            <a:rect l="l" t="t" r="r" b="b"/>
            <a:pathLst>
              <a:path w="136525" h="56514">
                <a:moveTo>
                  <a:pt x="131063" y="0"/>
                </a:moveTo>
                <a:lnTo>
                  <a:pt x="0" y="38100"/>
                </a:lnTo>
                <a:lnTo>
                  <a:pt x="5334" y="56388"/>
                </a:lnTo>
                <a:lnTo>
                  <a:pt x="136398" y="18288"/>
                </a:lnTo>
                <a:lnTo>
                  <a:pt x="131063" y="0"/>
                </a:lnTo>
                <a:close/>
              </a:path>
            </a:pathLst>
          </a:custGeom>
          <a:solidFill>
            <a:srgbClr val="5B5D6B"/>
          </a:solidFill>
        </p:spPr>
        <p:txBody>
          <a:bodyPr wrap="square" lIns="0" tIns="0" rIns="0" bIns="0" rtlCol="0"/>
          <a:lstStyle/>
          <a:p>
            <a:endParaRPr dirty="0"/>
          </a:p>
        </p:txBody>
      </p:sp>
      <p:sp>
        <p:nvSpPr>
          <p:cNvPr id="79" name="bk object 79"/>
          <p:cNvSpPr/>
          <p:nvPr/>
        </p:nvSpPr>
        <p:spPr>
          <a:xfrm>
            <a:off x="1930400" y="4566030"/>
            <a:ext cx="136525" cy="56515"/>
          </a:xfrm>
          <a:custGeom>
            <a:avLst/>
            <a:gdLst/>
            <a:ahLst/>
            <a:cxnLst/>
            <a:rect l="l" t="t" r="r" b="b"/>
            <a:pathLst>
              <a:path w="136525" h="56514">
                <a:moveTo>
                  <a:pt x="131191" y="0"/>
                </a:moveTo>
                <a:lnTo>
                  <a:pt x="0" y="38100"/>
                </a:lnTo>
                <a:lnTo>
                  <a:pt x="5333" y="56388"/>
                </a:lnTo>
                <a:lnTo>
                  <a:pt x="136525" y="18288"/>
                </a:lnTo>
                <a:lnTo>
                  <a:pt x="131191" y="0"/>
                </a:lnTo>
                <a:close/>
              </a:path>
            </a:pathLst>
          </a:custGeom>
          <a:solidFill>
            <a:srgbClr val="5B5D6B"/>
          </a:solidFill>
        </p:spPr>
        <p:txBody>
          <a:bodyPr wrap="square" lIns="0" tIns="0" rIns="0" bIns="0" rtlCol="0"/>
          <a:lstStyle/>
          <a:p>
            <a:endParaRPr dirty="0"/>
          </a:p>
        </p:txBody>
      </p:sp>
      <p:sp>
        <p:nvSpPr>
          <p:cNvPr id="80" name="bk object 80"/>
          <p:cNvSpPr/>
          <p:nvPr/>
        </p:nvSpPr>
        <p:spPr>
          <a:xfrm>
            <a:off x="1934845" y="4612004"/>
            <a:ext cx="137160" cy="50165"/>
          </a:xfrm>
          <a:custGeom>
            <a:avLst/>
            <a:gdLst/>
            <a:ahLst/>
            <a:cxnLst/>
            <a:rect l="l" t="t" r="r" b="b"/>
            <a:pathLst>
              <a:path w="137160" h="50164">
                <a:moveTo>
                  <a:pt x="132715" y="0"/>
                </a:moveTo>
                <a:lnTo>
                  <a:pt x="0" y="31623"/>
                </a:lnTo>
                <a:lnTo>
                  <a:pt x="4444" y="50165"/>
                </a:lnTo>
                <a:lnTo>
                  <a:pt x="137160" y="18542"/>
                </a:lnTo>
                <a:lnTo>
                  <a:pt x="132715" y="0"/>
                </a:lnTo>
                <a:close/>
              </a:path>
            </a:pathLst>
          </a:custGeom>
          <a:solidFill>
            <a:srgbClr val="5B5D6B"/>
          </a:solidFill>
        </p:spPr>
        <p:txBody>
          <a:bodyPr wrap="square" lIns="0" tIns="0" rIns="0" bIns="0" rtlCol="0"/>
          <a:lstStyle/>
          <a:p>
            <a:endParaRPr dirty="0"/>
          </a:p>
        </p:txBody>
      </p:sp>
      <p:sp>
        <p:nvSpPr>
          <p:cNvPr id="81" name="bk object 81"/>
          <p:cNvSpPr/>
          <p:nvPr/>
        </p:nvSpPr>
        <p:spPr>
          <a:xfrm>
            <a:off x="1852041" y="4300473"/>
            <a:ext cx="131445" cy="76835"/>
          </a:xfrm>
          <a:custGeom>
            <a:avLst/>
            <a:gdLst/>
            <a:ahLst/>
            <a:cxnLst/>
            <a:rect l="l" t="t" r="r" b="b"/>
            <a:pathLst>
              <a:path w="131444" h="76835">
                <a:moveTo>
                  <a:pt x="123062" y="0"/>
                </a:moveTo>
                <a:lnTo>
                  <a:pt x="0" y="59181"/>
                </a:lnTo>
                <a:lnTo>
                  <a:pt x="8254" y="76326"/>
                </a:lnTo>
                <a:lnTo>
                  <a:pt x="131317" y="17144"/>
                </a:lnTo>
                <a:lnTo>
                  <a:pt x="123062" y="0"/>
                </a:lnTo>
                <a:close/>
              </a:path>
            </a:pathLst>
          </a:custGeom>
          <a:solidFill>
            <a:srgbClr val="5B5D6B"/>
          </a:solidFill>
        </p:spPr>
        <p:txBody>
          <a:bodyPr wrap="square" lIns="0" tIns="0" rIns="0" bIns="0" rtlCol="0"/>
          <a:lstStyle/>
          <a:p>
            <a:endParaRPr dirty="0"/>
          </a:p>
        </p:txBody>
      </p:sp>
      <p:sp>
        <p:nvSpPr>
          <p:cNvPr id="82" name="bk object 82"/>
          <p:cNvSpPr/>
          <p:nvPr/>
        </p:nvSpPr>
        <p:spPr>
          <a:xfrm>
            <a:off x="1868423" y="4343527"/>
            <a:ext cx="133985" cy="69850"/>
          </a:xfrm>
          <a:custGeom>
            <a:avLst/>
            <a:gdLst/>
            <a:ahLst/>
            <a:cxnLst/>
            <a:rect l="l" t="t" r="r" b="b"/>
            <a:pathLst>
              <a:path w="133985" h="69850">
                <a:moveTo>
                  <a:pt x="126237" y="0"/>
                </a:moveTo>
                <a:lnTo>
                  <a:pt x="0" y="51943"/>
                </a:lnTo>
                <a:lnTo>
                  <a:pt x="7238" y="69596"/>
                </a:lnTo>
                <a:lnTo>
                  <a:pt x="133476" y="17653"/>
                </a:lnTo>
                <a:lnTo>
                  <a:pt x="126237" y="0"/>
                </a:lnTo>
                <a:close/>
              </a:path>
            </a:pathLst>
          </a:custGeom>
          <a:solidFill>
            <a:srgbClr val="5B5D6B"/>
          </a:solidFill>
        </p:spPr>
        <p:txBody>
          <a:bodyPr wrap="square" lIns="0" tIns="0" rIns="0" bIns="0" rtlCol="0"/>
          <a:lstStyle/>
          <a:p>
            <a:endParaRPr dirty="0"/>
          </a:p>
        </p:txBody>
      </p:sp>
      <p:sp>
        <p:nvSpPr>
          <p:cNvPr id="83" name="bk object 83"/>
          <p:cNvSpPr/>
          <p:nvPr/>
        </p:nvSpPr>
        <p:spPr>
          <a:xfrm>
            <a:off x="1881123" y="438010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84" name="bk object 84"/>
          <p:cNvSpPr/>
          <p:nvPr/>
        </p:nvSpPr>
        <p:spPr>
          <a:xfrm>
            <a:off x="1896998" y="441185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85" name="bk object 85"/>
          <p:cNvSpPr/>
          <p:nvPr/>
        </p:nvSpPr>
        <p:spPr>
          <a:xfrm>
            <a:off x="1753235" y="4137152"/>
            <a:ext cx="125730" cy="88900"/>
          </a:xfrm>
          <a:custGeom>
            <a:avLst/>
            <a:gdLst/>
            <a:ahLst/>
            <a:cxnLst/>
            <a:rect l="l" t="t" r="r" b="b"/>
            <a:pathLst>
              <a:path w="125730" h="88900">
                <a:moveTo>
                  <a:pt x="115569" y="0"/>
                </a:moveTo>
                <a:lnTo>
                  <a:pt x="0" y="72517"/>
                </a:lnTo>
                <a:lnTo>
                  <a:pt x="10159" y="88646"/>
                </a:lnTo>
                <a:lnTo>
                  <a:pt x="125729" y="16129"/>
                </a:lnTo>
                <a:lnTo>
                  <a:pt x="115569" y="0"/>
                </a:lnTo>
                <a:close/>
              </a:path>
            </a:pathLst>
          </a:custGeom>
          <a:solidFill>
            <a:srgbClr val="5B5D6B"/>
          </a:solidFill>
        </p:spPr>
        <p:txBody>
          <a:bodyPr wrap="square" lIns="0" tIns="0" rIns="0" bIns="0" rtlCol="0"/>
          <a:lstStyle/>
          <a:p>
            <a:endParaRPr dirty="0"/>
          </a:p>
        </p:txBody>
      </p:sp>
      <p:sp>
        <p:nvSpPr>
          <p:cNvPr id="86" name="bk object 86"/>
          <p:cNvSpPr/>
          <p:nvPr/>
        </p:nvSpPr>
        <p:spPr>
          <a:xfrm>
            <a:off x="1773173" y="4165346"/>
            <a:ext cx="127635" cy="86360"/>
          </a:xfrm>
          <a:custGeom>
            <a:avLst/>
            <a:gdLst/>
            <a:ahLst/>
            <a:cxnLst/>
            <a:rect l="l" t="t" r="r" b="b"/>
            <a:pathLst>
              <a:path w="127635" h="86360">
                <a:moveTo>
                  <a:pt x="117348" y="0"/>
                </a:moveTo>
                <a:lnTo>
                  <a:pt x="0" y="69849"/>
                </a:lnTo>
                <a:lnTo>
                  <a:pt x="9778" y="86232"/>
                </a:lnTo>
                <a:lnTo>
                  <a:pt x="127126" y="16382"/>
                </a:lnTo>
                <a:lnTo>
                  <a:pt x="117348" y="0"/>
                </a:lnTo>
                <a:close/>
              </a:path>
            </a:pathLst>
          </a:custGeom>
          <a:solidFill>
            <a:srgbClr val="5B5D6B"/>
          </a:solidFill>
        </p:spPr>
        <p:txBody>
          <a:bodyPr wrap="square" lIns="0" tIns="0" rIns="0" bIns="0" rtlCol="0"/>
          <a:lstStyle/>
          <a:p>
            <a:endParaRPr dirty="0"/>
          </a:p>
        </p:txBody>
      </p:sp>
      <p:sp>
        <p:nvSpPr>
          <p:cNvPr id="87" name="bk object 87"/>
          <p:cNvSpPr/>
          <p:nvPr/>
        </p:nvSpPr>
        <p:spPr>
          <a:xfrm>
            <a:off x="1796288" y="4201795"/>
            <a:ext cx="128905" cy="83185"/>
          </a:xfrm>
          <a:custGeom>
            <a:avLst/>
            <a:gdLst/>
            <a:ahLst/>
            <a:cxnLst/>
            <a:rect l="l" t="t" r="r" b="b"/>
            <a:pathLst>
              <a:path w="128905" h="83185">
                <a:moveTo>
                  <a:pt x="119253" y="0"/>
                </a:moveTo>
                <a:lnTo>
                  <a:pt x="0" y="66547"/>
                </a:lnTo>
                <a:lnTo>
                  <a:pt x="9270" y="83184"/>
                </a:lnTo>
                <a:lnTo>
                  <a:pt x="128524" y="16636"/>
                </a:lnTo>
                <a:lnTo>
                  <a:pt x="119253" y="0"/>
                </a:lnTo>
                <a:close/>
              </a:path>
            </a:pathLst>
          </a:custGeom>
          <a:solidFill>
            <a:srgbClr val="5B5D6B"/>
          </a:solidFill>
        </p:spPr>
        <p:txBody>
          <a:bodyPr wrap="square" lIns="0" tIns="0" rIns="0" bIns="0" rtlCol="0"/>
          <a:lstStyle/>
          <a:p>
            <a:endParaRPr dirty="0"/>
          </a:p>
        </p:txBody>
      </p:sp>
      <p:sp>
        <p:nvSpPr>
          <p:cNvPr id="88" name="bk object 88"/>
          <p:cNvSpPr/>
          <p:nvPr/>
        </p:nvSpPr>
        <p:spPr>
          <a:xfrm>
            <a:off x="1816989" y="4228719"/>
            <a:ext cx="128905" cy="83820"/>
          </a:xfrm>
          <a:custGeom>
            <a:avLst/>
            <a:gdLst/>
            <a:ahLst/>
            <a:cxnLst/>
            <a:rect l="l" t="t" r="r" b="b"/>
            <a:pathLst>
              <a:path w="128905" h="83820">
                <a:moveTo>
                  <a:pt x="119125" y="0"/>
                </a:moveTo>
                <a:lnTo>
                  <a:pt x="0" y="66674"/>
                </a:lnTo>
                <a:lnTo>
                  <a:pt x="9271" y="83311"/>
                </a:lnTo>
                <a:lnTo>
                  <a:pt x="128397" y="16636"/>
                </a:lnTo>
                <a:lnTo>
                  <a:pt x="119125" y="0"/>
                </a:lnTo>
                <a:close/>
              </a:path>
            </a:pathLst>
          </a:custGeom>
          <a:solidFill>
            <a:srgbClr val="5B5D6B"/>
          </a:solidFill>
        </p:spPr>
        <p:txBody>
          <a:bodyPr wrap="square" lIns="0" tIns="0" rIns="0" bIns="0" rtlCol="0"/>
          <a:lstStyle/>
          <a:p>
            <a:endParaRPr dirty="0"/>
          </a:p>
        </p:txBody>
      </p:sp>
      <p:sp>
        <p:nvSpPr>
          <p:cNvPr id="89" name="bk object 89"/>
          <p:cNvSpPr/>
          <p:nvPr/>
        </p:nvSpPr>
        <p:spPr>
          <a:xfrm>
            <a:off x="1620266" y="3986529"/>
            <a:ext cx="115570" cy="104139"/>
          </a:xfrm>
          <a:custGeom>
            <a:avLst/>
            <a:gdLst/>
            <a:ahLst/>
            <a:cxnLst/>
            <a:rect l="l" t="t" r="r" b="b"/>
            <a:pathLst>
              <a:path w="115569" h="104139">
                <a:moveTo>
                  <a:pt x="102870" y="0"/>
                </a:moveTo>
                <a:lnTo>
                  <a:pt x="0" y="89789"/>
                </a:lnTo>
                <a:lnTo>
                  <a:pt x="12572" y="104140"/>
                </a:lnTo>
                <a:lnTo>
                  <a:pt x="115442" y="14351"/>
                </a:lnTo>
                <a:lnTo>
                  <a:pt x="102870" y="0"/>
                </a:lnTo>
                <a:close/>
              </a:path>
            </a:pathLst>
          </a:custGeom>
          <a:solidFill>
            <a:srgbClr val="5B5D6B"/>
          </a:solidFill>
        </p:spPr>
        <p:txBody>
          <a:bodyPr wrap="square" lIns="0" tIns="0" rIns="0" bIns="0" rtlCol="0"/>
          <a:lstStyle/>
          <a:p>
            <a:endParaRPr dirty="0"/>
          </a:p>
        </p:txBody>
      </p:sp>
      <p:sp>
        <p:nvSpPr>
          <p:cNvPr id="90" name="bk object 90"/>
          <p:cNvSpPr/>
          <p:nvPr/>
        </p:nvSpPr>
        <p:spPr>
          <a:xfrm>
            <a:off x="1653667" y="4016755"/>
            <a:ext cx="115570" cy="104139"/>
          </a:xfrm>
          <a:custGeom>
            <a:avLst/>
            <a:gdLst/>
            <a:ahLst/>
            <a:cxnLst/>
            <a:rect l="l" t="t" r="r" b="b"/>
            <a:pathLst>
              <a:path w="115569" h="104139">
                <a:moveTo>
                  <a:pt x="102869" y="0"/>
                </a:moveTo>
                <a:lnTo>
                  <a:pt x="0" y="89662"/>
                </a:lnTo>
                <a:lnTo>
                  <a:pt x="12445" y="104013"/>
                </a:lnTo>
                <a:lnTo>
                  <a:pt x="115315" y="14351"/>
                </a:lnTo>
                <a:lnTo>
                  <a:pt x="102869" y="0"/>
                </a:lnTo>
                <a:close/>
              </a:path>
            </a:pathLst>
          </a:custGeom>
          <a:solidFill>
            <a:srgbClr val="5B5D6B"/>
          </a:solidFill>
        </p:spPr>
        <p:txBody>
          <a:bodyPr wrap="square" lIns="0" tIns="0" rIns="0" bIns="0" rtlCol="0"/>
          <a:lstStyle/>
          <a:p>
            <a:endParaRPr dirty="0"/>
          </a:p>
        </p:txBody>
      </p:sp>
      <p:sp>
        <p:nvSpPr>
          <p:cNvPr id="91" name="bk object 91"/>
          <p:cNvSpPr/>
          <p:nvPr/>
        </p:nvSpPr>
        <p:spPr>
          <a:xfrm>
            <a:off x="1677416" y="4043679"/>
            <a:ext cx="115570" cy="104139"/>
          </a:xfrm>
          <a:custGeom>
            <a:avLst/>
            <a:gdLst/>
            <a:ahLst/>
            <a:cxnLst/>
            <a:rect l="l" t="t" r="r" b="b"/>
            <a:pathLst>
              <a:path w="115569" h="104139">
                <a:moveTo>
                  <a:pt x="102869" y="0"/>
                </a:moveTo>
                <a:lnTo>
                  <a:pt x="0" y="89789"/>
                </a:lnTo>
                <a:lnTo>
                  <a:pt x="12572" y="104140"/>
                </a:lnTo>
                <a:lnTo>
                  <a:pt x="115442" y="14351"/>
                </a:lnTo>
                <a:lnTo>
                  <a:pt x="102869" y="0"/>
                </a:lnTo>
                <a:close/>
              </a:path>
            </a:pathLst>
          </a:custGeom>
          <a:solidFill>
            <a:srgbClr val="5B5D6B"/>
          </a:solidFill>
        </p:spPr>
        <p:txBody>
          <a:bodyPr wrap="square" lIns="0" tIns="0" rIns="0" bIns="0" rtlCol="0"/>
          <a:lstStyle/>
          <a:p>
            <a:endParaRPr dirty="0"/>
          </a:p>
        </p:txBody>
      </p:sp>
      <p:sp>
        <p:nvSpPr>
          <p:cNvPr id="92" name="bk object 92"/>
          <p:cNvSpPr/>
          <p:nvPr/>
        </p:nvSpPr>
        <p:spPr>
          <a:xfrm>
            <a:off x="1704720" y="4070730"/>
            <a:ext cx="118110" cy="100965"/>
          </a:xfrm>
          <a:custGeom>
            <a:avLst/>
            <a:gdLst/>
            <a:ahLst/>
            <a:cxnLst/>
            <a:rect l="l" t="t" r="r" b="b"/>
            <a:pathLst>
              <a:path w="118110" h="100964">
                <a:moveTo>
                  <a:pt x="106045" y="0"/>
                </a:moveTo>
                <a:lnTo>
                  <a:pt x="0" y="85979"/>
                </a:lnTo>
                <a:lnTo>
                  <a:pt x="11937" y="100838"/>
                </a:lnTo>
                <a:lnTo>
                  <a:pt x="117983" y="14859"/>
                </a:lnTo>
                <a:lnTo>
                  <a:pt x="106045" y="0"/>
                </a:lnTo>
                <a:close/>
              </a:path>
            </a:pathLst>
          </a:custGeom>
          <a:solidFill>
            <a:srgbClr val="5B5D6B"/>
          </a:solidFill>
        </p:spPr>
        <p:txBody>
          <a:bodyPr wrap="square" lIns="0" tIns="0" rIns="0" bIns="0" rtlCol="0"/>
          <a:lstStyle/>
          <a:p>
            <a:endParaRPr dirty="0"/>
          </a:p>
        </p:txBody>
      </p:sp>
      <p:sp>
        <p:nvSpPr>
          <p:cNvPr id="93" name="bk object 93"/>
          <p:cNvSpPr/>
          <p:nvPr/>
        </p:nvSpPr>
        <p:spPr>
          <a:xfrm>
            <a:off x="771525" y="4068698"/>
            <a:ext cx="285750" cy="240029"/>
          </a:xfrm>
          <a:custGeom>
            <a:avLst/>
            <a:gdLst/>
            <a:ahLst/>
            <a:cxnLst/>
            <a:rect l="l" t="t" r="r" b="b"/>
            <a:pathLst>
              <a:path w="285750" h="240029">
                <a:moveTo>
                  <a:pt x="146950" y="73151"/>
                </a:moveTo>
                <a:lnTo>
                  <a:pt x="101600" y="73151"/>
                </a:lnTo>
                <a:lnTo>
                  <a:pt x="149225" y="239775"/>
                </a:lnTo>
                <a:lnTo>
                  <a:pt x="204787" y="239775"/>
                </a:lnTo>
                <a:lnTo>
                  <a:pt x="227000" y="177926"/>
                </a:lnTo>
                <a:lnTo>
                  <a:pt x="177800" y="177926"/>
                </a:lnTo>
                <a:lnTo>
                  <a:pt x="146950" y="73151"/>
                </a:lnTo>
                <a:close/>
              </a:path>
              <a:path w="285750" h="240029">
                <a:moveTo>
                  <a:pt x="125412" y="0"/>
                </a:moveTo>
                <a:lnTo>
                  <a:pt x="76200" y="0"/>
                </a:lnTo>
                <a:lnTo>
                  <a:pt x="0" y="228726"/>
                </a:lnTo>
                <a:lnTo>
                  <a:pt x="44450" y="233425"/>
                </a:lnTo>
                <a:lnTo>
                  <a:pt x="101600" y="73151"/>
                </a:lnTo>
                <a:lnTo>
                  <a:pt x="146950" y="73151"/>
                </a:lnTo>
                <a:lnTo>
                  <a:pt x="125412" y="0"/>
                </a:lnTo>
                <a:close/>
              </a:path>
              <a:path w="285750" h="240029">
                <a:moveTo>
                  <a:pt x="285750" y="14350"/>
                </a:moveTo>
                <a:lnTo>
                  <a:pt x="234950" y="15875"/>
                </a:lnTo>
                <a:lnTo>
                  <a:pt x="177800" y="177926"/>
                </a:lnTo>
                <a:lnTo>
                  <a:pt x="227000" y="177926"/>
                </a:lnTo>
                <a:lnTo>
                  <a:pt x="285750" y="14350"/>
                </a:lnTo>
                <a:close/>
              </a:path>
            </a:pathLst>
          </a:custGeom>
          <a:solidFill>
            <a:srgbClr val="5B5D6B"/>
          </a:solidFill>
        </p:spPr>
        <p:txBody>
          <a:bodyPr wrap="square" lIns="0" tIns="0" rIns="0" bIns="0" rtlCol="0"/>
          <a:lstStyle/>
          <a:p>
            <a:endParaRPr dirty="0"/>
          </a:p>
        </p:txBody>
      </p:sp>
      <p:sp>
        <p:nvSpPr>
          <p:cNvPr id="94" name="bk object 94"/>
          <p:cNvSpPr/>
          <p:nvPr/>
        </p:nvSpPr>
        <p:spPr>
          <a:xfrm>
            <a:off x="293331" y="4071111"/>
            <a:ext cx="671195" cy="1840230"/>
          </a:xfrm>
          <a:custGeom>
            <a:avLst/>
            <a:gdLst/>
            <a:ahLst/>
            <a:cxnLst/>
            <a:rect l="l" t="t" r="r" b="b"/>
            <a:pathLst>
              <a:path w="671194" h="1840229">
                <a:moveTo>
                  <a:pt x="652691" y="0"/>
                </a:moveTo>
                <a:lnTo>
                  <a:pt x="0" y="1833575"/>
                </a:lnTo>
                <a:lnTo>
                  <a:pt x="17945" y="1839963"/>
                </a:lnTo>
                <a:lnTo>
                  <a:pt x="670636" y="6350"/>
                </a:lnTo>
                <a:lnTo>
                  <a:pt x="652691" y="0"/>
                </a:lnTo>
                <a:close/>
              </a:path>
            </a:pathLst>
          </a:custGeom>
          <a:solidFill>
            <a:srgbClr val="5B5D6B"/>
          </a:solidFill>
        </p:spPr>
        <p:txBody>
          <a:bodyPr wrap="square" lIns="0" tIns="0" rIns="0" bIns="0" rtlCol="0"/>
          <a:lstStyle/>
          <a:p>
            <a:endParaRPr dirty="0"/>
          </a:p>
        </p:txBody>
      </p:sp>
      <p:sp>
        <p:nvSpPr>
          <p:cNvPr id="95" name="bk object 95"/>
          <p:cNvSpPr/>
          <p:nvPr/>
        </p:nvSpPr>
        <p:spPr>
          <a:xfrm>
            <a:off x="7662" y="4937505"/>
            <a:ext cx="1634489" cy="132715"/>
          </a:xfrm>
          <a:custGeom>
            <a:avLst/>
            <a:gdLst/>
            <a:ahLst/>
            <a:cxnLst/>
            <a:rect l="l" t="t" r="r" b="b"/>
            <a:pathLst>
              <a:path w="1634489" h="132714">
                <a:moveTo>
                  <a:pt x="1322" y="0"/>
                </a:moveTo>
                <a:lnTo>
                  <a:pt x="0" y="19050"/>
                </a:lnTo>
                <a:lnTo>
                  <a:pt x="1632796" y="132588"/>
                </a:lnTo>
                <a:lnTo>
                  <a:pt x="1634066" y="113538"/>
                </a:lnTo>
                <a:lnTo>
                  <a:pt x="1322" y="0"/>
                </a:lnTo>
                <a:close/>
              </a:path>
            </a:pathLst>
          </a:custGeom>
          <a:solidFill>
            <a:srgbClr val="5B5D6B"/>
          </a:solidFill>
        </p:spPr>
        <p:txBody>
          <a:bodyPr wrap="square" lIns="0" tIns="0" rIns="0" bIns="0" rtlCol="0"/>
          <a:lstStyle/>
          <a:p>
            <a:endParaRPr dirty="0"/>
          </a:p>
        </p:txBody>
      </p:sp>
      <p:sp>
        <p:nvSpPr>
          <p:cNvPr id="96" name="bk object 96"/>
          <p:cNvSpPr/>
          <p:nvPr/>
        </p:nvSpPr>
        <p:spPr>
          <a:xfrm>
            <a:off x="1455038" y="3880484"/>
            <a:ext cx="98425" cy="109855"/>
          </a:xfrm>
          <a:custGeom>
            <a:avLst/>
            <a:gdLst/>
            <a:ahLst/>
            <a:cxnLst/>
            <a:rect l="l" t="t" r="r" b="b"/>
            <a:pathLst>
              <a:path w="98425" h="109854">
                <a:moveTo>
                  <a:pt x="83820" y="0"/>
                </a:moveTo>
                <a:lnTo>
                  <a:pt x="0" y="97408"/>
                </a:lnTo>
                <a:lnTo>
                  <a:pt x="14351" y="109854"/>
                </a:lnTo>
                <a:lnTo>
                  <a:pt x="98298" y="12445"/>
                </a:lnTo>
                <a:lnTo>
                  <a:pt x="83820" y="0"/>
                </a:lnTo>
                <a:close/>
              </a:path>
            </a:pathLst>
          </a:custGeom>
          <a:solidFill>
            <a:srgbClr val="5B5D6B"/>
          </a:solidFill>
        </p:spPr>
        <p:txBody>
          <a:bodyPr wrap="square" lIns="0" tIns="0" rIns="0" bIns="0" rtlCol="0"/>
          <a:lstStyle/>
          <a:p>
            <a:endParaRPr dirty="0"/>
          </a:p>
        </p:txBody>
      </p:sp>
      <p:sp>
        <p:nvSpPr>
          <p:cNvPr id="97" name="bk object 97"/>
          <p:cNvSpPr/>
          <p:nvPr/>
        </p:nvSpPr>
        <p:spPr>
          <a:xfrm>
            <a:off x="1491488" y="3901059"/>
            <a:ext cx="98425" cy="110489"/>
          </a:xfrm>
          <a:custGeom>
            <a:avLst/>
            <a:gdLst/>
            <a:ahLst/>
            <a:cxnLst/>
            <a:rect l="l" t="t" r="r" b="b"/>
            <a:pathLst>
              <a:path w="98425" h="110489">
                <a:moveTo>
                  <a:pt x="83947" y="0"/>
                </a:moveTo>
                <a:lnTo>
                  <a:pt x="0" y="97536"/>
                </a:lnTo>
                <a:lnTo>
                  <a:pt x="14478" y="109982"/>
                </a:lnTo>
                <a:lnTo>
                  <a:pt x="98298" y="12446"/>
                </a:lnTo>
                <a:lnTo>
                  <a:pt x="83947" y="0"/>
                </a:lnTo>
                <a:close/>
              </a:path>
            </a:pathLst>
          </a:custGeom>
          <a:solidFill>
            <a:srgbClr val="5B5D6B"/>
          </a:solidFill>
        </p:spPr>
        <p:txBody>
          <a:bodyPr wrap="square" lIns="0" tIns="0" rIns="0" bIns="0" rtlCol="0"/>
          <a:lstStyle/>
          <a:p>
            <a:endParaRPr dirty="0"/>
          </a:p>
        </p:txBody>
      </p:sp>
      <p:sp>
        <p:nvSpPr>
          <p:cNvPr id="98" name="bk object 98"/>
          <p:cNvSpPr/>
          <p:nvPr/>
        </p:nvSpPr>
        <p:spPr>
          <a:xfrm>
            <a:off x="1530985" y="3915536"/>
            <a:ext cx="103505" cy="116205"/>
          </a:xfrm>
          <a:custGeom>
            <a:avLst/>
            <a:gdLst/>
            <a:ahLst/>
            <a:cxnLst/>
            <a:rect l="l" t="t" r="r" b="b"/>
            <a:pathLst>
              <a:path w="103505" h="116204">
                <a:moveTo>
                  <a:pt x="89027" y="0"/>
                </a:moveTo>
                <a:lnTo>
                  <a:pt x="0" y="103505"/>
                </a:lnTo>
                <a:lnTo>
                  <a:pt x="14478" y="115950"/>
                </a:lnTo>
                <a:lnTo>
                  <a:pt x="103504" y="12445"/>
                </a:lnTo>
                <a:lnTo>
                  <a:pt x="89027" y="0"/>
                </a:lnTo>
                <a:close/>
              </a:path>
            </a:pathLst>
          </a:custGeom>
          <a:solidFill>
            <a:srgbClr val="5B5D6B"/>
          </a:solidFill>
        </p:spPr>
        <p:txBody>
          <a:bodyPr wrap="square" lIns="0" tIns="0" rIns="0" bIns="0" rtlCol="0"/>
          <a:lstStyle/>
          <a:p>
            <a:endParaRPr dirty="0"/>
          </a:p>
        </p:txBody>
      </p:sp>
      <p:sp>
        <p:nvSpPr>
          <p:cNvPr id="99" name="bk object 99"/>
          <p:cNvSpPr/>
          <p:nvPr/>
        </p:nvSpPr>
        <p:spPr>
          <a:xfrm>
            <a:off x="1559052" y="3938015"/>
            <a:ext cx="111125" cy="109220"/>
          </a:xfrm>
          <a:custGeom>
            <a:avLst/>
            <a:gdLst/>
            <a:ahLst/>
            <a:cxnLst/>
            <a:rect l="l" t="t" r="r" b="b"/>
            <a:pathLst>
              <a:path w="111125" h="109220">
                <a:moveTo>
                  <a:pt x="97535" y="0"/>
                </a:moveTo>
                <a:lnTo>
                  <a:pt x="0" y="95503"/>
                </a:lnTo>
                <a:lnTo>
                  <a:pt x="13334" y="109092"/>
                </a:lnTo>
                <a:lnTo>
                  <a:pt x="110871" y="13588"/>
                </a:lnTo>
                <a:lnTo>
                  <a:pt x="97535" y="0"/>
                </a:lnTo>
                <a:close/>
              </a:path>
            </a:pathLst>
          </a:custGeom>
          <a:solidFill>
            <a:srgbClr val="5B5D6B"/>
          </a:solidFill>
        </p:spPr>
        <p:txBody>
          <a:bodyPr wrap="square" lIns="0" tIns="0" rIns="0" bIns="0" rtlCol="0"/>
          <a:lstStyle/>
          <a:p>
            <a:endParaRPr dirty="0"/>
          </a:p>
        </p:txBody>
      </p:sp>
      <p:sp>
        <p:nvSpPr>
          <p:cNvPr id="100" name="bk object 100"/>
          <p:cNvSpPr/>
          <p:nvPr/>
        </p:nvSpPr>
        <p:spPr>
          <a:xfrm>
            <a:off x="1273047" y="3804284"/>
            <a:ext cx="74930" cy="113030"/>
          </a:xfrm>
          <a:custGeom>
            <a:avLst/>
            <a:gdLst/>
            <a:ahLst/>
            <a:cxnLst/>
            <a:rect l="l" t="t" r="r" b="b"/>
            <a:pathLst>
              <a:path w="74930" h="113029">
                <a:moveTo>
                  <a:pt x="58293" y="0"/>
                </a:moveTo>
                <a:lnTo>
                  <a:pt x="0" y="103758"/>
                </a:lnTo>
                <a:lnTo>
                  <a:pt x="16510" y="113029"/>
                </a:lnTo>
                <a:lnTo>
                  <a:pt x="74930" y="9270"/>
                </a:lnTo>
                <a:lnTo>
                  <a:pt x="58293" y="0"/>
                </a:lnTo>
                <a:close/>
              </a:path>
            </a:pathLst>
          </a:custGeom>
          <a:solidFill>
            <a:srgbClr val="5B5D6B"/>
          </a:solidFill>
        </p:spPr>
        <p:txBody>
          <a:bodyPr wrap="square" lIns="0" tIns="0" rIns="0" bIns="0" rtlCol="0"/>
          <a:lstStyle/>
          <a:p>
            <a:endParaRPr dirty="0"/>
          </a:p>
        </p:txBody>
      </p:sp>
      <p:sp>
        <p:nvSpPr>
          <p:cNvPr id="101" name="bk object 101"/>
          <p:cNvSpPr/>
          <p:nvPr/>
        </p:nvSpPr>
        <p:spPr>
          <a:xfrm>
            <a:off x="1315847" y="3816984"/>
            <a:ext cx="74930" cy="113030"/>
          </a:xfrm>
          <a:custGeom>
            <a:avLst/>
            <a:gdLst/>
            <a:ahLst/>
            <a:cxnLst/>
            <a:rect l="l" t="t" r="r" b="b"/>
            <a:pathLst>
              <a:path w="74930" h="113029">
                <a:moveTo>
                  <a:pt x="58419" y="0"/>
                </a:moveTo>
                <a:lnTo>
                  <a:pt x="0" y="103758"/>
                </a:lnTo>
                <a:lnTo>
                  <a:pt x="16637" y="113029"/>
                </a:lnTo>
                <a:lnTo>
                  <a:pt x="74930" y="9270"/>
                </a:lnTo>
                <a:lnTo>
                  <a:pt x="58419" y="0"/>
                </a:lnTo>
                <a:close/>
              </a:path>
            </a:pathLst>
          </a:custGeom>
          <a:solidFill>
            <a:srgbClr val="5B5D6B"/>
          </a:solidFill>
        </p:spPr>
        <p:txBody>
          <a:bodyPr wrap="square" lIns="0" tIns="0" rIns="0" bIns="0" rtlCol="0"/>
          <a:lstStyle/>
          <a:p>
            <a:endParaRPr dirty="0"/>
          </a:p>
        </p:txBody>
      </p:sp>
      <p:sp>
        <p:nvSpPr>
          <p:cNvPr id="102" name="bk object 102"/>
          <p:cNvSpPr/>
          <p:nvPr/>
        </p:nvSpPr>
        <p:spPr>
          <a:xfrm>
            <a:off x="1351407" y="3824732"/>
            <a:ext cx="83820" cy="120014"/>
          </a:xfrm>
          <a:custGeom>
            <a:avLst/>
            <a:gdLst/>
            <a:ahLst/>
            <a:cxnLst/>
            <a:rect l="l" t="t" r="r" b="b"/>
            <a:pathLst>
              <a:path w="83819" h="120014">
                <a:moveTo>
                  <a:pt x="67056" y="0"/>
                </a:moveTo>
                <a:lnTo>
                  <a:pt x="0" y="109728"/>
                </a:lnTo>
                <a:lnTo>
                  <a:pt x="16256" y="119761"/>
                </a:lnTo>
                <a:lnTo>
                  <a:pt x="83312" y="10033"/>
                </a:lnTo>
                <a:lnTo>
                  <a:pt x="67056" y="0"/>
                </a:lnTo>
                <a:close/>
              </a:path>
            </a:pathLst>
          </a:custGeom>
          <a:solidFill>
            <a:srgbClr val="5B5D6B"/>
          </a:solidFill>
        </p:spPr>
        <p:txBody>
          <a:bodyPr wrap="square" lIns="0" tIns="0" rIns="0" bIns="0" rtlCol="0"/>
          <a:lstStyle/>
          <a:p>
            <a:endParaRPr dirty="0"/>
          </a:p>
        </p:txBody>
      </p:sp>
      <p:sp>
        <p:nvSpPr>
          <p:cNvPr id="103" name="bk object 103"/>
          <p:cNvSpPr/>
          <p:nvPr/>
        </p:nvSpPr>
        <p:spPr>
          <a:xfrm>
            <a:off x="1386966" y="3846195"/>
            <a:ext cx="92075" cy="114935"/>
          </a:xfrm>
          <a:custGeom>
            <a:avLst/>
            <a:gdLst/>
            <a:ahLst/>
            <a:cxnLst/>
            <a:rect l="l" t="t" r="r" b="b"/>
            <a:pathLst>
              <a:path w="92075" h="114935">
                <a:moveTo>
                  <a:pt x="76200" y="0"/>
                </a:moveTo>
                <a:lnTo>
                  <a:pt x="0" y="103631"/>
                </a:lnTo>
                <a:lnTo>
                  <a:pt x="15367" y="114934"/>
                </a:lnTo>
                <a:lnTo>
                  <a:pt x="91567" y="11302"/>
                </a:lnTo>
                <a:lnTo>
                  <a:pt x="76200" y="0"/>
                </a:lnTo>
                <a:close/>
              </a:path>
            </a:pathLst>
          </a:custGeom>
          <a:solidFill>
            <a:srgbClr val="5B5D6B"/>
          </a:solidFill>
        </p:spPr>
        <p:txBody>
          <a:bodyPr wrap="square" lIns="0" tIns="0" rIns="0" bIns="0" rtlCol="0"/>
          <a:lstStyle/>
          <a:p>
            <a:endParaRPr dirty="0"/>
          </a:p>
        </p:txBody>
      </p:sp>
      <p:sp>
        <p:nvSpPr>
          <p:cNvPr id="104" name="bk object 104"/>
          <p:cNvSpPr/>
          <p:nvPr/>
        </p:nvSpPr>
        <p:spPr>
          <a:xfrm>
            <a:off x="1062647" y="3753611"/>
            <a:ext cx="54610" cy="119380"/>
          </a:xfrm>
          <a:custGeom>
            <a:avLst/>
            <a:gdLst/>
            <a:ahLst/>
            <a:cxnLst/>
            <a:rect l="l" t="t" r="r" b="b"/>
            <a:pathLst>
              <a:path w="54609" h="119379">
                <a:moveTo>
                  <a:pt x="36194" y="0"/>
                </a:moveTo>
                <a:lnTo>
                  <a:pt x="0" y="113411"/>
                </a:lnTo>
                <a:lnTo>
                  <a:pt x="18148" y="119125"/>
                </a:lnTo>
                <a:lnTo>
                  <a:pt x="54343" y="5714"/>
                </a:lnTo>
                <a:lnTo>
                  <a:pt x="36194" y="0"/>
                </a:lnTo>
                <a:close/>
              </a:path>
            </a:pathLst>
          </a:custGeom>
          <a:solidFill>
            <a:srgbClr val="5B5D6B"/>
          </a:solidFill>
        </p:spPr>
        <p:txBody>
          <a:bodyPr wrap="square" lIns="0" tIns="0" rIns="0" bIns="0" rtlCol="0"/>
          <a:lstStyle/>
          <a:p>
            <a:endParaRPr dirty="0"/>
          </a:p>
        </p:txBody>
      </p:sp>
      <p:sp>
        <p:nvSpPr>
          <p:cNvPr id="105" name="bk object 105"/>
          <p:cNvSpPr/>
          <p:nvPr/>
        </p:nvSpPr>
        <p:spPr>
          <a:xfrm>
            <a:off x="1105738" y="3763390"/>
            <a:ext cx="57150" cy="118745"/>
          </a:xfrm>
          <a:custGeom>
            <a:avLst/>
            <a:gdLst/>
            <a:ahLst/>
            <a:cxnLst/>
            <a:rect l="l" t="t" r="r" b="b"/>
            <a:pathLst>
              <a:path w="57150" h="118745">
                <a:moveTo>
                  <a:pt x="39077" y="0"/>
                </a:moveTo>
                <a:lnTo>
                  <a:pt x="0" y="112394"/>
                </a:lnTo>
                <a:lnTo>
                  <a:pt x="17983" y="118617"/>
                </a:lnTo>
                <a:lnTo>
                  <a:pt x="57073" y="6222"/>
                </a:lnTo>
                <a:lnTo>
                  <a:pt x="39077" y="0"/>
                </a:lnTo>
                <a:close/>
              </a:path>
            </a:pathLst>
          </a:custGeom>
          <a:solidFill>
            <a:srgbClr val="5B5D6B"/>
          </a:solidFill>
        </p:spPr>
        <p:txBody>
          <a:bodyPr wrap="square" lIns="0" tIns="0" rIns="0" bIns="0" rtlCol="0"/>
          <a:lstStyle/>
          <a:p>
            <a:endParaRPr dirty="0"/>
          </a:p>
        </p:txBody>
      </p:sp>
      <p:sp>
        <p:nvSpPr>
          <p:cNvPr id="106" name="bk object 106"/>
          <p:cNvSpPr/>
          <p:nvPr/>
        </p:nvSpPr>
        <p:spPr>
          <a:xfrm>
            <a:off x="1153363" y="3771265"/>
            <a:ext cx="57150" cy="118745"/>
          </a:xfrm>
          <a:custGeom>
            <a:avLst/>
            <a:gdLst/>
            <a:ahLst/>
            <a:cxnLst/>
            <a:rect l="l" t="t" r="r" b="b"/>
            <a:pathLst>
              <a:path w="57150" h="118745">
                <a:moveTo>
                  <a:pt x="39077" y="0"/>
                </a:moveTo>
                <a:lnTo>
                  <a:pt x="0" y="112522"/>
                </a:lnTo>
                <a:lnTo>
                  <a:pt x="17983" y="118745"/>
                </a:lnTo>
                <a:lnTo>
                  <a:pt x="57073" y="6223"/>
                </a:lnTo>
                <a:lnTo>
                  <a:pt x="39077" y="0"/>
                </a:lnTo>
                <a:close/>
              </a:path>
            </a:pathLst>
          </a:custGeom>
          <a:solidFill>
            <a:srgbClr val="5B5D6B"/>
          </a:solidFill>
        </p:spPr>
        <p:txBody>
          <a:bodyPr wrap="square" lIns="0" tIns="0" rIns="0" bIns="0" rtlCol="0"/>
          <a:lstStyle/>
          <a:p>
            <a:endParaRPr dirty="0"/>
          </a:p>
        </p:txBody>
      </p:sp>
      <p:sp>
        <p:nvSpPr>
          <p:cNvPr id="107" name="bk object 107"/>
          <p:cNvSpPr/>
          <p:nvPr/>
        </p:nvSpPr>
        <p:spPr>
          <a:xfrm>
            <a:off x="1197038" y="3778630"/>
            <a:ext cx="65405" cy="116839"/>
          </a:xfrm>
          <a:custGeom>
            <a:avLst/>
            <a:gdLst/>
            <a:ahLst/>
            <a:cxnLst/>
            <a:rect l="l" t="t" r="r" b="b"/>
            <a:pathLst>
              <a:path w="65405" h="116839">
                <a:moveTo>
                  <a:pt x="47498" y="0"/>
                </a:moveTo>
                <a:lnTo>
                  <a:pt x="0" y="109093"/>
                </a:lnTo>
                <a:lnTo>
                  <a:pt x="17462" y="116713"/>
                </a:lnTo>
                <a:lnTo>
                  <a:pt x="64960" y="7620"/>
                </a:lnTo>
                <a:lnTo>
                  <a:pt x="47498" y="0"/>
                </a:lnTo>
                <a:close/>
              </a:path>
            </a:pathLst>
          </a:custGeom>
          <a:solidFill>
            <a:srgbClr val="5B5D6B"/>
          </a:solidFill>
        </p:spPr>
        <p:txBody>
          <a:bodyPr wrap="square" lIns="0" tIns="0" rIns="0" bIns="0" rtlCol="0"/>
          <a:lstStyle/>
          <a:p>
            <a:endParaRPr dirty="0"/>
          </a:p>
        </p:txBody>
      </p:sp>
      <p:sp>
        <p:nvSpPr>
          <p:cNvPr id="108" name="bk object 108"/>
          <p:cNvSpPr/>
          <p:nvPr/>
        </p:nvSpPr>
        <p:spPr>
          <a:xfrm>
            <a:off x="835342" y="3756025"/>
            <a:ext cx="36195" cy="111125"/>
          </a:xfrm>
          <a:custGeom>
            <a:avLst/>
            <a:gdLst/>
            <a:ahLst/>
            <a:cxnLst/>
            <a:rect l="l" t="t" r="r" b="b"/>
            <a:pathLst>
              <a:path w="36194" h="111125">
                <a:moveTo>
                  <a:pt x="17068" y="0"/>
                </a:moveTo>
                <a:lnTo>
                  <a:pt x="0" y="108204"/>
                </a:lnTo>
                <a:lnTo>
                  <a:pt x="18821" y="111125"/>
                </a:lnTo>
                <a:lnTo>
                  <a:pt x="35877" y="2920"/>
                </a:lnTo>
                <a:lnTo>
                  <a:pt x="17068" y="0"/>
                </a:lnTo>
                <a:close/>
              </a:path>
            </a:pathLst>
          </a:custGeom>
          <a:solidFill>
            <a:srgbClr val="5B5D6B"/>
          </a:solidFill>
        </p:spPr>
        <p:txBody>
          <a:bodyPr wrap="square" lIns="0" tIns="0" rIns="0" bIns="0" rtlCol="0"/>
          <a:lstStyle/>
          <a:p>
            <a:endParaRPr dirty="0"/>
          </a:p>
        </p:txBody>
      </p:sp>
      <p:sp>
        <p:nvSpPr>
          <p:cNvPr id="109" name="bk object 109"/>
          <p:cNvSpPr/>
          <p:nvPr/>
        </p:nvSpPr>
        <p:spPr>
          <a:xfrm>
            <a:off x="883869" y="3748151"/>
            <a:ext cx="43815" cy="120650"/>
          </a:xfrm>
          <a:custGeom>
            <a:avLst/>
            <a:gdLst/>
            <a:ahLst/>
            <a:cxnLst/>
            <a:rect l="l" t="t" r="r" b="b"/>
            <a:pathLst>
              <a:path w="43815" h="120650">
                <a:moveTo>
                  <a:pt x="24980" y="0"/>
                </a:moveTo>
                <a:lnTo>
                  <a:pt x="0" y="116459"/>
                </a:lnTo>
                <a:lnTo>
                  <a:pt x="18618" y="120523"/>
                </a:lnTo>
                <a:lnTo>
                  <a:pt x="43599" y="4063"/>
                </a:lnTo>
                <a:lnTo>
                  <a:pt x="24980" y="0"/>
                </a:lnTo>
                <a:close/>
              </a:path>
            </a:pathLst>
          </a:custGeom>
          <a:solidFill>
            <a:srgbClr val="5B5D6B"/>
          </a:solidFill>
        </p:spPr>
        <p:txBody>
          <a:bodyPr wrap="square" lIns="0" tIns="0" rIns="0" bIns="0" rtlCol="0"/>
          <a:lstStyle/>
          <a:p>
            <a:endParaRPr dirty="0"/>
          </a:p>
        </p:txBody>
      </p:sp>
      <p:sp>
        <p:nvSpPr>
          <p:cNvPr id="110" name="bk object 110"/>
          <p:cNvSpPr/>
          <p:nvPr/>
        </p:nvSpPr>
        <p:spPr>
          <a:xfrm>
            <a:off x="931062" y="3743452"/>
            <a:ext cx="45085" cy="120650"/>
          </a:xfrm>
          <a:custGeom>
            <a:avLst/>
            <a:gdLst/>
            <a:ahLst/>
            <a:cxnLst/>
            <a:rect l="l" t="t" r="r" b="b"/>
            <a:pathLst>
              <a:path w="45084" h="120650">
                <a:moveTo>
                  <a:pt x="25869" y="0"/>
                </a:moveTo>
                <a:lnTo>
                  <a:pt x="0" y="116205"/>
                </a:lnTo>
                <a:lnTo>
                  <a:pt x="18592" y="120396"/>
                </a:lnTo>
                <a:lnTo>
                  <a:pt x="44475" y="4191"/>
                </a:lnTo>
                <a:lnTo>
                  <a:pt x="25869" y="0"/>
                </a:lnTo>
                <a:close/>
              </a:path>
            </a:pathLst>
          </a:custGeom>
          <a:solidFill>
            <a:srgbClr val="5B5D6B"/>
          </a:solidFill>
        </p:spPr>
        <p:txBody>
          <a:bodyPr wrap="square" lIns="0" tIns="0" rIns="0" bIns="0" rtlCol="0"/>
          <a:lstStyle/>
          <a:p>
            <a:endParaRPr dirty="0"/>
          </a:p>
        </p:txBody>
      </p:sp>
      <p:sp>
        <p:nvSpPr>
          <p:cNvPr id="111" name="bk object 111"/>
          <p:cNvSpPr/>
          <p:nvPr/>
        </p:nvSpPr>
        <p:spPr>
          <a:xfrm>
            <a:off x="979195" y="3745103"/>
            <a:ext cx="46990" cy="120650"/>
          </a:xfrm>
          <a:custGeom>
            <a:avLst/>
            <a:gdLst/>
            <a:ahLst/>
            <a:cxnLst/>
            <a:rect l="l" t="t" r="r" b="b"/>
            <a:pathLst>
              <a:path w="46990" h="120650">
                <a:moveTo>
                  <a:pt x="28105" y="0"/>
                </a:moveTo>
                <a:lnTo>
                  <a:pt x="0" y="115697"/>
                </a:lnTo>
                <a:lnTo>
                  <a:pt x="18516" y="120269"/>
                </a:lnTo>
                <a:lnTo>
                  <a:pt x="46621" y="4572"/>
                </a:lnTo>
                <a:lnTo>
                  <a:pt x="28105" y="0"/>
                </a:lnTo>
                <a:close/>
              </a:path>
            </a:pathLst>
          </a:custGeom>
          <a:solidFill>
            <a:srgbClr val="5B5D6B"/>
          </a:solidFill>
        </p:spPr>
        <p:txBody>
          <a:bodyPr wrap="square" lIns="0" tIns="0" rIns="0" bIns="0" rtlCol="0"/>
          <a:lstStyle/>
          <a:p>
            <a:endParaRPr dirty="0"/>
          </a:p>
        </p:txBody>
      </p:sp>
      <p:sp>
        <p:nvSpPr>
          <p:cNvPr id="112" name="bk object 112"/>
          <p:cNvSpPr/>
          <p:nvPr/>
        </p:nvSpPr>
        <p:spPr>
          <a:xfrm>
            <a:off x="605561" y="3786504"/>
            <a:ext cx="26034" cy="110489"/>
          </a:xfrm>
          <a:custGeom>
            <a:avLst/>
            <a:gdLst/>
            <a:ahLst/>
            <a:cxnLst/>
            <a:rect l="l" t="t" r="r" b="b"/>
            <a:pathLst>
              <a:path w="26034" h="110489">
                <a:moveTo>
                  <a:pt x="6527" y="0"/>
                </a:moveTo>
                <a:lnTo>
                  <a:pt x="0" y="109347"/>
                </a:lnTo>
                <a:lnTo>
                  <a:pt x="19011" y="110490"/>
                </a:lnTo>
                <a:lnTo>
                  <a:pt x="25539" y="1143"/>
                </a:lnTo>
                <a:lnTo>
                  <a:pt x="6527" y="0"/>
                </a:lnTo>
                <a:close/>
              </a:path>
            </a:pathLst>
          </a:custGeom>
          <a:solidFill>
            <a:srgbClr val="5B5D6B"/>
          </a:solidFill>
        </p:spPr>
        <p:txBody>
          <a:bodyPr wrap="square" lIns="0" tIns="0" rIns="0" bIns="0" rtlCol="0"/>
          <a:lstStyle/>
          <a:p>
            <a:endParaRPr dirty="0"/>
          </a:p>
        </p:txBody>
      </p:sp>
      <p:sp>
        <p:nvSpPr>
          <p:cNvPr id="113" name="bk object 113"/>
          <p:cNvSpPr/>
          <p:nvPr/>
        </p:nvSpPr>
        <p:spPr>
          <a:xfrm>
            <a:off x="665956" y="3778884"/>
            <a:ext cx="0" cy="109855"/>
          </a:xfrm>
          <a:custGeom>
            <a:avLst/>
            <a:gdLst/>
            <a:ahLst/>
            <a:cxnLst/>
            <a:rect l="l" t="t" r="r" b="b"/>
            <a:pathLst>
              <a:path h="109854">
                <a:moveTo>
                  <a:pt x="0" y="0"/>
                </a:moveTo>
                <a:lnTo>
                  <a:pt x="0" y="109854"/>
                </a:lnTo>
              </a:path>
            </a:pathLst>
          </a:custGeom>
          <a:ln w="20307">
            <a:solidFill>
              <a:srgbClr val="5B5D6B"/>
            </a:solidFill>
          </a:ln>
        </p:spPr>
        <p:txBody>
          <a:bodyPr wrap="square" lIns="0" tIns="0" rIns="0" bIns="0" rtlCol="0"/>
          <a:lstStyle/>
          <a:p>
            <a:endParaRPr dirty="0"/>
          </a:p>
        </p:txBody>
      </p:sp>
      <p:sp>
        <p:nvSpPr>
          <p:cNvPr id="114" name="bk object 114"/>
          <p:cNvSpPr/>
          <p:nvPr/>
        </p:nvSpPr>
        <p:spPr>
          <a:xfrm>
            <a:off x="707059" y="3772408"/>
            <a:ext cx="22860" cy="110489"/>
          </a:xfrm>
          <a:custGeom>
            <a:avLst/>
            <a:gdLst/>
            <a:ahLst/>
            <a:cxnLst/>
            <a:rect l="l" t="t" r="r" b="b"/>
            <a:pathLst>
              <a:path w="22859" h="110489">
                <a:moveTo>
                  <a:pt x="3530" y="0"/>
                </a:moveTo>
                <a:lnTo>
                  <a:pt x="0" y="109474"/>
                </a:lnTo>
                <a:lnTo>
                  <a:pt x="19037" y="110109"/>
                </a:lnTo>
                <a:lnTo>
                  <a:pt x="22567" y="635"/>
                </a:lnTo>
                <a:lnTo>
                  <a:pt x="3530" y="0"/>
                </a:lnTo>
                <a:close/>
              </a:path>
            </a:pathLst>
          </a:custGeom>
          <a:solidFill>
            <a:srgbClr val="5B5D6B"/>
          </a:solidFill>
        </p:spPr>
        <p:txBody>
          <a:bodyPr wrap="square" lIns="0" tIns="0" rIns="0" bIns="0" rtlCol="0"/>
          <a:lstStyle/>
          <a:p>
            <a:endParaRPr dirty="0"/>
          </a:p>
        </p:txBody>
      </p:sp>
      <p:sp>
        <p:nvSpPr>
          <p:cNvPr id="115" name="bk object 115"/>
          <p:cNvSpPr/>
          <p:nvPr/>
        </p:nvSpPr>
        <p:spPr>
          <a:xfrm>
            <a:off x="754316" y="3764279"/>
            <a:ext cx="26670" cy="110489"/>
          </a:xfrm>
          <a:custGeom>
            <a:avLst/>
            <a:gdLst/>
            <a:ahLst/>
            <a:cxnLst/>
            <a:rect l="l" t="t" r="r" b="b"/>
            <a:pathLst>
              <a:path w="26670" h="110489">
                <a:moveTo>
                  <a:pt x="7480" y="0"/>
                </a:moveTo>
                <a:lnTo>
                  <a:pt x="0" y="109220"/>
                </a:lnTo>
                <a:lnTo>
                  <a:pt x="18999" y="110490"/>
                </a:lnTo>
                <a:lnTo>
                  <a:pt x="26492" y="1270"/>
                </a:lnTo>
                <a:lnTo>
                  <a:pt x="7480" y="0"/>
                </a:lnTo>
                <a:close/>
              </a:path>
            </a:pathLst>
          </a:custGeom>
          <a:solidFill>
            <a:srgbClr val="5B5D6B"/>
          </a:solidFill>
        </p:spPr>
        <p:txBody>
          <a:bodyPr wrap="square" lIns="0" tIns="0" rIns="0" bIns="0" rtlCol="0"/>
          <a:lstStyle/>
          <a:p>
            <a:endParaRPr dirty="0"/>
          </a:p>
        </p:txBody>
      </p:sp>
      <p:sp>
        <p:nvSpPr>
          <p:cNvPr id="116" name="bk object 116"/>
          <p:cNvSpPr/>
          <p:nvPr/>
        </p:nvSpPr>
        <p:spPr>
          <a:xfrm>
            <a:off x="357149" y="3860672"/>
            <a:ext cx="40005" cy="102235"/>
          </a:xfrm>
          <a:custGeom>
            <a:avLst/>
            <a:gdLst/>
            <a:ahLst/>
            <a:cxnLst/>
            <a:rect l="l" t="t" r="r" b="b"/>
            <a:pathLst>
              <a:path w="40004" h="102235">
                <a:moveTo>
                  <a:pt x="18618" y="0"/>
                </a:moveTo>
                <a:lnTo>
                  <a:pt x="0" y="4063"/>
                </a:lnTo>
                <a:lnTo>
                  <a:pt x="21145" y="101853"/>
                </a:lnTo>
                <a:lnTo>
                  <a:pt x="39763" y="97789"/>
                </a:lnTo>
                <a:lnTo>
                  <a:pt x="18618" y="0"/>
                </a:lnTo>
                <a:close/>
              </a:path>
            </a:pathLst>
          </a:custGeom>
          <a:solidFill>
            <a:srgbClr val="5B5D6B"/>
          </a:solidFill>
        </p:spPr>
        <p:txBody>
          <a:bodyPr wrap="square" lIns="0" tIns="0" rIns="0" bIns="0" rtlCol="0"/>
          <a:lstStyle/>
          <a:p>
            <a:endParaRPr dirty="0"/>
          </a:p>
        </p:txBody>
      </p:sp>
      <p:sp>
        <p:nvSpPr>
          <p:cNvPr id="117" name="bk object 117"/>
          <p:cNvSpPr/>
          <p:nvPr/>
        </p:nvSpPr>
        <p:spPr>
          <a:xfrm>
            <a:off x="405168" y="3844925"/>
            <a:ext cx="42545" cy="101600"/>
          </a:xfrm>
          <a:custGeom>
            <a:avLst/>
            <a:gdLst/>
            <a:ahLst/>
            <a:cxnLst/>
            <a:rect l="l" t="t" r="r" b="b"/>
            <a:pathLst>
              <a:path w="42545" h="101600">
                <a:moveTo>
                  <a:pt x="18503" y="0"/>
                </a:moveTo>
                <a:lnTo>
                  <a:pt x="0" y="4444"/>
                </a:lnTo>
                <a:lnTo>
                  <a:pt x="23647" y="101600"/>
                </a:lnTo>
                <a:lnTo>
                  <a:pt x="42151" y="97155"/>
                </a:lnTo>
                <a:lnTo>
                  <a:pt x="18503" y="0"/>
                </a:lnTo>
                <a:close/>
              </a:path>
            </a:pathLst>
          </a:custGeom>
          <a:solidFill>
            <a:srgbClr val="5B5D6B"/>
          </a:solidFill>
        </p:spPr>
        <p:txBody>
          <a:bodyPr wrap="square" lIns="0" tIns="0" rIns="0" bIns="0" rtlCol="0"/>
          <a:lstStyle/>
          <a:p>
            <a:endParaRPr dirty="0"/>
          </a:p>
        </p:txBody>
      </p:sp>
      <p:sp>
        <p:nvSpPr>
          <p:cNvPr id="118" name="bk object 118"/>
          <p:cNvSpPr/>
          <p:nvPr/>
        </p:nvSpPr>
        <p:spPr>
          <a:xfrm>
            <a:off x="452691" y="3828922"/>
            <a:ext cx="39370" cy="102235"/>
          </a:xfrm>
          <a:custGeom>
            <a:avLst/>
            <a:gdLst/>
            <a:ahLst/>
            <a:cxnLst/>
            <a:rect l="l" t="t" r="r" b="b"/>
            <a:pathLst>
              <a:path w="39370" h="102235">
                <a:moveTo>
                  <a:pt x="18643" y="0"/>
                </a:moveTo>
                <a:lnTo>
                  <a:pt x="0" y="3937"/>
                </a:lnTo>
                <a:lnTo>
                  <a:pt x="20535" y="101853"/>
                </a:lnTo>
                <a:lnTo>
                  <a:pt x="39179" y="97916"/>
                </a:lnTo>
                <a:lnTo>
                  <a:pt x="18643" y="0"/>
                </a:lnTo>
                <a:close/>
              </a:path>
            </a:pathLst>
          </a:custGeom>
          <a:solidFill>
            <a:srgbClr val="5B5D6B"/>
          </a:solidFill>
        </p:spPr>
        <p:txBody>
          <a:bodyPr wrap="square" lIns="0" tIns="0" rIns="0" bIns="0" rtlCol="0"/>
          <a:lstStyle/>
          <a:p>
            <a:endParaRPr dirty="0"/>
          </a:p>
        </p:txBody>
      </p:sp>
      <p:sp>
        <p:nvSpPr>
          <p:cNvPr id="119" name="bk object 119"/>
          <p:cNvSpPr/>
          <p:nvPr/>
        </p:nvSpPr>
        <p:spPr>
          <a:xfrm>
            <a:off x="500659" y="3806825"/>
            <a:ext cx="35560" cy="111125"/>
          </a:xfrm>
          <a:custGeom>
            <a:avLst/>
            <a:gdLst/>
            <a:ahLst/>
            <a:cxnLst/>
            <a:rect l="l" t="t" r="r" b="b"/>
            <a:pathLst>
              <a:path w="35559" h="111125">
                <a:moveTo>
                  <a:pt x="18834" y="0"/>
                </a:moveTo>
                <a:lnTo>
                  <a:pt x="0" y="2793"/>
                </a:lnTo>
                <a:lnTo>
                  <a:pt x="16484" y="111125"/>
                </a:lnTo>
                <a:lnTo>
                  <a:pt x="35318" y="108331"/>
                </a:lnTo>
                <a:lnTo>
                  <a:pt x="18834" y="0"/>
                </a:lnTo>
                <a:close/>
              </a:path>
            </a:pathLst>
          </a:custGeom>
          <a:solidFill>
            <a:srgbClr val="5B5D6B"/>
          </a:solidFill>
        </p:spPr>
        <p:txBody>
          <a:bodyPr wrap="square" lIns="0" tIns="0" rIns="0" bIns="0" rtlCol="0"/>
          <a:lstStyle/>
          <a:p>
            <a:endParaRPr dirty="0"/>
          </a:p>
        </p:txBody>
      </p:sp>
      <p:sp>
        <p:nvSpPr>
          <p:cNvPr id="120" name="bk object 120"/>
          <p:cNvSpPr/>
          <p:nvPr/>
        </p:nvSpPr>
        <p:spPr>
          <a:xfrm>
            <a:off x="22760" y="4008882"/>
            <a:ext cx="70485" cy="94615"/>
          </a:xfrm>
          <a:custGeom>
            <a:avLst/>
            <a:gdLst/>
            <a:ahLst/>
            <a:cxnLst/>
            <a:rect l="l" t="t" r="r" b="b"/>
            <a:pathLst>
              <a:path w="70485" h="94614">
                <a:moveTo>
                  <a:pt x="15986" y="0"/>
                </a:moveTo>
                <a:lnTo>
                  <a:pt x="0" y="10414"/>
                </a:lnTo>
                <a:lnTo>
                  <a:pt x="54380" y="94361"/>
                </a:lnTo>
                <a:lnTo>
                  <a:pt x="70368" y="83947"/>
                </a:lnTo>
                <a:lnTo>
                  <a:pt x="15986" y="0"/>
                </a:lnTo>
                <a:close/>
              </a:path>
            </a:pathLst>
          </a:custGeom>
          <a:solidFill>
            <a:srgbClr val="5B5D6B"/>
          </a:solidFill>
        </p:spPr>
        <p:txBody>
          <a:bodyPr wrap="square" lIns="0" tIns="0" rIns="0" bIns="0" rtlCol="0"/>
          <a:lstStyle/>
          <a:p>
            <a:endParaRPr dirty="0"/>
          </a:p>
        </p:txBody>
      </p:sp>
      <p:sp>
        <p:nvSpPr>
          <p:cNvPr id="121" name="bk object 121"/>
          <p:cNvSpPr/>
          <p:nvPr/>
        </p:nvSpPr>
        <p:spPr>
          <a:xfrm>
            <a:off x="118710" y="3957065"/>
            <a:ext cx="66040" cy="96520"/>
          </a:xfrm>
          <a:custGeom>
            <a:avLst/>
            <a:gdLst/>
            <a:ahLst/>
            <a:cxnLst/>
            <a:rect l="l" t="t" r="r" b="b"/>
            <a:pathLst>
              <a:path w="66039" h="96520">
                <a:moveTo>
                  <a:pt x="16582" y="0"/>
                </a:moveTo>
                <a:lnTo>
                  <a:pt x="0" y="9397"/>
                </a:lnTo>
                <a:lnTo>
                  <a:pt x="49208" y="96392"/>
                </a:lnTo>
                <a:lnTo>
                  <a:pt x="65794" y="86994"/>
                </a:lnTo>
                <a:lnTo>
                  <a:pt x="16582" y="0"/>
                </a:lnTo>
                <a:close/>
              </a:path>
            </a:pathLst>
          </a:custGeom>
          <a:solidFill>
            <a:srgbClr val="5B5D6B"/>
          </a:solidFill>
        </p:spPr>
        <p:txBody>
          <a:bodyPr wrap="square" lIns="0" tIns="0" rIns="0" bIns="0" rtlCol="0"/>
          <a:lstStyle/>
          <a:p>
            <a:endParaRPr dirty="0"/>
          </a:p>
        </p:txBody>
      </p:sp>
      <p:sp>
        <p:nvSpPr>
          <p:cNvPr id="122" name="bk object 122"/>
          <p:cNvSpPr/>
          <p:nvPr/>
        </p:nvSpPr>
        <p:spPr>
          <a:xfrm>
            <a:off x="167474" y="3931792"/>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23" name="bk object 123"/>
          <p:cNvSpPr/>
          <p:nvPr/>
        </p:nvSpPr>
        <p:spPr>
          <a:xfrm>
            <a:off x="210337" y="3915917"/>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24" name="bk object 124"/>
          <p:cNvSpPr/>
          <p:nvPr/>
        </p:nvSpPr>
        <p:spPr>
          <a:xfrm>
            <a:off x="263906" y="3892803"/>
            <a:ext cx="48895" cy="101600"/>
          </a:xfrm>
          <a:custGeom>
            <a:avLst/>
            <a:gdLst/>
            <a:ahLst/>
            <a:cxnLst/>
            <a:rect l="l" t="t" r="r" b="b"/>
            <a:pathLst>
              <a:path w="48895" h="101600">
                <a:moveTo>
                  <a:pt x="18160" y="0"/>
                </a:moveTo>
                <a:lnTo>
                  <a:pt x="0" y="5715"/>
                </a:lnTo>
                <a:lnTo>
                  <a:pt x="30289" y="101092"/>
                </a:lnTo>
                <a:lnTo>
                  <a:pt x="48450" y="95377"/>
                </a:lnTo>
                <a:lnTo>
                  <a:pt x="18160" y="0"/>
                </a:lnTo>
                <a:close/>
              </a:path>
            </a:pathLst>
          </a:custGeom>
          <a:solidFill>
            <a:srgbClr val="5B5D6B"/>
          </a:solidFill>
        </p:spPr>
        <p:txBody>
          <a:bodyPr wrap="square" lIns="0" tIns="0" rIns="0" bIns="0" rtlCol="0"/>
          <a:lstStyle/>
          <a:p>
            <a:endParaRPr dirty="0"/>
          </a:p>
        </p:txBody>
      </p:sp>
      <p:sp>
        <p:nvSpPr>
          <p:cNvPr id="125" name="bk object 125"/>
          <p:cNvSpPr/>
          <p:nvPr/>
        </p:nvSpPr>
        <p:spPr>
          <a:xfrm>
            <a:off x="3707" y="5309234"/>
            <a:ext cx="111760" cy="78105"/>
          </a:xfrm>
          <a:custGeom>
            <a:avLst/>
            <a:gdLst/>
            <a:ahLst/>
            <a:cxnLst/>
            <a:rect l="l" t="t" r="r" b="b"/>
            <a:pathLst>
              <a:path w="111760" h="78104">
                <a:moveTo>
                  <a:pt x="101756" y="0"/>
                </a:moveTo>
                <a:lnTo>
                  <a:pt x="0" y="61848"/>
                </a:lnTo>
                <a:lnTo>
                  <a:pt x="9891" y="78104"/>
                </a:lnTo>
                <a:lnTo>
                  <a:pt x="111647" y="16255"/>
                </a:lnTo>
                <a:lnTo>
                  <a:pt x="101756" y="0"/>
                </a:lnTo>
                <a:close/>
              </a:path>
            </a:pathLst>
          </a:custGeom>
          <a:solidFill>
            <a:srgbClr val="5B5D6B"/>
          </a:solidFill>
        </p:spPr>
        <p:txBody>
          <a:bodyPr wrap="square" lIns="0" tIns="0" rIns="0" bIns="0" rtlCol="0"/>
          <a:lstStyle/>
          <a:p>
            <a:endParaRPr dirty="0"/>
          </a:p>
        </p:txBody>
      </p:sp>
      <p:sp>
        <p:nvSpPr>
          <p:cNvPr id="126" name="bk object 126"/>
          <p:cNvSpPr/>
          <p:nvPr/>
        </p:nvSpPr>
        <p:spPr>
          <a:xfrm>
            <a:off x="884618" y="5368544"/>
            <a:ext cx="237490" cy="325120"/>
          </a:xfrm>
          <a:custGeom>
            <a:avLst/>
            <a:gdLst/>
            <a:ahLst/>
            <a:cxnLst/>
            <a:rect l="l" t="t" r="r" b="b"/>
            <a:pathLst>
              <a:path w="237490" h="325120">
                <a:moveTo>
                  <a:pt x="15544" y="0"/>
                </a:moveTo>
                <a:lnTo>
                  <a:pt x="0" y="10921"/>
                </a:lnTo>
                <a:lnTo>
                  <a:pt x="221818" y="324637"/>
                </a:lnTo>
                <a:lnTo>
                  <a:pt x="237362" y="313639"/>
                </a:lnTo>
                <a:lnTo>
                  <a:pt x="15544" y="0"/>
                </a:lnTo>
                <a:close/>
              </a:path>
            </a:pathLst>
          </a:custGeom>
          <a:solidFill>
            <a:srgbClr val="5B5D6B"/>
          </a:solidFill>
        </p:spPr>
        <p:txBody>
          <a:bodyPr wrap="square" lIns="0" tIns="0" rIns="0" bIns="0" rtlCol="0"/>
          <a:lstStyle/>
          <a:p>
            <a:endParaRPr dirty="0"/>
          </a:p>
        </p:txBody>
      </p:sp>
      <p:sp>
        <p:nvSpPr>
          <p:cNvPr id="127" name="bk object 127"/>
          <p:cNvSpPr/>
          <p:nvPr/>
        </p:nvSpPr>
        <p:spPr>
          <a:xfrm>
            <a:off x="128968" y="4289044"/>
            <a:ext cx="237490" cy="325120"/>
          </a:xfrm>
          <a:custGeom>
            <a:avLst/>
            <a:gdLst/>
            <a:ahLst/>
            <a:cxnLst/>
            <a:rect l="l" t="t" r="r" b="b"/>
            <a:pathLst>
              <a:path w="237490" h="325120">
                <a:moveTo>
                  <a:pt x="15544" y="0"/>
                </a:moveTo>
                <a:lnTo>
                  <a:pt x="0" y="10921"/>
                </a:lnTo>
                <a:lnTo>
                  <a:pt x="221818" y="324611"/>
                </a:lnTo>
                <a:lnTo>
                  <a:pt x="237362" y="313689"/>
                </a:lnTo>
                <a:lnTo>
                  <a:pt x="15544" y="0"/>
                </a:lnTo>
                <a:close/>
              </a:path>
            </a:pathLst>
          </a:custGeom>
          <a:solidFill>
            <a:srgbClr val="5B5D6B"/>
          </a:solidFill>
        </p:spPr>
        <p:txBody>
          <a:bodyPr wrap="square" lIns="0" tIns="0" rIns="0" bIns="0" rtlCol="0"/>
          <a:lstStyle/>
          <a:p>
            <a:endParaRPr dirty="0"/>
          </a:p>
        </p:txBody>
      </p:sp>
      <p:sp>
        <p:nvSpPr>
          <p:cNvPr id="128" name="bk object 128"/>
          <p:cNvSpPr/>
          <p:nvPr/>
        </p:nvSpPr>
        <p:spPr>
          <a:xfrm>
            <a:off x="1142872" y="4396740"/>
            <a:ext cx="440055" cy="277495"/>
          </a:xfrm>
          <a:custGeom>
            <a:avLst/>
            <a:gdLst/>
            <a:ahLst/>
            <a:cxnLst/>
            <a:rect l="l" t="t" r="r" b="b"/>
            <a:pathLst>
              <a:path w="440055" h="277495">
                <a:moveTo>
                  <a:pt x="430149" y="0"/>
                </a:moveTo>
                <a:lnTo>
                  <a:pt x="0" y="261239"/>
                </a:lnTo>
                <a:lnTo>
                  <a:pt x="9893" y="277495"/>
                </a:lnTo>
                <a:lnTo>
                  <a:pt x="439928" y="16256"/>
                </a:lnTo>
                <a:lnTo>
                  <a:pt x="430149" y="0"/>
                </a:lnTo>
                <a:close/>
              </a:path>
            </a:pathLst>
          </a:custGeom>
          <a:solidFill>
            <a:srgbClr val="5B5D6B"/>
          </a:solidFill>
        </p:spPr>
        <p:txBody>
          <a:bodyPr wrap="square" lIns="0" tIns="0" rIns="0" bIns="0" rtlCol="0"/>
          <a:lstStyle/>
          <a:p>
            <a:endParaRPr dirty="0"/>
          </a:p>
        </p:txBody>
      </p:sp>
      <p:sp>
        <p:nvSpPr>
          <p:cNvPr id="129" name="bk object 129"/>
          <p:cNvSpPr/>
          <p:nvPr/>
        </p:nvSpPr>
        <p:spPr>
          <a:xfrm>
            <a:off x="401472" y="6114846"/>
            <a:ext cx="51435" cy="219710"/>
          </a:xfrm>
          <a:custGeom>
            <a:avLst/>
            <a:gdLst/>
            <a:ahLst/>
            <a:cxnLst/>
            <a:rect l="l" t="t" r="r" b="b"/>
            <a:pathLst>
              <a:path w="51434" h="219710">
                <a:moveTo>
                  <a:pt x="32283" y="0"/>
                </a:moveTo>
                <a:lnTo>
                  <a:pt x="0" y="216674"/>
                </a:lnTo>
                <a:lnTo>
                  <a:pt x="18846" y="219481"/>
                </a:lnTo>
                <a:lnTo>
                  <a:pt x="51130" y="2806"/>
                </a:lnTo>
                <a:lnTo>
                  <a:pt x="32283" y="0"/>
                </a:lnTo>
                <a:close/>
              </a:path>
            </a:pathLst>
          </a:custGeom>
          <a:solidFill>
            <a:srgbClr val="5B5D6B"/>
          </a:solidFill>
        </p:spPr>
        <p:txBody>
          <a:bodyPr wrap="square" lIns="0" tIns="0" rIns="0" bIns="0" rtlCol="0"/>
          <a:lstStyle/>
          <a:p>
            <a:endParaRPr dirty="0"/>
          </a:p>
        </p:txBody>
      </p:sp>
      <p:sp>
        <p:nvSpPr>
          <p:cNvPr id="130" name="bk object 130"/>
          <p:cNvSpPr/>
          <p:nvPr/>
        </p:nvSpPr>
        <p:spPr>
          <a:xfrm>
            <a:off x="135166" y="6114694"/>
            <a:ext cx="101600" cy="220345"/>
          </a:xfrm>
          <a:custGeom>
            <a:avLst/>
            <a:gdLst/>
            <a:ahLst/>
            <a:cxnLst/>
            <a:rect l="l" t="t" r="r" b="b"/>
            <a:pathLst>
              <a:path w="101600" h="220345">
                <a:moveTo>
                  <a:pt x="83413" y="0"/>
                </a:moveTo>
                <a:lnTo>
                  <a:pt x="0" y="212839"/>
                </a:lnTo>
                <a:lnTo>
                  <a:pt x="17741" y="219786"/>
                </a:lnTo>
                <a:lnTo>
                  <a:pt x="101142" y="6946"/>
                </a:lnTo>
                <a:lnTo>
                  <a:pt x="83413" y="0"/>
                </a:lnTo>
                <a:close/>
              </a:path>
            </a:pathLst>
          </a:custGeom>
          <a:solidFill>
            <a:srgbClr val="5B5D6B"/>
          </a:solidFill>
        </p:spPr>
        <p:txBody>
          <a:bodyPr wrap="square" lIns="0" tIns="0" rIns="0" bIns="0" rtlCol="0"/>
          <a:lstStyle/>
          <a:p>
            <a:endParaRPr dirty="0"/>
          </a:p>
        </p:txBody>
      </p:sp>
      <p:sp>
        <p:nvSpPr>
          <p:cNvPr id="131" name="bk object 131"/>
          <p:cNvSpPr/>
          <p:nvPr/>
        </p:nvSpPr>
        <p:spPr>
          <a:xfrm>
            <a:off x="663638" y="6084570"/>
            <a:ext cx="28575" cy="210185"/>
          </a:xfrm>
          <a:custGeom>
            <a:avLst/>
            <a:gdLst/>
            <a:ahLst/>
            <a:cxnLst/>
            <a:rect l="l" t="t" r="r" b="b"/>
            <a:pathLst>
              <a:path w="28575" h="210185">
                <a:moveTo>
                  <a:pt x="19037" y="0"/>
                </a:moveTo>
                <a:lnTo>
                  <a:pt x="0" y="850"/>
                </a:lnTo>
                <a:lnTo>
                  <a:pt x="9410" y="210184"/>
                </a:lnTo>
                <a:lnTo>
                  <a:pt x="28447" y="209334"/>
                </a:lnTo>
                <a:lnTo>
                  <a:pt x="19037" y="0"/>
                </a:lnTo>
                <a:close/>
              </a:path>
            </a:pathLst>
          </a:custGeom>
          <a:solidFill>
            <a:srgbClr val="5B5D6B"/>
          </a:solidFill>
        </p:spPr>
        <p:txBody>
          <a:bodyPr wrap="square" lIns="0" tIns="0" rIns="0" bIns="0" rtlCol="0"/>
          <a:lstStyle/>
          <a:p>
            <a:endParaRPr dirty="0"/>
          </a:p>
        </p:txBody>
      </p:sp>
      <p:sp>
        <p:nvSpPr>
          <p:cNvPr id="132" name="bk object 132"/>
          <p:cNvSpPr/>
          <p:nvPr/>
        </p:nvSpPr>
        <p:spPr>
          <a:xfrm>
            <a:off x="897140" y="6012967"/>
            <a:ext cx="73025" cy="207645"/>
          </a:xfrm>
          <a:custGeom>
            <a:avLst/>
            <a:gdLst/>
            <a:ahLst/>
            <a:cxnLst/>
            <a:rect l="l" t="t" r="r" b="b"/>
            <a:pathLst>
              <a:path w="73025" h="207645">
                <a:moveTo>
                  <a:pt x="18402" y="0"/>
                </a:moveTo>
                <a:lnTo>
                  <a:pt x="0" y="4927"/>
                </a:lnTo>
                <a:lnTo>
                  <a:pt x="54216" y="207340"/>
                </a:lnTo>
                <a:lnTo>
                  <a:pt x="72618" y="202412"/>
                </a:lnTo>
                <a:lnTo>
                  <a:pt x="18402" y="0"/>
                </a:lnTo>
                <a:close/>
              </a:path>
            </a:pathLst>
          </a:custGeom>
          <a:solidFill>
            <a:srgbClr val="5B5D6B"/>
          </a:solidFill>
        </p:spPr>
        <p:txBody>
          <a:bodyPr wrap="square" lIns="0" tIns="0" rIns="0" bIns="0" rtlCol="0"/>
          <a:lstStyle/>
          <a:p>
            <a:endParaRPr dirty="0"/>
          </a:p>
        </p:txBody>
      </p:sp>
      <p:sp>
        <p:nvSpPr>
          <p:cNvPr id="133" name="bk object 133"/>
          <p:cNvSpPr/>
          <p:nvPr/>
        </p:nvSpPr>
        <p:spPr>
          <a:xfrm>
            <a:off x="1113002" y="5909132"/>
            <a:ext cx="111125" cy="196215"/>
          </a:xfrm>
          <a:custGeom>
            <a:avLst/>
            <a:gdLst/>
            <a:ahLst/>
            <a:cxnLst/>
            <a:rect l="l" t="t" r="r" b="b"/>
            <a:pathLst>
              <a:path w="111125" h="196214">
                <a:moveTo>
                  <a:pt x="17030" y="0"/>
                </a:moveTo>
                <a:lnTo>
                  <a:pt x="0" y="8521"/>
                </a:lnTo>
                <a:lnTo>
                  <a:pt x="93764" y="195935"/>
                </a:lnTo>
                <a:lnTo>
                  <a:pt x="110794" y="187401"/>
                </a:lnTo>
                <a:lnTo>
                  <a:pt x="17030" y="0"/>
                </a:lnTo>
                <a:close/>
              </a:path>
            </a:pathLst>
          </a:custGeom>
          <a:solidFill>
            <a:srgbClr val="5B5D6B"/>
          </a:solidFill>
        </p:spPr>
        <p:txBody>
          <a:bodyPr wrap="square" lIns="0" tIns="0" rIns="0" bIns="0" rtlCol="0"/>
          <a:lstStyle/>
          <a:p>
            <a:endParaRPr dirty="0"/>
          </a:p>
        </p:txBody>
      </p:sp>
      <p:sp>
        <p:nvSpPr>
          <p:cNvPr id="134" name="bk object 134"/>
          <p:cNvSpPr/>
          <p:nvPr/>
        </p:nvSpPr>
        <p:spPr>
          <a:xfrm>
            <a:off x="1322069" y="5776798"/>
            <a:ext cx="146685" cy="175260"/>
          </a:xfrm>
          <a:custGeom>
            <a:avLst/>
            <a:gdLst/>
            <a:ahLst/>
            <a:cxnLst/>
            <a:rect l="l" t="t" r="r" b="b"/>
            <a:pathLst>
              <a:path w="146684" h="175260">
                <a:moveTo>
                  <a:pt x="14859" y="0"/>
                </a:moveTo>
                <a:lnTo>
                  <a:pt x="0" y="11988"/>
                </a:lnTo>
                <a:lnTo>
                  <a:pt x="131826" y="174853"/>
                </a:lnTo>
                <a:lnTo>
                  <a:pt x="146685" y="162864"/>
                </a:lnTo>
                <a:lnTo>
                  <a:pt x="14859" y="0"/>
                </a:lnTo>
                <a:close/>
              </a:path>
            </a:pathLst>
          </a:custGeom>
          <a:solidFill>
            <a:srgbClr val="5B5D6B"/>
          </a:solidFill>
        </p:spPr>
        <p:txBody>
          <a:bodyPr wrap="square" lIns="0" tIns="0" rIns="0" bIns="0" rtlCol="0"/>
          <a:lstStyle/>
          <a:p>
            <a:endParaRPr dirty="0"/>
          </a:p>
        </p:txBody>
      </p:sp>
      <p:sp>
        <p:nvSpPr>
          <p:cNvPr id="135" name="bk object 135"/>
          <p:cNvSpPr/>
          <p:nvPr/>
        </p:nvSpPr>
        <p:spPr>
          <a:xfrm>
            <a:off x="1502410" y="5628284"/>
            <a:ext cx="182880" cy="135890"/>
          </a:xfrm>
          <a:custGeom>
            <a:avLst/>
            <a:gdLst/>
            <a:ahLst/>
            <a:cxnLst/>
            <a:rect l="l" t="t" r="r" b="b"/>
            <a:pathLst>
              <a:path w="182880" h="135889">
                <a:moveTo>
                  <a:pt x="10921" y="0"/>
                </a:moveTo>
                <a:lnTo>
                  <a:pt x="0" y="15633"/>
                </a:lnTo>
                <a:lnTo>
                  <a:pt x="171958" y="135343"/>
                </a:lnTo>
                <a:lnTo>
                  <a:pt x="182879" y="119697"/>
                </a:lnTo>
                <a:lnTo>
                  <a:pt x="10921" y="0"/>
                </a:lnTo>
                <a:close/>
              </a:path>
            </a:pathLst>
          </a:custGeom>
          <a:solidFill>
            <a:srgbClr val="5B5D6B"/>
          </a:solidFill>
        </p:spPr>
        <p:txBody>
          <a:bodyPr wrap="square" lIns="0" tIns="0" rIns="0" bIns="0" rtlCol="0"/>
          <a:lstStyle/>
          <a:p>
            <a:endParaRPr dirty="0"/>
          </a:p>
        </p:txBody>
      </p:sp>
      <p:sp>
        <p:nvSpPr>
          <p:cNvPr id="136" name="bk object 136"/>
          <p:cNvSpPr/>
          <p:nvPr/>
        </p:nvSpPr>
        <p:spPr>
          <a:xfrm>
            <a:off x="16357" y="3891915"/>
            <a:ext cx="120014" cy="191770"/>
          </a:xfrm>
          <a:custGeom>
            <a:avLst/>
            <a:gdLst/>
            <a:ahLst/>
            <a:cxnLst/>
            <a:rect l="l" t="t" r="r" b="b"/>
            <a:pathLst>
              <a:path w="120014" h="191770">
                <a:moveTo>
                  <a:pt x="16584" y="0"/>
                </a:moveTo>
                <a:lnTo>
                  <a:pt x="0" y="9398"/>
                </a:lnTo>
                <a:lnTo>
                  <a:pt x="103099" y="191770"/>
                </a:lnTo>
                <a:lnTo>
                  <a:pt x="119684" y="182372"/>
                </a:lnTo>
                <a:lnTo>
                  <a:pt x="16584" y="0"/>
                </a:lnTo>
                <a:close/>
              </a:path>
            </a:pathLst>
          </a:custGeom>
          <a:solidFill>
            <a:srgbClr val="5B5D6B"/>
          </a:solidFill>
        </p:spPr>
        <p:txBody>
          <a:bodyPr wrap="square" lIns="0" tIns="0" rIns="0" bIns="0" rtlCol="0"/>
          <a:lstStyle/>
          <a:p>
            <a:endParaRPr dirty="0"/>
          </a:p>
        </p:txBody>
      </p:sp>
      <p:sp>
        <p:nvSpPr>
          <p:cNvPr id="137" name="bk object 137"/>
          <p:cNvSpPr/>
          <p:nvPr/>
        </p:nvSpPr>
        <p:spPr>
          <a:xfrm>
            <a:off x="281317" y="3768852"/>
            <a:ext cx="78740" cy="206375"/>
          </a:xfrm>
          <a:custGeom>
            <a:avLst/>
            <a:gdLst/>
            <a:ahLst/>
            <a:cxnLst/>
            <a:rect l="l" t="t" r="r" b="b"/>
            <a:pathLst>
              <a:path w="78739" h="206375">
                <a:moveTo>
                  <a:pt x="18237" y="0"/>
                </a:moveTo>
                <a:lnTo>
                  <a:pt x="0" y="5461"/>
                </a:lnTo>
                <a:lnTo>
                  <a:pt x="60477" y="206121"/>
                </a:lnTo>
                <a:lnTo>
                  <a:pt x="78714" y="200660"/>
                </a:lnTo>
                <a:lnTo>
                  <a:pt x="18237" y="0"/>
                </a:lnTo>
                <a:close/>
              </a:path>
            </a:pathLst>
          </a:custGeom>
          <a:solidFill>
            <a:srgbClr val="5B5D6B"/>
          </a:solidFill>
        </p:spPr>
        <p:txBody>
          <a:bodyPr wrap="square" lIns="0" tIns="0" rIns="0" bIns="0" rtlCol="0"/>
          <a:lstStyle/>
          <a:p>
            <a:endParaRPr dirty="0"/>
          </a:p>
        </p:txBody>
      </p:sp>
      <p:sp>
        <p:nvSpPr>
          <p:cNvPr id="138" name="bk object 138"/>
          <p:cNvSpPr/>
          <p:nvPr/>
        </p:nvSpPr>
        <p:spPr>
          <a:xfrm>
            <a:off x="796048" y="3652520"/>
            <a:ext cx="46355" cy="219710"/>
          </a:xfrm>
          <a:custGeom>
            <a:avLst/>
            <a:gdLst/>
            <a:ahLst/>
            <a:cxnLst/>
            <a:rect l="l" t="t" r="r" b="b"/>
            <a:pathLst>
              <a:path w="46355" h="219710">
                <a:moveTo>
                  <a:pt x="27292" y="0"/>
                </a:moveTo>
                <a:lnTo>
                  <a:pt x="0" y="217296"/>
                </a:lnTo>
                <a:lnTo>
                  <a:pt x="18910" y="219709"/>
                </a:lnTo>
                <a:lnTo>
                  <a:pt x="46202" y="2412"/>
                </a:lnTo>
                <a:lnTo>
                  <a:pt x="27292" y="0"/>
                </a:lnTo>
                <a:close/>
              </a:path>
            </a:pathLst>
          </a:custGeom>
          <a:solidFill>
            <a:srgbClr val="5B5D6B"/>
          </a:solidFill>
        </p:spPr>
        <p:txBody>
          <a:bodyPr wrap="square" lIns="0" tIns="0" rIns="0" bIns="0" rtlCol="0"/>
          <a:lstStyle/>
          <a:p>
            <a:endParaRPr dirty="0"/>
          </a:p>
        </p:txBody>
      </p:sp>
      <p:sp>
        <p:nvSpPr>
          <p:cNvPr id="139" name="bk object 139"/>
          <p:cNvSpPr/>
          <p:nvPr/>
        </p:nvSpPr>
        <p:spPr>
          <a:xfrm>
            <a:off x="1020254" y="3640073"/>
            <a:ext cx="93345" cy="232410"/>
          </a:xfrm>
          <a:custGeom>
            <a:avLst/>
            <a:gdLst/>
            <a:ahLst/>
            <a:cxnLst/>
            <a:rect l="l" t="t" r="r" b="b"/>
            <a:pathLst>
              <a:path w="93344" h="232410">
                <a:moveTo>
                  <a:pt x="75006" y="0"/>
                </a:moveTo>
                <a:lnTo>
                  <a:pt x="0" y="225932"/>
                </a:lnTo>
                <a:lnTo>
                  <a:pt x="18084" y="231901"/>
                </a:lnTo>
                <a:lnTo>
                  <a:pt x="93091" y="5968"/>
                </a:lnTo>
                <a:lnTo>
                  <a:pt x="75006" y="0"/>
                </a:lnTo>
                <a:close/>
              </a:path>
            </a:pathLst>
          </a:custGeom>
          <a:solidFill>
            <a:srgbClr val="5B5D6B"/>
          </a:solidFill>
        </p:spPr>
        <p:txBody>
          <a:bodyPr wrap="square" lIns="0" tIns="0" rIns="0" bIns="0" rtlCol="0"/>
          <a:lstStyle/>
          <a:p>
            <a:endParaRPr dirty="0"/>
          </a:p>
        </p:txBody>
      </p:sp>
      <p:sp>
        <p:nvSpPr>
          <p:cNvPr id="140" name="bk object 140"/>
          <p:cNvSpPr/>
          <p:nvPr/>
        </p:nvSpPr>
        <p:spPr>
          <a:xfrm>
            <a:off x="1228712" y="3684778"/>
            <a:ext cx="135255" cy="225425"/>
          </a:xfrm>
          <a:custGeom>
            <a:avLst/>
            <a:gdLst/>
            <a:ahLst/>
            <a:cxnLst/>
            <a:rect l="l" t="t" r="r" b="b"/>
            <a:pathLst>
              <a:path w="135255" h="225425">
                <a:moveTo>
                  <a:pt x="118249" y="0"/>
                </a:moveTo>
                <a:lnTo>
                  <a:pt x="0" y="215773"/>
                </a:lnTo>
                <a:lnTo>
                  <a:pt x="16700" y="225044"/>
                </a:lnTo>
                <a:lnTo>
                  <a:pt x="135013" y="9271"/>
                </a:lnTo>
                <a:lnTo>
                  <a:pt x="118249" y="0"/>
                </a:lnTo>
                <a:close/>
              </a:path>
            </a:pathLst>
          </a:custGeom>
          <a:solidFill>
            <a:srgbClr val="5B5D6B"/>
          </a:solidFill>
        </p:spPr>
        <p:txBody>
          <a:bodyPr wrap="square" lIns="0" tIns="0" rIns="0" bIns="0" rtlCol="0"/>
          <a:lstStyle/>
          <a:p>
            <a:endParaRPr dirty="0"/>
          </a:p>
        </p:txBody>
      </p:sp>
      <p:sp>
        <p:nvSpPr>
          <p:cNvPr id="141" name="bk object 141"/>
          <p:cNvSpPr/>
          <p:nvPr/>
        </p:nvSpPr>
        <p:spPr>
          <a:xfrm>
            <a:off x="1424939" y="3755390"/>
            <a:ext cx="174625" cy="223520"/>
          </a:xfrm>
          <a:custGeom>
            <a:avLst/>
            <a:gdLst/>
            <a:ahLst/>
            <a:cxnLst/>
            <a:rect l="l" t="t" r="r" b="b"/>
            <a:pathLst>
              <a:path w="174625" h="223520">
                <a:moveTo>
                  <a:pt x="159003" y="0"/>
                </a:moveTo>
                <a:lnTo>
                  <a:pt x="0" y="212090"/>
                </a:lnTo>
                <a:lnTo>
                  <a:pt x="15240" y="223520"/>
                </a:lnTo>
                <a:lnTo>
                  <a:pt x="174244" y="11430"/>
                </a:lnTo>
                <a:lnTo>
                  <a:pt x="159003" y="0"/>
                </a:lnTo>
                <a:close/>
              </a:path>
            </a:pathLst>
          </a:custGeom>
          <a:solidFill>
            <a:srgbClr val="5B5D6B"/>
          </a:solidFill>
        </p:spPr>
        <p:txBody>
          <a:bodyPr wrap="square" lIns="0" tIns="0" rIns="0" bIns="0" rtlCol="0"/>
          <a:lstStyle/>
          <a:p>
            <a:endParaRPr dirty="0"/>
          </a:p>
        </p:txBody>
      </p:sp>
      <p:sp>
        <p:nvSpPr>
          <p:cNvPr id="142" name="bk object 142"/>
          <p:cNvSpPr/>
          <p:nvPr/>
        </p:nvSpPr>
        <p:spPr>
          <a:xfrm>
            <a:off x="1591944" y="3875404"/>
            <a:ext cx="205740" cy="196215"/>
          </a:xfrm>
          <a:custGeom>
            <a:avLst/>
            <a:gdLst/>
            <a:ahLst/>
            <a:cxnLst/>
            <a:rect l="l" t="t" r="r" b="b"/>
            <a:pathLst>
              <a:path w="205739" h="196214">
                <a:moveTo>
                  <a:pt x="192278" y="0"/>
                </a:moveTo>
                <a:lnTo>
                  <a:pt x="0" y="182499"/>
                </a:lnTo>
                <a:lnTo>
                  <a:pt x="13081" y="196215"/>
                </a:lnTo>
                <a:lnTo>
                  <a:pt x="205359" y="13716"/>
                </a:lnTo>
                <a:lnTo>
                  <a:pt x="192278" y="0"/>
                </a:lnTo>
                <a:close/>
              </a:path>
            </a:pathLst>
          </a:custGeom>
          <a:solidFill>
            <a:srgbClr val="5B5D6B"/>
          </a:solidFill>
        </p:spPr>
        <p:txBody>
          <a:bodyPr wrap="square" lIns="0" tIns="0" rIns="0" bIns="0" rtlCol="0"/>
          <a:lstStyle/>
          <a:p>
            <a:endParaRPr dirty="0"/>
          </a:p>
        </p:txBody>
      </p:sp>
      <p:sp>
        <p:nvSpPr>
          <p:cNvPr id="143" name="bk object 143"/>
          <p:cNvSpPr/>
          <p:nvPr/>
        </p:nvSpPr>
        <p:spPr>
          <a:xfrm>
            <a:off x="1727835" y="4023867"/>
            <a:ext cx="232410" cy="179070"/>
          </a:xfrm>
          <a:custGeom>
            <a:avLst/>
            <a:gdLst/>
            <a:ahLst/>
            <a:cxnLst/>
            <a:rect l="l" t="t" r="r" b="b"/>
            <a:pathLst>
              <a:path w="232410" h="179070">
                <a:moveTo>
                  <a:pt x="220725" y="0"/>
                </a:moveTo>
                <a:lnTo>
                  <a:pt x="0" y="163321"/>
                </a:lnTo>
                <a:lnTo>
                  <a:pt x="11302" y="178688"/>
                </a:lnTo>
                <a:lnTo>
                  <a:pt x="232156" y="15366"/>
                </a:lnTo>
                <a:lnTo>
                  <a:pt x="220725" y="0"/>
                </a:lnTo>
                <a:close/>
              </a:path>
            </a:pathLst>
          </a:custGeom>
          <a:solidFill>
            <a:srgbClr val="5B5D6B"/>
          </a:solidFill>
        </p:spPr>
        <p:txBody>
          <a:bodyPr wrap="square" lIns="0" tIns="0" rIns="0" bIns="0" rtlCol="0"/>
          <a:lstStyle/>
          <a:p>
            <a:endParaRPr dirty="0"/>
          </a:p>
        </p:txBody>
      </p:sp>
      <p:sp>
        <p:nvSpPr>
          <p:cNvPr id="144" name="bk object 144"/>
          <p:cNvSpPr/>
          <p:nvPr/>
        </p:nvSpPr>
        <p:spPr>
          <a:xfrm>
            <a:off x="1832736" y="4204461"/>
            <a:ext cx="241935" cy="144780"/>
          </a:xfrm>
          <a:custGeom>
            <a:avLst/>
            <a:gdLst/>
            <a:ahLst/>
            <a:cxnLst/>
            <a:rect l="l" t="t" r="r" b="b"/>
            <a:pathLst>
              <a:path w="241935" h="144779">
                <a:moveTo>
                  <a:pt x="232282" y="0"/>
                </a:moveTo>
                <a:lnTo>
                  <a:pt x="0" y="127762"/>
                </a:lnTo>
                <a:lnTo>
                  <a:pt x="9143" y="144525"/>
                </a:lnTo>
                <a:lnTo>
                  <a:pt x="241426" y="16763"/>
                </a:lnTo>
                <a:lnTo>
                  <a:pt x="232282" y="0"/>
                </a:lnTo>
                <a:close/>
              </a:path>
            </a:pathLst>
          </a:custGeom>
          <a:solidFill>
            <a:srgbClr val="5B5D6B"/>
          </a:solidFill>
        </p:spPr>
        <p:txBody>
          <a:bodyPr wrap="square" lIns="0" tIns="0" rIns="0" bIns="0" rtlCol="0"/>
          <a:lstStyle/>
          <a:p>
            <a:endParaRPr dirty="0"/>
          </a:p>
        </p:txBody>
      </p:sp>
      <p:sp>
        <p:nvSpPr>
          <p:cNvPr id="145" name="bk object 145"/>
          <p:cNvSpPr/>
          <p:nvPr/>
        </p:nvSpPr>
        <p:spPr>
          <a:xfrm>
            <a:off x="1906270" y="4409185"/>
            <a:ext cx="256540" cy="106680"/>
          </a:xfrm>
          <a:custGeom>
            <a:avLst/>
            <a:gdLst/>
            <a:ahLst/>
            <a:cxnLst/>
            <a:rect l="l" t="t" r="r" b="b"/>
            <a:pathLst>
              <a:path w="256539" h="106679">
                <a:moveTo>
                  <a:pt x="249809" y="0"/>
                </a:moveTo>
                <a:lnTo>
                  <a:pt x="0" y="88645"/>
                </a:lnTo>
                <a:lnTo>
                  <a:pt x="6350" y="106552"/>
                </a:lnTo>
                <a:lnTo>
                  <a:pt x="256159" y="17906"/>
                </a:lnTo>
                <a:lnTo>
                  <a:pt x="249809" y="0"/>
                </a:lnTo>
                <a:close/>
              </a:path>
            </a:pathLst>
          </a:custGeom>
          <a:solidFill>
            <a:srgbClr val="5B5D6B"/>
          </a:solidFill>
        </p:spPr>
        <p:txBody>
          <a:bodyPr wrap="square" lIns="0" tIns="0" rIns="0" bIns="0" rtlCol="0"/>
          <a:lstStyle/>
          <a:p>
            <a:endParaRPr dirty="0"/>
          </a:p>
        </p:txBody>
      </p:sp>
      <p:sp>
        <p:nvSpPr>
          <p:cNvPr id="146" name="bk object 146"/>
          <p:cNvSpPr/>
          <p:nvPr/>
        </p:nvSpPr>
        <p:spPr>
          <a:xfrm>
            <a:off x="1934717" y="4622800"/>
            <a:ext cx="262890" cy="76200"/>
          </a:xfrm>
          <a:custGeom>
            <a:avLst/>
            <a:gdLst/>
            <a:ahLst/>
            <a:cxnLst/>
            <a:rect l="l" t="t" r="r" b="b"/>
            <a:pathLst>
              <a:path w="262889" h="76200">
                <a:moveTo>
                  <a:pt x="258699" y="0"/>
                </a:moveTo>
                <a:lnTo>
                  <a:pt x="0" y="57657"/>
                </a:lnTo>
                <a:lnTo>
                  <a:pt x="4063" y="76200"/>
                </a:lnTo>
                <a:lnTo>
                  <a:pt x="262889" y="18542"/>
                </a:lnTo>
                <a:lnTo>
                  <a:pt x="258699" y="0"/>
                </a:lnTo>
                <a:close/>
              </a:path>
            </a:pathLst>
          </a:custGeom>
          <a:solidFill>
            <a:srgbClr val="5B5D6B"/>
          </a:solidFill>
        </p:spPr>
        <p:txBody>
          <a:bodyPr wrap="square" lIns="0" tIns="0" rIns="0" bIns="0" rtlCol="0"/>
          <a:lstStyle/>
          <a:p>
            <a:endParaRPr dirty="0"/>
          </a:p>
        </p:txBody>
      </p:sp>
      <p:sp>
        <p:nvSpPr>
          <p:cNvPr id="147" name="bk object 147"/>
          <p:cNvSpPr/>
          <p:nvPr/>
        </p:nvSpPr>
        <p:spPr>
          <a:xfrm>
            <a:off x="1925320" y="4856226"/>
            <a:ext cx="266065" cy="41275"/>
          </a:xfrm>
          <a:custGeom>
            <a:avLst/>
            <a:gdLst/>
            <a:ahLst/>
            <a:cxnLst/>
            <a:rect l="l" t="t" r="r" b="b"/>
            <a:pathLst>
              <a:path w="266064" h="41275">
                <a:moveTo>
                  <a:pt x="264160" y="0"/>
                </a:moveTo>
                <a:lnTo>
                  <a:pt x="0" y="22225"/>
                </a:lnTo>
                <a:lnTo>
                  <a:pt x="1524" y="41148"/>
                </a:lnTo>
                <a:lnTo>
                  <a:pt x="265811" y="18923"/>
                </a:lnTo>
                <a:lnTo>
                  <a:pt x="264160" y="0"/>
                </a:lnTo>
                <a:close/>
              </a:path>
            </a:pathLst>
          </a:custGeom>
          <a:solidFill>
            <a:srgbClr val="5B5D6B"/>
          </a:solidFill>
        </p:spPr>
        <p:txBody>
          <a:bodyPr wrap="square" lIns="0" tIns="0" rIns="0" bIns="0" rtlCol="0"/>
          <a:lstStyle/>
          <a:p>
            <a:endParaRPr dirty="0"/>
          </a:p>
        </p:txBody>
      </p:sp>
      <p:sp>
        <p:nvSpPr>
          <p:cNvPr id="148" name="bk object 148"/>
          <p:cNvSpPr/>
          <p:nvPr/>
        </p:nvSpPr>
        <p:spPr>
          <a:xfrm>
            <a:off x="1788032" y="5273675"/>
            <a:ext cx="237490" cy="66675"/>
          </a:xfrm>
          <a:custGeom>
            <a:avLst/>
            <a:gdLst/>
            <a:ahLst/>
            <a:cxnLst/>
            <a:rect l="l" t="t" r="r" b="b"/>
            <a:pathLst>
              <a:path w="237489" h="66675">
                <a:moveTo>
                  <a:pt x="3810" y="0"/>
                </a:moveTo>
                <a:lnTo>
                  <a:pt x="0" y="18668"/>
                </a:lnTo>
                <a:lnTo>
                  <a:pt x="233299" y="66675"/>
                </a:lnTo>
                <a:lnTo>
                  <a:pt x="237109" y="48006"/>
                </a:lnTo>
                <a:lnTo>
                  <a:pt x="3810" y="0"/>
                </a:lnTo>
                <a:close/>
              </a:path>
            </a:pathLst>
          </a:custGeom>
          <a:solidFill>
            <a:srgbClr val="5B5D6B"/>
          </a:solidFill>
        </p:spPr>
        <p:txBody>
          <a:bodyPr wrap="square" lIns="0" tIns="0" rIns="0" bIns="0" rtlCol="0"/>
          <a:lstStyle/>
          <a:p>
            <a:endParaRPr dirty="0"/>
          </a:p>
        </p:txBody>
      </p:sp>
      <p:sp>
        <p:nvSpPr>
          <p:cNvPr id="149" name="bk object 149"/>
          <p:cNvSpPr/>
          <p:nvPr/>
        </p:nvSpPr>
        <p:spPr>
          <a:xfrm>
            <a:off x="1659254" y="5453760"/>
            <a:ext cx="208915" cy="113030"/>
          </a:xfrm>
          <a:custGeom>
            <a:avLst/>
            <a:gdLst/>
            <a:ahLst/>
            <a:cxnLst/>
            <a:rect l="l" t="t" r="r" b="b"/>
            <a:pathLst>
              <a:path w="208914" h="113029">
                <a:moveTo>
                  <a:pt x="8255" y="0"/>
                </a:moveTo>
                <a:lnTo>
                  <a:pt x="0" y="17271"/>
                </a:lnTo>
                <a:lnTo>
                  <a:pt x="200659" y="112902"/>
                </a:lnTo>
                <a:lnTo>
                  <a:pt x="208914" y="95630"/>
                </a:lnTo>
                <a:lnTo>
                  <a:pt x="8255" y="0"/>
                </a:lnTo>
                <a:close/>
              </a:path>
            </a:pathLst>
          </a:custGeom>
          <a:solidFill>
            <a:srgbClr val="5B5D6B"/>
          </a:solidFill>
        </p:spPr>
        <p:txBody>
          <a:bodyPr wrap="square" lIns="0" tIns="0" rIns="0" bIns="0" rtlCol="0"/>
          <a:lstStyle/>
          <a:p>
            <a:endParaRPr dirty="0"/>
          </a:p>
        </p:txBody>
      </p:sp>
      <p:sp>
        <p:nvSpPr>
          <p:cNvPr id="150" name="bk object 150"/>
          <p:cNvSpPr/>
          <p:nvPr/>
        </p:nvSpPr>
        <p:spPr>
          <a:xfrm>
            <a:off x="1349375" y="4978400"/>
            <a:ext cx="323850" cy="190500"/>
          </a:xfrm>
          <a:custGeom>
            <a:avLst/>
            <a:gdLst/>
            <a:ahLst/>
            <a:cxnLst/>
            <a:rect l="l" t="t" r="r" b="b"/>
            <a:pathLst>
              <a:path w="323850" h="190500">
                <a:moveTo>
                  <a:pt x="311150" y="57150"/>
                </a:moveTo>
                <a:lnTo>
                  <a:pt x="257175" y="57150"/>
                </a:lnTo>
                <a:lnTo>
                  <a:pt x="219075" y="180975"/>
                </a:lnTo>
                <a:lnTo>
                  <a:pt x="266700" y="190500"/>
                </a:lnTo>
                <a:lnTo>
                  <a:pt x="311150" y="57150"/>
                </a:lnTo>
                <a:close/>
              </a:path>
              <a:path w="323850" h="190500">
                <a:moveTo>
                  <a:pt x="66675" y="0"/>
                </a:moveTo>
                <a:lnTo>
                  <a:pt x="0" y="171450"/>
                </a:lnTo>
                <a:lnTo>
                  <a:pt x="47625" y="180975"/>
                </a:lnTo>
                <a:lnTo>
                  <a:pt x="95250" y="47625"/>
                </a:lnTo>
                <a:lnTo>
                  <a:pt x="314325" y="47625"/>
                </a:lnTo>
                <a:lnTo>
                  <a:pt x="323850" y="19050"/>
                </a:lnTo>
                <a:lnTo>
                  <a:pt x="66675" y="0"/>
                </a:lnTo>
                <a:close/>
              </a:path>
              <a:path w="323850" h="190500">
                <a:moveTo>
                  <a:pt x="314325" y="47625"/>
                </a:moveTo>
                <a:lnTo>
                  <a:pt x="95250" y="47625"/>
                </a:lnTo>
                <a:lnTo>
                  <a:pt x="161925" y="57150"/>
                </a:lnTo>
                <a:lnTo>
                  <a:pt x="123825" y="171450"/>
                </a:lnTo>
                <a:lnTo>
                  <a:pt x="161925" y="171450"/>
                </a:lnTo>
                <a:lnTo>
                  <a:pt x="209550" y="57150"/>
                </a:lnTo>
                <a:lnTo>
                  <a:pt x="311150" y="57150"/>
                </a:lnTo>
                <a:lnTo>
                  <a:pt x="314325" y="47625"/>
                </a:lnTo>
                <a:close/>
              </a:path>
            </a:pathLst>
          </a:custGeom>
          <a:solidFill>
            <a:srgbClr val="5B5D6B"/>
          </a:solidFill>
        </p:spPr>
        <p:txBody>
          <a:bodyPr wrap="square" lIns="0" tIns="0" rIns="0" bIns="0" rtlCol="0"/>
          <a:lstStyle/>
          <a:p>
            <a:endParaRPr dirty="0"/>
          </a:p>
        </p:txBody>
      </p:sp>
      <p:sp>
        <p:nvSpPr>
          <p:cNvPr id="151" name="bk object 151"/>
          <p:cNvSpPr/>
          <p:nvPr/>
        </p:nvSpPr>
        <p:spPr>
          <a:xfrm>
            <a:off x="30162" y="4321175"/>
            <a:ext cx="142875" cy="123825"/>
          </a:xfrm>
          <a:custGeom>
            <a:avLst/>
            <a:gdLst/>
            <a:ahLst/>
            <a:cxnLst/>
            <a:rect l="l" t="t" r="r" b="b"/>
            <a:pathLst>
              <a:path w="142875" h="123825">
                <a:moveTo>
                  <a:pt x="28575" y="38100"/>
                </a:moveTo>
                <a:lnTo>
                  <a:pt x="0" y="47625"/>
                </a:lnTo>
                <a:lnTo>
                  <a:pt x="57150" y="123825"/>
                </a:lnTo>
                <a:lnTo>
                  <a:pt x="76200" y="114300"/>
                </a:lnTo>
                <a:lnTo>
                  <a:pt x="38100" y="57150"/>
                </a:lnTo>
                <a:lnTo>
                  <a:pt x="104775" y="57150"/>
                </a:lnTo>
                <a:lnTo>
                  <a:pt x="28575" y="38100"/>
                </a:lnTo>
                <a:close/>
              </a:path>
              <a:path w="142875" h="123825">
                <a:moveTo>
                  <a:pt x="85725" y="0"/>
                </a:moveTo>
                <a:lnTo>
                  <a:pt x="66675" y="9525"/>
                </a:lnTo>
                <a:lnTo>
                  <a:pt x="104775" y="57150"/>
                </a:lnTo>
                <a:lnTo>
                  <a:pt x="38100" y="57150"/>
                </a:lnTo>
                <a:lnTo>
                  <a:pt x="114300" y="85725"/>
                </a:lnTo>
                <a:lnTo>
                  <a:pt x="142875" y="66675"/>
                </a:lnTo>
                <a:lnTo>
                  <a:pt x="85725" y="0"/>
                </a:lnTo>
                <a:close/>
              </a:path>
            </a:pathLst>
          </a:custGeom>
          <a:solidFill>
            <a:srgbClr val="5B5D6B"/>
          </a:solidFill>
        </p:spPr>
        <p:txBody>
          <a:bodyPr wrap="square" lIns="0" tIns="0" rIns="0" bIns="0" rtlCol="0"/>
          <a:lstStyle/>
          <a:p>
            <a:endParaRPr dirty="0"/>
          </a:p>
        </p:txBody>
      </p:sp>
      <p:sp>
        <p:nvSpPr>
          <p:cNvPr id="152" name="bk object 152"/>
          <p:cNvSpPr/>
          <p:nvPr/>
        </p:nvSpPr>
        <p:spPr>
          <a:xfrm>
            <a:off x="153987" y="4208398"/>
            <a:ext cx="160655" cy="141605"/>
          </a:xfrm>
          <a:custGeom>
            <a:avLst/>
            <a:gdLst/>
            <a:ahLst/>
            <a:cxnLst/>
            <a:rect l="l" t="t" r="r" b="b"/>
            <a:pathLst>
              <a:path w="160654" h="141604">
                <a:moveTo>
                  <a:pt x="28575" y="65150"/>
                </a:moveTo>
                <a:lnTo>
                  <a:pt x="0" y="84200"/>
                </a:lnTo>
                <a:lnTo>
                  <a:pt x="85725" y="141350"/>
                </a:lnTo>
                <a:lnTo>
                  <a:pt x="103187" y="131825"/>
                </a:lnTo>
                <a:lnTo>
                  <a:pt x="94776" y="108076"/>
                </a:lnTo>
                <a:lnTo>
                  <a:pt x="71437" y="108076"/>
                </a:lnTo>
                <a:lnTo>
                  <a:pt x="28575" y="65150"/>
                </a:lnTo>
                <a:close/>
              </a:path>
              <a:path w="160654" h="141604">
                <a:moveTo>
                  <a:pt x="76200" y="36575"/>
                </a:moveTo>
                <a:lnTo>
                  <a:pt x="57150" y="46100"/>
                </a:lnTo>
                <a:lnTo>
                  <a:pt x="71437" y="108076"/>
                </a:lnTo>
                <a:lnTo>
                  <a:pt x="94776" y="108076"/>
                </a:lnTo>
                <a:lnTo>
                  <a:pt x="76200" y="55625"/>
                </a:lnTo>
                <a:lnTo>
                  <a:pt x="113241" y="55625"/>
                </a:lnTo>
                <a:lnTo>
                  <a:pt x="76200" y="36575"/>
                </a:lnTo>
                <a:close/>
              </a:path>
              <a:path w="160654" h="141604">
                <a:moveTo>
                  <a:pt x="113241" y="55625"/>
                </a:moveTo>
                <a:lnTo>
                  <a:pt x="76200" y="55625"/>
                </a:lnTo>
                <a:lnTo>
                  <a:pt x="141287" y="103250"/>
                </a:lnTo>
                <a:lnTo>
                  <a:pt x="160337" y="93725"/>
                </a:lnTo>
                <a:lnTo>
                  <a:pt x="151625" y="65150"/>
                </a:lnTo>
                <a:lnTo>
                  <a:pt x="131762" y="65150"/>
                </a:lnTo>
                <a:lnTo>
                  <a:pt x="113241" y="55625"/>
                </a:lnTo>
                <a:close/>
              </a:path>
              <a:path w="160654" h="141604">
                <a:moveTo>
                  <a:pt x="131762" y="0"/>
                </a:moveTo>
                <a:lnTo>
                  <a:pt x="112712" y="19050"/>
                </a:lnTo>
                <a:lnTo>
                  <a:pt x="131762" y="65150"/>
                </a:lnTo>
                <a:lnTo>
                  <a:pt x="151625" y="65150"/>
                </a:lnTo>
                <a:lnTo>
                  <a:pt x="131762" y="0"/>
                </a:lnTo>
                <a:close/>
              </a:path>
            </a:pathLst>
          </a:custGeom>
          <a:solidFill>
            <a:srgbClr val="5B5D6B"/>
          </a:solidFill>
        </p:spPr>
        <p:txBody>
          <a:bodyPr wrap="square" lIns="0" tIns="0" rIns="0" bIns="0" rtlCol="0"/>
          <a:lstStyle/>
          <a:p>
            <a:endParaRPr dirty="0"/>
          </a:p>
        </p:txBody>
      </p:sp>
      <p:sp>
        <p:nvSpPr>
          <p:cNvPr id="153" name="bk object 153"/>
          <p:cNvSpPr/>
          <p:nvPr/>
        </p:nvSpPr>
        <p:spPr>
          <a:xfrm>
            <a:off x="1074737" y="5559425"/>
            <a:ext cx="132080" cy="123825"/>
          </a:xfrm>
          <a:custGeom>
            <a:avLst/>
            <a:gdLst/>
            <a:ahLst/>
            <a:cxnLst/>
            <a:rect l="l" t="t" r="r" b="b"/>
            <a:pathLst>
              <a:path w="132080" h="123825">
                <a:moveTo>
                  <a:pt x="120253" y="57150"/>
                </a:moveTo>
                <a:lnTo>
                  <a:pt x="95250" y="57150"/>
                </a:lnTo>
                <a:lnTo>
                  <a:pt x="104775" y="76200"/>
                </a:lnTo>
                <a:lnTo>
                  <a:pt x="47625" y="104775"/>
                </a:lnTo>
                <a:lnTo>
                  <a:pt x="57150" y="123825"/>
                </a:lnTo>
                <a:lnTo>
                  <a:pt x="131762" y="76200"/>
                </a:lnTo>
                <a:lnTo>
                  <a:pt x="120253" y="57150"/>
                </a:lnTo>
                <a:close/>
              </a:path>
              <a:path w="132080" h="123825">
                <a:moveTo>
                  <a:pt x="102989" y="28575"/>
                </a:moveTo>
                <a:lnTo>
                  <a:pt x="66675" y="28575"/>
                </a:lnTo>
                <a:lnTo>
                  <a:pt x="85725" y="47625"/>
                </a:lnTo>
                <a:lnTo>
                  <a:pt x="38100" y="76200"/>
                </a:lnTo>
                <a:lnTo>
                  <a:pt x="47625" y="85725"/>
                </a:lnTo>
                <a:lnTo>
                  <a:pt x="95250" y="57150"/>
                </a:lnTo>
                <a:lnTo>
                  <a:pt x="120253" y="57150"/>
                </a:lnTo>
                <a:lnTo>
                  <a:pt x="102989" y="28575"/>
                </a:lnTo>
                <a:close/>
              </a:path>
              <a:path w="132080" h="123825">
                <a:moveTo>
                  <a:pt x="85725" y="0"/>
                </a:moveTo>
                <a:lnTo>
                  <a:pt x="0" y="47625"/>
                </a:lnTo>
                <a:lnTo>
                  <a:pt x="9525" y="57150"/>
                </a:lnTo>
                <a:lnTo>
                  <a:pt x="66675" y="28575"/>
                </a:lnTo>
                <a:lnTo>
                  <a:pt x="102989" y="28575"/>
                </a:lnTo>
                <a:lnTo>
                  <a:pt x="85725" y="0"/>
                </a:lnTo>
                <a:close/>
              </a:path>
            </a:pathLst>
          </a:custGeom>
          <a:solidFill>
            <a:srgbClr val="5B5D6B"/>
          </a:solidFill>
        </p:spPr>
        <p:txBody>
          <a:bodyPr wrap="square" lIns="0" tIns="0" rIns="0" bIns="0" rtlCol="0"/>
          <a:lstStyle/>
          <a:p>
            <a:endParaRPr dirty="0"/>
          </a:p>
        </p:txBody>
      </p:sp>
      <p:sp>
        <p:nvSpPr>
          <p:cNvPr id="154" name="bk object 154"/>
          <p:cNvSpPr/>
          <p:nvPr/>
        </p:nvSpPr>
        <p:spPr>
          <a:xfrm>
            <a:off x="1492250" y="4416425"/>
            <a:ext cx="142875" cy="114300"/>
          </a:xfrm>
          <a:custGeom>
            <a:avLst/>
            <a:gdLst/>
            <a:ahLst/>
            <a:cxnLst/>
            <a:rect l="l" t="t" r="r" b="b"/>
            <a:pathLst>
              <a:path w="142875" h="114300">
                <a:moveTo>
                  <a:pt x="104775" y="0"/>
                </a:moveTo>
                <a:lnTo>
                  <a:pt x="0" y="57150"/>
                </a:lnTo>
                <a:lnTo>
                  <a:pt x="38100" y="114300"/>
                </a:lnTo>
                <a:lnTo>
                  <a:pt x="57150" y="104775"/>
                </a:lnTo>
                <a:lnTo>
                  <a:pt x="28575" y="66675"/>
                </a:lnTo>
                <a:lnTo>
                  <a:pt x="57150" y="47625"/>
                </a:lnTo>
                <a:lnTo>
                  <a:pt x="80962" y="47625"/>
                </a:lnTo>
                <a:lnTo>
                  <a:pt x="76200" y="38100"/>
                </a:lnTo>
                <a:lnTo>
                  <a:pt x="95250" y="19050"/>
                </a:lnTo>
                <a:lnTo>
                  <a:pt x="120015" y="19050"/>
                </a:lnTo>
                <a:lnTo>
                  <a:pt x="104775" y="0"/>
                </a:lnTo>
                <a:close/>
              </a:path>
              <a:path w="142875" h="114300">
                <a:moveTo>
                  <a:pt x="80962" y="47625"/>
                </a:moveTo>
                <a:lnTo>
                  <a:pt x="57150" y="47625"/>
                </a:lnTo>
                <a:lnTo>
                  <a:pt x="85725" y="85725"/>
                </a:lnTo>
                <a:lnTo>
                  <a:pt x="95250" y="76200"/>
                </a:lnTo>
                <a:lnTo>
                  <a:pt x="80962" y="47625"/>
                </a:lnTo>
                <a:close/>
              </a:path>
              <a:path w="142875" h="114300">
                <a:moveTo>
                  <a:pt x="120015" y="19050"/>
                </a:moveTo>
                <a:lnTo>
                  <a:pt x="95250" y="19050"/>
                </a:lnTo>
                <a:lnTo>
                  <a:pt x="123825" y="66675"/>
                </a:lnTo>
                <a:lnTo>
                  <a:pt x="142875" y="47625"/>
                </a:lnTo>
                <a:lnTo>
                  <a:pt x="120015" y="19050"/>
                </a:lnTo>
                <a:close/>
              </a:path>
            </a:pathLst>
          </a:custGeom>
          <a:solidFill>
            <a:srgbClr val="5B5D6B"/>
          </a:solidFill>
        </p:spPr>
        <p:txBody>
          <a:bodyPr wrap="square" lIns="0" tIns="0" rIns="0" bIns="0" rtlCol="0"/>
          <a:lstStyle/>
          <a:p>
            <a:endParaRPr dirty="0"/>
          </a:p>
        </p:txBody>
      </p:sp>
      <p:sp>
        <p:nvSpPr>
          <p:cNvPr id="155" name="bk object 155"/>
          <p:cNvSpPr/>
          <p:nvPr/>
        </p:nvSpPr>
        <p:spPr>
          <a:xfrm>
            <a:off x="1425575" y="4311650"/>
            <a:ext cx="142875" cy="133350"/>
          </a:xfrm>
          <a:custGeom>
            <a:avLst/>
            <a:gdLst/>
            <a:ahLst/>
            <a:cxnLst/>
            <a:rect l="l" t="t" r="r" b="b"/>
            <a:pathLst>
              <a:path w="142875" h="133350">
                <a:moveTo>
                  <a:pt x="102393" y="38100"/>
                </a:moveTo>
                <a:lnTo>
                  <a:pt x="85725" y="38100"/>
                </a:lnTo>
                <a:lnTo>
                  <a:pt x="28575" y="114300"/>
                </a:lnTo>
                <a:lnTo>
                  <a:pt x="38100" y="133350"/>
                </a:lnTo>
                <a:lnTo>
                  <a:pt x="97971" y="95250"/>
                </a:lnTo>
                <a:lnTo>
                  <a:pt x="66675" y="95250"/>
                </a:lnTo>
                <a:lnTo>
                  <a:pt x="102393" y="38100"/>
                </a:lnTo>
                <a:close/>
              </a:path>
              <a:path w="142875" h="133350">
                <a:moveTo>
                  <a:pt x="133350" y="47625"/>
                </a:moveTo>
                <a:lnTo>
                  <a:pt x="66675" y="95250"/>
                </a:lnTo>
                <a:lnTo>
                  <a:pt x="97971" y="95250"/>
                </a:lnTo>
                <a:lnTo>
                  <a:pt x="142875" y="66675"/>
                </a:lnTo>
                <a:lnTo>
                  <a:pt x="133350" y="47625"/>
                </a:lnTo>
                <a:close/>
              </a:path>
              <a:path w="142875" h="133350">
                <a:moveTo>
                  <a:pt x="104775" y="0"/>
                </a:moveTo>
                <a:lnTo>
                  <a:pt x="0" y="66675"/>
                </a:lnTo>
                <a:lnTo>
                  <a:pt x="9525" y="85725"/>
                </a:lnTo>
                <a:lnTo>
                  <a:pt x="85725" y="38100"/>
                </a:lnTo>
                <a:lnTo>
                  <a:pt x="102393" y="38100"/>
                </a:lnTo>
                <a:lnTo>
                  <a:pt x="114300" y="19050"/>
                </a:lnTo>
                <a:lnTo>
                  <a:pt x="104775" y="0"/>
                </a:lnTo>
                <a:close/>
              </a:path>
            </a:pathLst>
          </a:custGeom>
          <a:solidFill>
            <a:srgbClr val="5B5D6B"/>
          </a:solidFill>
        </p:spPr>
        <p:txBody>
          <a:bodyPr wrap="square" lIns="0" tIns="0" rIns="0" bIns="0" rtlCol="0"/>
          <a:lstStyle/>
          <a:p>
            <a:endParaRPr dirty="0"/>
          </a:p>
        </p:txBody>
      </p:sp>
      <p:sp>
        <p:nvSpPr>
          <p:cNvPr id="156" name="bk object 156"/>
          <p:cNvSpPr/>
          <p:nvPr/>
        </p:nvSpPr>
        <p:spPr>
          <a:xfrm>
            <a:off x="11113" y="6091237"/>
            <a:ext cx="9525" cy="19050"/>
          </a:xfrm>
          <a:custGeom>
            <a:avLst/>
            <a:gdLst/>
            <a:ahLst/>
            <a:cxnLst/>
            <a:rect l="l" t="t" r="r" b="b"/>
            <a:pathLst>
              <a:path w="9525" h="19050">
                <a:moveTo>
                  <a:pt x="9524" y="0"/>
                </a:moveTo>
                <a:lnTo>
                  <a:pt x="0" y="0"/>
                </a:lnTo>
                <a:lnTo>
                  <a:pt x="0" y="19050"/>
                </a:lnTo>
                <a:lnTo>
                  <a:pt x="9524" y="0"/>
                </a:lnTo>
                <a:close/>
              </a:path>
            </a:pathLst>
          </a:custGeom>
          <a:solidFill>
            <a:srgbClr val="5B5D6B"/>
          </a:solidFill>
        </p:spPr>
        <p:txBody>
          <a:bodyPr wrap="square" lIns="0" tIns="0" rIns="0" bIns="0" rtlCol="0"/>
          <a:lstStyle/>
          <a:p>
            <a:endParaRPr dirty="0"/>
          </a:p>
        </p:txBody>
      </p:sp>
      <p:sp>
        <p:nvSpPr>
          <p:cNvPr id="157" name="bk object 157"/>
          <p:cNvSpPr/>
          <p:nvPr/>
        </p:nvSpPr>
        <p:spPr>
          <a:xfrm>
            <a:off x="11113" y="4055998"/>
            <a:ext cx="47625" cy="76200"/>
          </a:xfrm>
          <a:custGeom>
            <a:avLst/>
            <a:gdLst/>
            <a:ahLst/>
            <a:cxnLst/>
            <a:rect l="l" t="t" r="r" b="b"/>
            <a:pathLst>
              <a:path w="47625" h="76200">
                <a:moveTo>
                  <a:pt x="0" y="0"/>
                </a:moveTo>
                <a:lnTo>
                  <a:pt x="0" y="38100"/>
                </a:lnTo>
                <a:lnTo>
                  <a:pt x="28574" y="76200"/>
                </a:lnTo>
                <a:lnTo>
                  <a:pt x="47624" y="66675"/>
                </a:lnTo>
                <a:lnTo>
                  <a:pt x="0" y="0"/>
                </a:lnTo>
                <a:close/>
              </a:path>
            </a:pathLst>
          </a:custGeom>
          <a:solidFill>
            <a:srgbClr val="5B5D6B"/>
          </a:solidFill>
        </p:spPr>
        <p:txBody>
          <a:bodyPr wrap="square" lIns="0" tIns="0" rIns="0" bIns="0" rtlCol="0"/>
          <a:lstStyle/>
          <a:p>
            <a:endParaRPr dirty="0"/>
          </a:p>
        </p:txBody>
      </p:sp>
      <p:sp>
        <p:nvSpPr>
          <p:cNvPr id="158" name="bk object 158"/>
          <p:cNvSpPr/>
          <p:nvPr/>
        </p:nvSpPr>
        <p:spPr>
          <a:xfrm>
            <a:off x="11113" y="6100762"/>
            <a:ext cx="57150" cy="104775"/>
          </a:xfrm>
          <a:custGeom>
            <a:avLst/>
            <a:gdLst/>
            <a:ahLst/>
            <a:cxnLst/>
            <a:rect l="l" t="t" r="r" b="b"/>
            <a:pathLst>
              <a:path w="57150" h="104775">
                <a:moveTo>
                  <a:pt x="57149" y="0"/>
                </a:moveTo>
                <a:lnTo>
                  <a:pt x="38099" y="0"/>
                </a:lnTo>
                <a:lnTo>
                  <a:pt x="0" y="57150"/>
                </a:lnTo>
                <a:lnTo>
                  <a:pt x="0" y="104775"/>
                </a:lnTo>
                <a:lnTo>
                  <a:pt x="57149" y="0"/>
                </a:lnTo>
                <a:close/>
              </a:path>
            </a:pathLst>
          </a:custGeom>
          <a:solidFill>
            <a:srgbClr val="5B5D6B"/>
          </a:solidFill>
        </p:spPr>
        <p:txBody>
          <a:bodyPr wrap="square" lIns="0" tIns="0" rIns="0" bIns="0" rtlCol="0"/>
          <a:lstStyle/>
          <a:p>
            <a:endParaRPr dirty="0"/>
          </a:p>
        </p:txBody>
      </p:sp>
      <p:sp>
        <p:nvSpPr>
          <p:cNvPr id="159" name="bk object 159"/>
          <p:cNvSpPr/>
          <p:nvPr/>
        </p:nvSpPr>
        <p:spPr>
          <a:xfrm>
            <a:off x="1868170" y="5072507"/>
            <a:ext cx="256540" cy="37465"/>
          </a:xfrm>
          <a:custGeom>
            <a:avLst/>
            <a:gdLst/>
            <a:ahLst/>
            <a:cxnLst/>
            <a:rect l="l" t="t" r="r" b="b"/>
            <a:pathLst>
              <a:path w="256539" h="37464">
                <a:moveTo>
                  <a:pt x="1269" y="0"/>
                </a:moveTo>
                <a:lnTo>
                  <a:pt x="0" y="19050"/>
                </a:lnTo>
                <a:lnTo>
                  <a:pt x="254888" y="37211"/>
                </a:lnTo>
                <a:lnTo>
                  <a:pt x="256286" y="18161"/>
                </a:lnTo>
                <a:lnTo>
                  <a:pt x="1269" y="0"/>
                </a:lnTo>
                <a:close/>
              </a:path>
            </a:pathLst>
          </a:custGeom>
          <a:solidFill>
            <a:srgbClr val="5B5D6B"/>
          </a:solidFill>
        </p:spPr>
        <p:txBody>
          <a:bodyPr wrap="square" lIns="0" tIns="0" rIns="0" bIns="0" rtlCol="0"/>
          <a:lstStyle/>
          <a:p>
            <a:endParaRPr dirty="0"/>
          </a:p>
        </p:txBody>
      </p:sp>
      <p:sp>
        <p:nvSpPr>
          <p:cNvPr id="160" name="bk object 160"/>
          <p:cNvSpPr/>
          <p:nvPr/>
        </p:nvSpPr>
        <p:spPr>
          <a:xfrm>
            <a:off x="554075" y="3687445"/>
            <a:ext cx="31750" cy="219710"/>
          </a:xfrm>
          <a:custGeom>
            <a:avLst/>
            <a:gdLst/>
            <a:ahLst/>
            <a:cxnLst/>
            <a:rect l="l" t="t" r="r" b="b"/>
            <a:pathLst>
              <a:path w="31750" h="219710">
                <a:moveTo>
                  <a:pt x="19024" y="0"/>
                </a:moveTo>
                <a:lnTo>
                  <a:pt x="0" y="1015"/>
                </a:lnTo>
                <a:lnTo>
                  <a:pt x="12649" y="219709"/>
                </a:lnTo>
                <a:lnTo>
                  <a:pt x="31673" y="218693"/>
                </a:lnTo>
                <a:lnTo>
                  <a:pt x="19024" y="0"/>
                </a:lnTo>
                <a:close/>
              </a:path>
            </a:pathLst>
          </a:custGeom>
          <a:solidFill>
            <a:srgbClr val="5B5D6B"/>
          </a:solidFill>
        </p:spPr>
        <p:txBody>
          <a:bodyPr wrap="square" lIns="0" tIns="0" rIns="0" bIns="0" rtlCol="0"/>
          <a:lstStyle/>
          <a:p>
            <a:endParaRPr dirty="0"/>
          </a:p>
        </p:txBody>
      </p:sp>
      <p:sp>
        <p:nvSpPr>
          <p:cNvPr id="161" name="bk object 161"/>
          <p:cNvSpPr/>
          <p:nvPr/>
        </p:nvSpPr>
        <p:spPr>
          <a:xfrm>
            <a:off x="220662" y="5674295"/>
            <a:ext cx="224154" cy="242570"/>
          </a:xfrm>
          <a:custGeom>
            <a:avLst/>
            <a:gdLst/>
            <a:ahLst/>
            <a:cxnLst/>
            <a:rect l="l" t="t" r="r" b="b"/>
            <a:pathLst>
              <a:path w="224154" h="242570">
                <a:moveTo>
                  <a:pt x="13419" y="157509"/>
                </a:moveTo>
                <a:lnTo>
                  <a:pt x="0" y="159766"/>
                </a:lnTo>
                <a:lnTo>
                  <a:pt x="11062" y="198115"/>
                </a:lnTo>
                <a:lnTo>
                  <a:pt x="30162" y="223663"/>
                </a:lnTo>
                <a:lnTo>
                  <a:pt x="57596" y="237901"/>
                </a:lnTo>
                <a:lnTo>
                  <a:pt x="93662" y="242316"/>
                </a:lnTo>
                <a:lnTo>
                  <a:pt x="140419" y="234776"/>
                </a:lnTo>
                <a:lnTo>
                  <a:pt x="164107" y="220091"/>
                </a:lnTo>
                <a:lnTo>
                  <a:pt x="174924" y="204018"/>
                </a:lnTo>
                <a:lnTo>
                  <a:pt x="100806" y="204018"/>
                </a:lnTo>
                <a:lnTo>
                  <a:pt x="65186" y="195609"/>
                </a:lnTo>
                <a:lnTo>
                  <a:pt x="45205" y="159543"/>
                </a:lnTo>
                <a:lnTo>
                  <a:pt x="30137" y="159543"/>
                </a:lnTo>
                <a:lnTo>
                  <a:pt x="21629" y="158377"/>
                </a:lnTo>
                <a:lnTo>
                  <a:pt x="13419" y="157509"/>
                </a:lnTo>
                <a:close/>
              </a:path>
              <a:path w="224154" h="242570">
                <a:moveTo>
                  <a:pt x="128141" y="0"/>
                </a:moveTo>
                <a:lnTo>
                  <a:pt x="100806" y="4787"/>
                </a:lnTo>
                <a:lnTo>
                  <a:pt x="75852" y="19992"/>
                </a:lnTo>
                <a:lnTo>
                  <a:pt x="57150" y="50229"/>
                </a:lnTo>
                <a:lnTo>
                  <a:pt x="52196" y="92317"/>
                </a:lnTo>
                <a:lnTo>
                  <a:pt x="69722" y="117183"/>
                </a:lnTo>
                <a:lnTo>
                  <a:pt x="98297" y="132754"/>
                </a:lnTo>
                <a:lnTo>
                  <a:pt x="126491" y="146952"/>
                </a:lnTo>
                <a:lnTo>
                  <a:pt x="142875" y="167704"/>
                </a:lnTo>
                <a:lnTo>
                  <a:pt x="132853" y="191889"/>
                </a:lnTo>
                <a:lnTo>
                  <a:pt x="100806" y="204018"/>
                </a:lnTo>
                <a:lnTo>
                  <a:pt x="174924" y="204018"/>
                </a:lnTo>
                <a:lnTo>
                  <a:pt x="175592" y="203026"/>
                </a:lnTo>
                <a:lnTo>
                  <a:pt x="185737" y="188341"/>
                </a:lnTo>
                <a:lnTo>
                  <a:pt x="178345" y="139179"/>
                </a:lnTo>
                <a:lnTo>
                  <a:pt x="156368" y="118888"/>
                </a:lnTo>
                <a:lnTo>
                  <a:pt x="127248" y="107528"/>
                </a:lnTo>
                <a:lnTo>
                  <a:pt x="98425" y="85154"/>
                </a:lnTo>
                <a:lnTo>
                  <a:pt x="101029" y="66104"/>
                </a:lnTo>
                <a:lnTo>
                  <a:pt x="114498" y="47054"/>
                </a:lnTo>
                <a:lnTo>
                  <a:pt x="136599" y="38720"/>
                </a:lnTo>
                <a:lnTo>
                  <a:pt x="207213" y="38720"/>
                </a:lnTo>
                <a:lnTo>
                  <a:pt x="204390" y="33759"/>
                </a:lnTo>
                <a:lnTo>
                  <a:pt x="183653" y="12402"/>
                </a:lnTo>
                <a:lnTo>
                  <a:pt x="153987" y="1016"/>
                </a:lnTo>
                <a:lnTo>
                  <a:pt x="128141" y="0"/>
                </a:lnTo>
                <a:close/>
              </a:path>
              <a:path w="224154" h="242570">
                <a:moveTo>
                  <a:pt x="44450" y="158179"/>
                </a:moveTo>
                <a:lnTo>
                  <a:pt x="30137" y="159543"/>
                </a:lnTo>
                <a:lnTo>
                  <a:pt x="45205" y="159543"/>
                </a:lnTo>
                <a:lnTo>
                  <a:pt x="44450" y="158179"/>
                </a:lnTo>
                <a:close/>
              </a:path>
              <a:path w="224154" h="242570">
                <a:moveTo>
                  <a:pt x="207213" y="38720"/>
                </a:moveTo>
                <a:lnTo>
                  <a:pt x="136599" y="38720"/>
                </a:lnTo>
                <a:lnTo>
                  <a:pt x="165100" y="51816"/>
                </a:lnTo>
                <a:lnTo>
                  <a:pt x="169664" y="60771"/>
                </a:lnTo>
                <a:lnTo>
                  <a:pt x="174228" y="69874"/>
                </a:lnTo>
                <a:lnTo>
                  <a:pt x="179387" y="77489"/>
                </a:lnTo>
                <a:lnTo>
                  <a:pt x="185737" y="81979"/>
                </a:lnTo>
                <a:lnTo>
                  <a:pt x="196378" y="83616"/>
                </a:lnTo>
                <a:lnTo>
                  <a:pt x="210145" y="83170"/>
                </a:lnTo>
                <a:lnTo>
                  <a:pt x="221233" y="79747"/>
                </a:lnTo>
                <a:lnTo>
                  <a:pt x="223837" y="72454"/>
                </a:lnTo>
                <a:lnTo>
                  <a:pt x="217388" y="56604"/>
                </a:lnTo>
                <a:lnTo>
                  <a:pt x="207213" y="38720"/>
                </a:lnTo>
                <a:close/>
              </a:path>
            </a:pathLst>
          </a:custGeom>
          <a:solidFill>
            <a:srgbClr val="5B5D6B"/>
          </a:solidFill>
        </p:spPr>
        <p:txBody>
          <a:bodyPr wrap="square" lIns="0" tIns="0" rIns="0" bIns="0" rtlCol="0"/>
          <a:lstStyle/>
          <a:p>
            <a:endParaRPr dirty="0"/>
          </a:p>
        </p:txBody>
      </p:sp>
      <p:sp>
        <p:nvSpPr>
          <p:cNvPr id="162" name="bk object 162"/>
          <p:cNvSpPr/>
          <p:nvPr/>
        </p:nvSpPr>
        <p:spPr>
          <a:xfrm>
            <a:off x="991274" y="5632897"/>
            <a:ext cx="94615" cy="118745"/>
          </a:xfrm>
          <a:custGeom>
            <a:avLst/>
            <a:gdLst/>
            <a:ahLst/>
            <a:cxnLst/>
            <a:rect l="l" t="t" r="r" b="b"/>
            <a:pathLst>
              <a:path w="94615" h="118745">
                <a:moveTo>
                  <a:pt x="35736" y="93367"/>
                </a:moveTo>
                <a:lnTo>
                  <a:pt x="31635" y="98773"/>
                </a:lnTo>
                <a:lnTo>
                  <a:pt x="28542" y="101390"/>
                </a:lnTo>
                <a:lnTo>
                  <a:pt x="25638" y="103993"/>
                </a:lnTo>
                <a:lnTo>
                  <a:pt x="22109" y="109356"/>
                </a:lnTo>
                <a:lnTo>
                  <a:pt x="38323" y="117079"/>
                </a:lnTo>
                <a:lnTo>
                  <a:pt x="52859" y="118132"/>
                </a:lnTo>
                <a:lnTo>
                  <a:pt x="66304" y="112860"/>
                </a:lnTo>
                <a:lnTo>
                  <a:pt x="79246" y="101609"/>
                </a:lnTo>
                <a:lnTo>
                  <a:pt x="82028" y="97438"/>
                </a:lnTo>
                <a:lnTo>
                  <a:pt x="54727" y="97438"/>
                </a:lnTo>
                <a:lnTo>
                  <a:pt x="35736" y="93367"/>
                </a:lnTo>
                <a:close/>
              </a:path>
              <a:path w="94615" h="118745">
                <a:moveTo>
                  <a:pt x="92482" y="61909"/>
                </a:moveTo>
                <a:lnTo>
                  <a:pt x="70217" y="61909"/>
                </a:lnTo>
                <a:lnTo>
                  <a:pt x="75036" y="72711"/>
                </a:lnTo>
                <a:lnTo>
                  <a:pt x="68850" y="87553"/>
                </a:lnTo>
                <a:lnTo>
                  <a:pt x="54727" y="97438"/>
                </a:lnTo>
                <a:lnTo>
                  <a:pt x="82028" y="97438"/>
                </a:lnTo>
                <a:lnTo>
                  <a:pt x="91637" y="83027"/>
                </a:lnTo>
                <a:lnTo>
                  <a:pt x="94316" y="70331"/>
                </a:lnTo>
                <a:lnTo>
                  <a:pt x="92482" y="61909"/>
                </a:lnTo>
                <a:close/>
              </a:path>
              <a:path w="94615" h="118745">
                <a:moveTo>
                  <a:pt x="45471" y="0"/>
                </a:moveTo>
                <a:lnTo>
                  <a:pt x="10025" y="16398"/>
                </a:lnTo>
                <a:lnTo>
                  <a:pt x="0" y="40677"/>
                </a:lnTo>
                <a:lnTo>
                  <a:pt x="4050" y="56334"/>
                </a:lnTo>
                <a:lnTo>
                  <a:pt x="19757" y="72096"/>
                </a:lnTo>
                <a:lnTo>
                  <a:pt x="37343" y="69970"/>
                </a:lnTo>
                <a:lnTo>
                  <a:pt x="54824" y="62420"/>
                </a:lnTo>
                <a:lnTo>
                  <a:pt x="70217" y="61909"/>
                </a:lnTo>
                <a:lnTo>
                  <a:pt x="92482" y="61909"/>
                </a:lnTo>
                <a:lnTo>
                  <a:pt x="90689" y="53197"/>
                </a:lnTo>
                <a:lnTo>
                  <a:pt x="89495" y="52485"/>
                </a:lnTo>
                <a:lnTo>
                  <a:pt x="28751" y="52485"/>
                </a:lnTo>
                <a:lnTo>
                  <a:pt x="23276" y="45823"/>
                </a:lnTo>
                <a:lnTo>
                  <a:pt x="21257" y="35371"/>
                </a:lnTo>
                <a:lnTo>
                  <a:pt x="25531" y="25145"/>
                </a:lnTo>
                <a:lnTo>
                  <a:pt x="38937" y="19161"/>
                </a:lnTo>
                <a:lnTo>
                  <a:pt x="57823" y="19161"/>
                </a:lnTo>
                <a:lnTo>
                  <a:pt x="59424" y="17850"/>
                </a:lnTo>
                <a:lnTo>
                  <a:pt x="63657" y="12915"/>
                </a:lnTo>
                <a:lnTo>
                  <a:pt x="66052" y="8014"/>
                </a:lnTo>
                <a:lnTo>
                  <a:pt x="64464" y="4899"/>
                </a:lnTo>
                <a:lnTo>
                  <a:pt x="57167" y="2363"/>
                </a:lnTo>
                <a:lnTo>
                  <a:pt x="45471" y="0"/>
                </a:lnTo>
                <a:close/>
              </a:path>
              <a:path w="94615" h="118745">
                <a:moveTo>
                  <a:pt x="67685" y="39495"/>
                </a:moveTo>
                <a:lnTo>
                  <a:pt x="54462" y="41192"/>
                </a:lnTo>
                <a:lnTo>
                  <a:pt x="43869" y="48714"/>
                </a:lnTo>
                <a:lnTo>
                  <a:pt x="28751" y="52485"/>
                </a:lnTo>
                <a:lnTo>
                  <a:pt x="89495" y="52485"/>
                </a:lnTo>
                <a:lnTo>
                  <a:pt x="67685" y="39495"/>
                </a:lnTo>
                <a:close/>
              </a:path>
              <a:path w="94615" h="118745">
                <a:moveTo>
                  <a:pt x="57823" y="19161"/>
                </a:moveTo>
                <a:lnTo>
                  <a:pt x="38937" y="19161"/>
                </a:lnTo>
                <a:lnTo>
                  <a:pt x="44639" y="20304"/>
                </a:lnTo>
                <a:lnTo>
                  <a:pt x="51408" y="23428"/>
                </a:lnTo>
                <a:lnTo>
                  <a:pt x="55497" y="21066"/>
                </a:lnTo>
                <a:lnTo>
                  <a:pt x="57823" y="19161"/>
                </a:lnTo>
                <a:close/>
              </a:path>
            </a:pathLst>
          </a:custGeom>
          <a:solidFill>
            <a:srgbClr val="5B5D6B"/>
          </a:solidFill>
        </p:spPr>
        <p:txBody>
          <a:bodyPr wrap="square" lIns="0" tIns="0" rIns="0" bIns="0" rtlCol="0"/>
          <a:lstStyle/>
          <a:p>
            <a:endParaRPr dirty="0"/>
          </a:p>
        </p:txBody>
      </p:sp>
      <p:sp>
        <p:nvSpPr>
          <p:cNvPr id="163" name="bk object 163"/>
          <p:cNvSpPr/>
          <p:nvPr/>
        </p:nvSpPr>
        <p:spPr>
          <a:xfrm>
            <a:off x="373062" y="3973448"/>
            <a:ext cx="552450" cy="2019363"/>
          </a:xfrm>
          <a:prstGeom prst="rect">
            <a:avLst/>
          </a:prstGeom>
          <a:blipFill>
            <a:blip r:embed="rId3" cstate="print"/>
            <a:stretch>
              <a:fillRect/>
            </a:stretch>
          </a:blipFill>
        </p:spPr>
        <p:txBody>
          <a:bodyPr wrap="square" lIns="0" tIns="0" rIns="0" bIns="0" rtlCol="0"/>
          <a:lstStyle/>
          <a:p>
            <a:endParaRPr dirty="0"/>
          </a:p>
        </p:txBody>
      </p:sp>
      <p:sp>
        <p:nvSpPr>
          <p:cNvPr id="164" name="bk object 164"/>
          <p:cNvSpPr/>
          <p:nvPr/>
        </p:nvSpPr>
        <p:spPr>
          <a:xfrm>
            <a:off x="477887" y="4828081"/>
            <a:ext cx="334862" cy="294286"/>
          </a:xfrm>
          <a:prstGeom prst="rect">
            <a:avLst/>
          </a:prstGeom>
          <a:blipFill>
            <a:blip r:embed="rId4" cstate="print"/>
            <a:stretch>
              <a:fillRect/>
            </a:stretch>
          </a:blipFill>
        </p:spPr>
        <p:txBody>
          <a:bodyPr wrap="square" lIns="0" tIns="0" rIns="0" bIns="0" rtlCol="0"/>
          <a:lstStyle/>
          <a:p>
            <a:endParaRPr dirty="0"/>
          </a:p>
        </p:txBody>
      </p:sp>
      <p:sp>
        <p:nvSpPr>
          <p:cNvPr id="165" name="bk object 165"/>
          <p:cNvSpPr/>
          <p:nvPr/>
        </p:nvSpPr>
        <p:spPr>
          <a:xfrm>
            <a:off x="1488947" y="3127248"/>
            <a:ext cx="6515100" cy="899159"/>
          </a:xfrm>
          <a:prstGeom prst="rect">
            <a:avLst/>
          </a:prstGeom>
          <a:blipFill>
            <a:blip r:embed="rId5" cstate="print"/>
            <a:stretch>
              <a:fillRect/>
            </a:stretch>
          </a:blipFill>
        </p:spPr>
        <p:txBody>
          <a:bodyPr wrap="square" lIns="0" tIns="0" rIns="0" bIns="0" rtlCol="0"/>
          <a:lstStyle/>
          <a:p>
            <a:endParaRPr dirty="0"/>
          </a:p>
        </p:txBody>
      </p:sp>
      <p:sp>
        <p:nvSpPr>
          <p:cNvPr id="166" name="bk object 166"/>
          <p:cNvSpPr/>
          <p:nvPr/>
        </p:nvSpPr>
        <p:spPr>
          <a:xfrm>
            <a:off x="7272528" y="3127248"/>
            <a:ext cx="906779" cy="899159"/>
          </a:xfrm>
          <a:prstGeom prst="rect">
            <a:avLst/>
          </a:prstGeom>
          <a:blipFill>
            <a:blip r:embed="rId6" cstate="print"/>
            <a:stretch>
              <a:fillRect/>
            </a:stretch>
          </a:blipFill>
        </p:spPr>
        <p:txBody>
          <a:bodyPr wrap="square" lIns="0" tIns="0" rIns="0" bIns="0" rtlCol="0"/>
          <a:lstStyle/>
          <a:p>
            <a:endParaRPr dirty="0"/>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2/21/2016</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dirty="0"/>
          </a:p>
        </p:txBody>
      </p:sp>
      <p:sp>
        <p:nvSpPr>
          <p:cNvPr id="17" name="bk object 17"/>
          <p:cNvSpPr/>
          <p:nvPr/>
        </p:nvSpPr>
        <p:spPr>
          <a:xfrm>
            <a:off x="2220976" y="1771650"/>
            <a:ext cx="4469130" cy="3349625"/>
          </a:xfrm>
          <a:custGeom>
            <a:avLst/>
            <a:gdLst/>
            <a:ahLst/>
            <a:cxnLst/>
            <a:rect l="l" t="t" r="r" b="b"/>
            <a:pathLst>
              <a:path w="4469130" h="3349625">
                <a:moveTo>
                  <a:pt x="1508125" y="134874"/>
                </a:moveTo>
                <a:lnTo>
                  <a:pt x="996950" y="695325"/>
                </a:lnTo>
                <a:lnTo>
                  <a:pt x="104775" y="747649"/>
                </a:lnTo>
                <a:lnTo>
                  <a:pt x="0" y="995299"/>
                </a:lnTo>
                <a:lnTo>
                  <a:pt x="590550" y="1628775"/>
                </a:lnTo>
                <a:lnTo>
                  <a:pt x="969899" y="1431925"/>
                </a:lnTo>
                <a:lnTo>
                  <a:pt x="1574800" y="1722374"/>
                </a:lnTo>
                <a:lnTo>
                  <a:pt x="1771650" y="2125599"/>
                </a:lnTo>
                <a:lnTo>
                  <a:pt x="1719199" y="2301875"/>
                </a:lnTo>
                <a:lnTo>
                  <a:pt x="1784350" y="2633599"/>
                </a:lnTo>
                <a:lnTo>
                  <a:pt x="1823974" y="3173349"/>
                </a:lnTo>
                <a:lnTo>
                  <a:pt x="2322449" y="3349625"/>
                </a:lnTo>
                <a:lnTo>
                  <a:pt x="2676525" y="3214624"/>
                </a:lnTo>
                <a:lnTo>
                  <a:pt x="2544699" y="2820924"/>
                </a:lnTo>
                <a:lnTo>
                  <a:pt x="3160649" y="2468499"/>
                </a:lnTo>
                <a:lnTo>
                  <a:pt x="3621024" y="2447925"/>
                </a:lnTo>
                <a:lnTo>
                  <a:pt x="3883025" y="2157349"/>
                </a:lnTo>
                <a:lnTo>
                  <a:pt x="3748024" y="1589024"/>
                </a:lnTo>
                <a:lnTo>
                  <a:pt x="4137025" y="1417574"/>
                </a:lnTo>
                <a:lnTo>
                  <a:pt x="4468749" y="720725"/>
                </a:lnTo>
                <a:lnTo>
                  <a:pt x="3997325" y="0"/>
                </a:lnTo>
              </a:path>
            </a:pathLst>
          </a:custGeom>
          <a:ln w="15240">
            <a:solidFill>
              <a:srgbClr val="5B5D6B"/>
            </a:solidFill>
          </a:ln>
        </p:spPr>
        <p:txBody>
          <a:bodyPr wrap="square" lIns="0" tIns="0" rIns="0" bIns="0" rtlCol="0"/>
          <a:lstStyle/>
          <a:p>
            <a:endParaRPr dirty="0"/>
          </a:p>
        </p:txBody>
      </p:sp>
      <p:sp>
        <p:nvSpPr>
          <p:cNvPr id="18" name="bk object 18"/>
          <p:cNvSpPr/>
          <p:nvPr/>
        </p:nvSpPr>
        <p:spPr>
          <a:xfrm>
            <a:off x="1066800" y="1771650"/>
            <a:ext cx="6296025" cy="3756025"/>
          </a:xfrm>
          <a:custGeom>
            <a:avLst/>
            <a:gdLst/>
            <a:ahLst/>
            <a:cxnLst/>
            <a:rect l="l" t="t" r="r" b="b"/>
            <a:pathLst>
              <a:path w="6296025" h="3756025">
                <a:moveTo>
                  <a:pt x="2258949" y="103124"/>
                </a:moveTo>
                <a:lnTo>
                  <a:pt x="1822450" y="415925"/>
                </a:lnTo>
                <a:lnTo>
                  <a:pt x="1482725" y="342900"/>
                </a:lnTo>
                <a:lnTo>
                  <a:pt x="839724" y="498475"/>
                </a:lnTo>
                <a:lnTo>
                  <a:pt x="276225" y="519049"/>
                </a:lnTo>
                <a:lnTo>
                  <a:pt x="0" y="996950"/>
                </a:lnTo>
                <a:lnTo>
                  <a:pt x="144462" y="1152525"/>
                </a:lnTo>
                <a:lnTo>
                  <a:pt x="366649" y="1038225"/>
                </a:lnTo>
                <a:lnTo>
                  <a:pt x="682625" y="1090549"/>
                </a:lnTo>
                <a:lnTo>
                  <a:pt x="800100" y="1349375"/>
                </a:lnTo>
                <a:lnTo>
                  <a:pt x="550799" y="1619250"/>
                </a:lnTo>
                <a:lnTo>
                  <a:pt x="839724" y="1816100"/>
                </a:lnTo>
                <a:lnTo>
                  <a:pt x="1154049" y="1754124"/>
                </a:lnTo>
                <a:lnTo>
                  <a:pt x="1430274" y="1930400"/>
                </a:lnTo>
                <a:lnTo>
                  <a:pt x="1993900" y="1950974"/>
                </a:lnTo>
                <a:lnTo>
                  <a:pt x="2557399" y="2262124"/>
                </a:lnTo>
                <a:lnTo>
                  <a:pt x="2689225" y="2655824"/>
                </a:lnTo>
                <a:lnTo>
                  <a:pt x="2570099" y="3362325"/>
                </a:lnTo>
                <a:lnTo>
                  <a:pt x="2689225" y="3600450"/>
                </a:lnTo>
                <a:lnTo>
                  <a:pt x="3384550" y="3559175"/>
                </a:lnTo>
                <a:lnTo>
                  <a:pt x="3633724" y="3756025"/>
                </a:lnTo>
                <a:lnTo>
                  <a:pt x="4117975" y="3248025"/>
                </a:lnTo>
                <a:lnTo>
                  <a:pt x="4027424" y="2884424"/>
                </a:lnTo>
                <a:lnTo>
                  <a:pt x="4473575" y="2655824"/>
                </a:lnTo>
                <a:lnTo>
                  <a:pt x="4787900" y="2728849"/>
                </a:lnTo>
                <a:lnTo>
                  <a:pt x="5207000" y="2563749"/>
                </a:lnTo>
                <a:lnTo>
                  <a:pt x="5405374" y="1863725"/>
                </a:lnTo>
                <a:lnTo>
                  <a:pt x="5783199" y="1463675"/>
                </a:lnTo>
                <a:lnTo>
                  <a:pt x="6296025" y="1422400"/>
                </a:lnTo>
                <a:lnTo>
                  <a:pt x="6203950" y="1163574"/>
                </a:lnTo>
                <a:lnTo>
                  <a:pt x="5824474" y="893699"/>
                </a:lnTo>
                <a:lnTo>
                  <a:pt x="6059424" y="333375"/>
                </a:lnTo>
                <a:lnTo>
                  <a:pt x="5699125" y="0"/>
                </a:lnTo>
              </a:path>
            </a:pathLst>
          </a:custGeom>
          <a:ln w="16510">
            <a:solidFill>
              <a:srgbClr val="5B5D6B"/>
            </a:solidFill>
          </a:ln>
        </p:spPr>
        <p:txBody>
          <a:bodyPr wrap="square" lIns="0" tIns="0" rIns="0" bIns="0" rtlCol="0"/>
          <a:lstStyle/>
          <a:p>
            <a:endParaRPr dirty="0"/>
          </a:p>
        </p:txBody>
      </p:sp>
      <p:sp>
        <p:nvSpPr>
          <p:cNvPr id="19" name="bk object 19"/>
          <p:cNvSpPr/>
          <p:nvPr/>
        </p:nvSpPr>
        <p:spPr>
          <a:xfrm>
            <a:off x="31750" y="1697101"/>
            <a:ext cx="9099550" cy="4932680"/>
          </a:xfrm>
          <a:custGeom>
            <a:avLst/>
            <a:gdLst/>
            <a:ahLst/>
            <a:cxnLst/>
            <a:rect l="l" t="t" r="r" b="b"/>
            <a:pathLst>
              <a:path w="9099550" h="4932680">
                <a:moveTo>
                  <a:pt x="128587" y="0"/>
                </a:moveTo>
                <a:lnTo>
                  <a:pt x="211137" y="520700"/>
                </a:lnTo>
                <a:lnTo>
                  <a:pt x="0" y="1057148"/>
                </a:lnTo>
                <a:lnTo>
                  <a:pt x="131762" y="1938274"/>
                </a:lnTo>
                <a:lnTo>
                  <a:pt x="655637" y="2404999"/>
                </a:lnTo>
                <a:lnTo>
                  <a:pt x="1398524" y="2698623"/>
                </a:lnTo>
                <a:lnTo>
                  <a:pt x="2286000" y="2620899"/>
                </a:lnTo>
                <a:lnTo>
                  <a:pt x="2785999" y="3079623"/>
                </a:lnTo>
                <a:lnTo>
                  <a:pt x="2624074" y="3374898"/>
                </a:lnTo>
                <a:lnTo>
                  <a:pt x="1803400" y="3400298"/>
                </a:lnTo>
                <a:lnTo>
                  <a:pt x="1446149" y="3208274"/>
                </a:lnTo>
                <a:lnTo>
                  <a:pt x="1173162" y="3400298"/>
                </a:lnTo>
                <a:lnTo>
                  <a:pt x="1514475" y="4006786"/>
                </a:lnTo>
                <a:lnTo>
                  <a:pt x="1544574" y="4611624"/>
                </a:lnTo>
                <a:lnTo>
                  <a:pt x="2398649" y="4932299"/>
                </a:lnTo>
                <a:lnTo>
                  <a:pt x="2609850" y="4638611"/>
                </a:lnTo>
                <a:lnTo>
                  <a:pt x="3297174" y="4440174"/>
                </a:lnTo>
                <a:lnTo>
                  <a:pt x="4143375" y="4702111"/>
                </a:lnTo>
                <a:lnTo>
                  <a:pt x="5114925" y="4463986"/>
                </a:lnTo>
                <a:lnTo>
                  <a:pt x="5465699" y="4638611"/>
                </a:lnTo>
                <a:lnTo>
                  <a:pt x="6129274" y="4203636"/>
                </a:lnTo>
                <a:lnTo>
                  <a:pt x="6548374" y="3668649"/>
                </a:lnTo>
                <a:lnTo>
                  <a:pt x="6935724" y="3679825"/>
                </a:lnTo>
                <a:lnTo>
                  <a:pt x="7229475" y="3881374"/>
                </a:lnTo>
                <a:lnTo>
                  <a:pt x="7961249" y="3400298"/>
                </a:lnTo>
                <a:lnTo>
                  <a:pt x="8578850" y="3468624"/>
                </a:lnTo>
                <a:lnTo>
                  <a:pt x="9099550" y="3284474"/>
                </a:lnTo>
              </a:path>
            </a:pathLst>
          </a:custGeom>
          <a:ln w="16510">
            <a:solidFill>
              <a:srgbClr val="5B5D6B"/>
            </a:solidFill>
          </a:ln>
        </p:spPr>
        <p:txBody>
          <a:bodyPr wrap="square" lIns="0" tIns="0" rIns="0" bIns="0" rtlCol="0"/>
          <a:lstStyle/>
          <a:p>
            <a:endParaRPr dirty="0"/>
          </a:p>
        </p:txBody>
      </p:sp>
      <p:sp>
        <p:nvSpPr>
          <p:cNvPr id="20" name="bk object 20"/>
          <p:cNvSpPr/>
          <p:nvPr/>
        </p:nvSpPr>
        <p:spPr>
          <a:xfrm>
            <a:off x="384175" y="1817751"/>
            <a:ext cx="8750300" cy="4381500"/>
          </a:xfrm>
          <a:custGeom>
            <a:avLst/>
            <a:gdLst/>
            <a:ahLst/>
            <a:cxnLst/>
            <a:rect l="l" t="t" r="r" b="b"/>
            <a:pathLst>
              <a:path w="8750300" h="4381500">
                <a:moveTo>
                  <a:pt x="381000" y="0"/>
                </a:moveTo>
                <a:lnTo>
                  <a:pt x="0" y="533400"/>
                </a:lnTo>
                <a:lnTo>
                  <a:pt x="130175" y="1303274"/>
                </a:lnTo>
                <a:lnTo>
                  <a:pt x="385762" y="1385824"/>
                </a:lnTo>
                <a:lnTo>
                  <a:pt x="750887" y="1725549"/>
                </a:lnTo>
                <a:lnTo>
                  <a:pt x="884237" y="2287524"/>
                </a:lnTo>
                <a:lnTo>
                  <a:pt x="1331849" y="2379599"/>
                </a:lnTo>
                <a:lnTo>
                  <a:pt x="1997075" y="2141474"/>
                </a:lnTo>
                <a:lnTo>
                  <a:pt x="2074799" y="2370074"/>
                </a:lnTo>
                <a:lnTo>
                  <a:pt x="2573274" y="2401824"/>
                </a:lnTo>
                <a:lnTo>
                  <a:pt x="2955925" y="2960624"/>
                </a:lnTo>
                <a:lnTo>
                  <a:pt x="2647950" y="3438525"/>
                </a:lnTo>
                <a:lnTo>
                  <a:pt x="2076450" y="3519424"/>
                </a:lnTo>
                <a:lnTo>
                  <a:pt x="1574800" y="3448050"/>
                </a:lnTo>
                <a:lnTo>
                  <a:pt x="1433449" y="3562350"/>
                </a:lnTo>
                <a:lnTo>
                  <a:pt x="1600200" y="3833749"/>
                </a:lnTo>
                <a:lnTo>
                  <a:pt x="1574800" y="4029011"/>
                </a:lnTo>
                <a:lnTo>
                  <a:pt x="1804924" y="4381436"/>
                </a:lnTo>
                <a:lnTo>
                  <a:pt x="2636774" y="4163949"/>
                </a:lnTo>
                <a:lnTo>
                  <a:pt x="2738374" y="3955986"/>
                </a:lnTo>
                <a:lnTo>
                  <a:pt x="3008249" y="4049649"/>
                </a:lnTo>
                <a:lnTo>
                  <a:pt x="3711575" y="3886136"/>
                </a:lnTo>
                <a:lnTo>
                  <a:pt x="3878199" y="4308411"/>
                </a:lnTo>
                <a:lnTo>
                  <a:pt x="4556125" y="4033774"/>
                </a:lnTo>
                <a:lnTo>
                  <a:pt x="5181600" y="4113149"/>
                </a:lnTo>
                <a:lnTo>
                  <a:pt x="5591175" y="3852799"/>
                </a:lnTo>
                <a:lnTo>
                  <a:pt x="5705475" y="3303524"/>
                </a:lnTo>
                <a:lnTo>
                  <a:pt x="6370574" y="3313049"/>
                </a:lnTo>
                <a:lnTo>
                  <a:pt x="6461125" y="3054223"/>
                </a:lnTo>
                <a:lnTo>
                  <a:pt x="6729349" y="3065399"/>
                </a:lnTo>
                <a:lnTo>
                  <a:pt x="7088124" y="3324098"/>
                </a:lnTo>
                <a:lnTo>
                  <a:pt x="7677150" y="2879598"/>
                </a:lnTo>
                <a:lnTo>
                  <a:pt x="8294624" y="2833624"/>
                </a:lnTo>
                <a:lnTo>
                  <a:pt x="8520049" y="2493899"/>
                </a:lnTo>
                <a:lnTo>
                  <a:pt x="8750300" y="2516124"/>
                </a:lnTo>
              </a:path>
            </a:pathLst>
          </a:custGeom>
          <a:ln w="15240">
            <a:solidFill>
              <a:srgbClr val="5B5D6B"/>
            </a:solidFill>
          </a:ln>
        </p:spPr>
        <p:txBody>
          <a:bodyPr wrap="square" lIns="0" tIns="0" rIns="0" bIns="0" rtlCol="0"/>
          <a:lstStyle/>
          <a:p>
            <a:endParaRPr dirty="0"/>
          </a:p>
        </p:txBody>
      </p:sp>
      <p:sp>
        <p:nvSpPr>
          <p:cNvPr id="21" name="bk object 21"/>
          <p:cNvSpPr/>
          <p:nvPr/>
        </p:nvSpPr>
        <p:spPr>
          <a:xfrm>
            <a:off x="7683500" y="1562100"/>
            <a:ext cx="1254125" cy="1887855"/>
          </a:xfrm>
          <a:custGeom>
            <a:avLst/>
            <a:gdLst/>
            <a:ahLst/>
            <a:cxnLst/>
            <a:rect l="l" t="t" r="r" b="b"/>
            <a:pathLst>
              <a:path w="1254125" h="1887854">
                <a:moveTo>
                  <a:pt x="220599" y="0"/>
                </a:moveTo>
                <a:lnTo>
                  <a:pt x="333375" y="369824"/>
                </a:lnTo>
                <a:lnTo>
                  <a:pt x="252349" y="1020699"/>
                </a:lnTo>
                <a:lnTo>
                  <a:pt x="720725" y="1223899"/>
                </a:lnTo>
                <a:lnTo>
                  <a:pt x="960501" y="1660525"/>
                </a:lnTo>
                <a:lnTo>
                  <a:pt x="1254125" y="1887601"/>
                </a:lnTo>
                <a:lnTo>
                  <a:pt x="857250" y="1763776"/>
                </a:lnTo>
                <a:lnTo>
                  <a:pt x="576199" y="1401699"/>
                </a:lnTo>
                <a:lnTo>
                  <a:pt x="220599" y="1352550"/>
                </a:lnTo>
                <a:lnTo>
                  <a:pt x="0" y="792099"/>
                </a:lnTo>
                <a:lnTo>
                  <a:pt x="76200" y="331724"/>
                </a:lnTo>
              </a:path>
            </a:pathLst>
          </a:custGeom>
          <a:ln w="15240">
            <a:solidFill>
              <a:srgbClr val="5B5D6B"/>
            </a:solidFill>
          </a:ln>
        </p:spPr>
        <p:txBody>
          <a:bodyPr wrap="square" lIns="0" tIns="0" rIns="0" bIns="0" rtlCol="0"/>
          <a:lstStyle/>
          <a:p>
            <a:endParaRPr dirty="0"/>
          </a:p>
        </p:txBody>
      </p:sp>
      <p:sp>
        <p:nvSpPr>
          <p:cNvPr id="22" name="bk object 22"/>
          <p:cNvSpPr/>
          <p:nvPr/>
        </p:nvSpPr>
        <p:spPr>
          <a:xfrm>
            <a:off x="8212201" y="1422400"/>
            <a:ext cx="919480" cy="1773555"/>
          </a:xfrm>
          <a:custGeom>
            <a:avLst/>
            <a:gdLst/>
            <a:ahLst/>
            <a:cxnLst/>
            <a:rect l="l" t="t" r="r" b="b"/>
            <a:pathLst>
              <a:path w="919479" h="1773555">
                <a:moveTo>
                  <a:pt x="0" y="0"/>
                </a:moveTo>
                <a:lnTo>
                  <a:pt x="203200" y="520700"/>
                </a:lnTo>
                <a:lnTo>
                  <a:pt x="14224" y="1046099"/>
                </a:lnTo>
                <a:lnTo>
                  <a:pt x="63500" y="1211326"/>
                </a:lnTo>
                <a:lnTo>
                  <a:pt x="371475" y="1173226"/>
                </a:lnTo>
                <a:lnTo>
                  <a:pt x="546100" y="1674749"/>
                </a:lnTo>
                <a:lnTo>
                  <a:pt x="919099" y="1773174"/>
                </a:lnTo>
              </a:path>
            </a:pathLst>
          </a:custGeom>
          <a:ln w="16510">
            <a:solidFill>
              <a:srgbClr val="5B5D6B"/>
            </a:solidFill>
          </a:ln>
        </p:spPr>
        <p:txBody>
          <a:bodyPr wrap="square" lIns="0" tIns="0" rIns="0" bIns="0" rtlCol="0"/>
          <a:lstStyle/>
          <a:p>
            <a:endParaRPr dirty="0"/>
          </a:p>
        </p:txBody>
      </p:sp>
      <p:sp>
        <p:nvSpPr>
          <p:cNvPr id="23" name="bk object 23"/>
          <p:cNvSpPr/>
          <p:nvPr/>
        </p:nvSpPr>
        <p:spPr>
          <a:xfrm>
            <a:off x="5224526" y="1536700"/>
            <a:ext cx="3919854" cy="3803650"/>
          </a:xfrm>
          <a:custGeom>
            <a:avLst/>
            <a:gdLst/>
            <a:ahLst/>
            <a:cxnLst/>
            <a:rect l="l" t="t" r="r" b="b"/>
            <a:pathLst>
              <a:path w="3919854" h="3803650">
                <a:moveTo>
                  <a:pt x="1774825" y="0"/>
                </a:moveTo>
                <a:lnTo>
                  <a:pt x="1871599" y="357124"/>
                </a:lnTo>
                <a:lnTo>
                  <a:pt x="2211324" y="538099"/>
                </a:lnTo>
                <a:lnTo>
                  <a:pt x="2228850" y="869950"/>
                </a:lnTo>
                <a:lnTo>
                  <a:pt x="2130425" y="1162050"/>
                </a:lnTo>
                <a:lnTo>
                  <a:pt x="2276475" y="1468374"/>
                </a:lnTo>
                <a:lnTo>
                  <a:pt x="2309749" y="1760474"/>
                </a:lnTo>
                <a:lnTo>
                  <a:pt x="2081149" y="1812925"/>
                </a:lnTo>
                <a:lnTo>
                  <a:pt x="1470025" y="2197100"/>
                </a:lnTo>
                <a:lnTo>
                  <a:pt x="1547749" y="2311400"/>
                </a:lnTo>
                <a:lnTo>
                  <a:pt x="1517650" y="2578100"/>
                </a:lnTo>
                <a:lnTo>
                  <a:pt x="1241425" y="2884424"/>
                </a:lnTo>
                <a:lnTo>
                  <a:pt x="855599" y="3140075"/>
                </a:lnTo>
                <a:lnTo>
                  <a:pt x="241300" y="3216275"/>
                </a:lnTo>
                <a:lnTo>
                  <a:pt x="30099" y="3573399"/>
                </a:lnTo>
                <a:lnTo>
                  <a:pt x="0" y="3803650"/>
                </a:lnTo>
                <a:lnTo>
                  <a:pt x="338074" y="3459099"/>
                </a:lnTo>
                <a:lnTo>
                  <a:pt x="998474" y="3317875"/>
                </a:lnTo>
                <a:lnTo>
                  <a:pt x="1419225" y="3025775"/>
                </a:lnTo>
                <a:lnTo>
                  <a:pt x="1952625" y="3152775"/>
                </a:lnTo>
                <a:lnTo>
                  <a:pt x="2647950" y="3025775"/>
                </a:lnTo>
                <a:lnTo>
                  <a:pt x="3147949" y="2770124"/>
                </a:lnTo>
                <a:lnTo>
                  <a:pt x="3197225" y="2540000"/>
                </a:lnTo>
                <a:lnTo>
                  <a:pt x="3551174" y="2374900"/>
                </a:lnTo>
                <a:lnTo>
                  <a:pt x="3744849" y="2463800"/>
                </a:lnTo>
                <a:lnTo>
                  <a:pt x="3919474" y="2349919"/>
                </a:lnTo>
              </a:path>
            </a:pathLst>
          </a:custGeom>
          <a:ln w="16509">
            <a:solidFill>
              <a:srgbClr val="5B5D6B"/>
            </a:solidFill>
          </a:ln>
        </p:spPr>
        <p:txBody>
          <a:bodyPr wrap="square" lIns="0" tIns="0" rIns="0" bIns="0" rtlCol="0"/>
          <a:lstStyle/>
          <a:p>
            <a:endParaRPr dirty="0"/>
          </a:p>
        </p:txBody>
      </p:sp>
      <p:sp>
        <p:nvSpPr>
          <p:cNvPr id="24" name="bk object 24"/>
          <p:cNvSpPr/>
          <p:nvPr/>
        </p:nvSpPr>
        <p:spPr>
          <a:xfrm>
            <a:off x="3756025" y="1693926"/>
            <a:ext cx="2221230" cy="2141855"/>
          </a:xfrm>
          <a:custGeom>
            <a:avLst/>
            <a:gdLst/>
            <a:ahLst/>
            <a:cxnLst/>
            <a:rect l="l" t="t" r="r" b="b"/>
            <a:pathLst>
              <a:path w="2221229" h="2141854">
                <a:moveTo>
                  <a:pt x="984250" y="245999"/>
                </a:moveTo>
                <a:lnTo>
                  <a:pt x="668274" y="245999"/>
                </a:lnTo>
                <a:lnTo>
                  <a:pt x="325374" y="804799"/>
                </a:lnTo>
                <a:lnTo>
                  <a:pt x="0" y="1068324"/>
                </a:lnTo>
                <a:lnTo>
                  <a:pt x="773049" y="1242949"/>
                </a:lnTo>
                <a:lnTo>
                  <a:pt x="674624" y="1601724"/>
                </a:lnTo>
                <a:lnTo>
                  <a:pt x="979551" y="1724025"/>
                </a:lnTo>
                <a:lnTo>
                  <a:pt x="790575" y="2141474"/>
                </a:lnTo>
                <a:lnTo>
                  <a:pt x="1525651" y="1642999"/>
                </a:lnTo>
                <a:lnTo>
                  <a:pt x="1470025" y="1231900"/>
                </a:lnTo>
                <a:lnTo>
                  <a:pt x="1874901" y="1188974"/>
                </a:lnTo>
                <a:lnTo>
                  <a:pt x="2220976" y="954024"/>
                </a:lnTo>
                <a:lnTo>
                  <a:pt x="2087626" y="660400"/>
                </a:lnTo>
                <a:lnTo>
                  <a:pt x="2128901" y="311150"/>
                </a:lnTo>
                <a:lnTo>
                  <a:pt x="1859026" y="260350"/>
                </a:lnTo>
                <a:lnTo>
                  <a:pt x="1473200" y="0"/>
                </a:lnTo>
                <a:lnTo>
                  <a:pt x="984250" y="245999"/>
                </a:lnTo>
                <a:close/>
              </a:path>
            </a:pathLst>
          </a:custGeom>
          <a:ln w="17780">
            <a:solidFill>
              <a:srgbClr val="5B5D6B"/>
            </a:solidFill>
          </a:ln>
        </p:spPr>
        <p:txBody>
          <a:bodyPr wrap="square" lIns="0" tIns="0" rIns="0" bIns="0" rtlCol="0"/>
          <a:lstStyle/>
          <a:p>
            <a:endParaRPr dirty="0"/>
          </a:p>
        </p:txBody>
      </p:sp>
      <p:sp>
        <p:nvSpPr>
          <p:cNvPr id="25" name="bk object 25"/>
          <p:cNvSpPr/>
          <p:nvPr/>
        </p:nvSpPr>
        <p:spPr>
          <a:xfrm>
            <a:off x="6786626" y="3224148"/>
            <a:ext cx="1993900" cy="1285875"/>
          </a:xfrm>
          <a:custGeom>
            <a:avLst/>
            <a:gdLst/>
            <a:ahLst/>
            <a:cxnLst/>
            <a:rect l="l" t="t" r="r" b="b"/>
            <a:pathLst>
              <a:path w="1993900" h="1285875">
                <a:moveTo>
                  <a:pt x="1141349" y="290575"/>
                </a:moveTo>
                <a:lnTo>
                  <a:pt x="1206500" y="52450"/>
                </a:lnTo>
                <a:lnTo>
                  <a:pt x="1403350" y="0"/>
                </a:lnTo>
                <a:lnTo>
                  <a:pt x="1560449" y="123951"/>
                </a:lnTo>
                <a:lnTo>
                  <a:pt x="1717675" y="393826"/>
                </a:lnTo>
                <a:lnTo>
                  <a:pt x="1993900" y="363600"/>
                </a:lnTo>
                <a:lnTo>
                  <a:pt x="1981200" y="569976"/>
                </a:lnTo>
                <a:lnTo>
                  <a:pt x="1612900" y="684276"/>
                </a:lnTo>
                <a:lnTo>
                  <a:pt x="1395349" y="662051"/>
                </a:lnTo>
                <a:lnTo>
                  <a:pt x="1141349" y="763651"/>
                </a:lnTo>
                <a:lnTo>
                  <a:pt x="938149" y="1004951"/>
                </a:lnTo>
                <a:lnTo>
                  <a:pt x="671449" y="852551"/>
                </a:lnTo>
                <a:lnTo>
                  <a:pt x="406400" y="1285875"/>
                </a:lnTo>
                <a:lnTo>
                  <a:pt x="104775" y="1212850"/>
                </a:lnTo>
                <a:lnTo>
                  <a:pt x="0" y="954151"/>
                </a:lnTo>
                <a:lnTo>
                  <a:pt x="249174" y="766826"/>
                </a:lnTo>
                <a:lnTo>
                  <a:pt x="393700" y="446150"/>
                </a:lnTo>
                <a:lnTo>
                  <a:pt x="695325" y="238251"/>
                </a:lnTo>
                <a:lnTo>
                  <a:pt x="1141349" y="300100"/>
                </a:lnTo>
              </a:path>
            </a:pathLst>
          </a:custGeom>
          <a:ln w="17780">
            <a:solidFill>
              <a:srgbClr val="5B5D6B"/>
            </a:solidFill>
          </a:ln>
        </p:spPr>
        <p:txBody>
          <a:bodyPr wrap="square" lIns="0" tIns="0" rIns="0" bIns="0" rtlCol="0"/>
          <a:lstStyle/>
          <a:p>
            <a:endParaRPr dirty="0"/>
          </a:p>
        </p:txBody>
      </p:sp>
      <p:sp>
        <p:nvSpPr>
          <p:cNvPr id="26" name="bk object 26"/>
          <p:cNvSpPr/>
          <p:nvPr/>
        </p:nvSpPr>
        <p:spPr>
          <a:xfrm>
            <a:off x="4625975" y="5518150"/>
            <a:ext cx="4518025" cy="1250950"/>
          </a:xfrm>
          <a:custGeom>
            <a:avLst/>
            <a:gdLst/>
            <a:ahLst/>
            <a:cxnLst/>
            <a:rect l="l" t="t" r="r" b="b"/>
            <a:pathLst>
              <a:path w="4518025" h="1250950">
                <a:moveTo>
                  <a:pt x="4505325" y="25400"/>
                </a:moveTo>
                <a:lnTo>
                  <a:pt x="3957574" y="0"/>
                </a:lnTo>
                <a:lnTo>
                  <a:pt x="3616325" y="128587"/>
                </a:lnTo>
                <a:lnTo>
                  <a:pt x="3073400" y="69850"/>
                </a:lnTo>
                <a:lnTo>
                  <a:pt x="2760599" y="561975"/>
                </a:lnTo>
                <a:lnTo>
                  <a:pt x="2540000" y="336550"/>
                </a:lnTo>
                <a:lnTo>
                  <a:pt x="2146300" y="488950"/>
                </a:lnTo>
                <a:lnTo>
                  <a:pt x="2293874" y="817562"/>
                </a:lnTo>
                <a:lnTo>
                  <a:pt x="1701800" y="654050"/>
                </a:lnTo>
                <a:lnTo>
                  <a:pt x="1409700" y="857250"/>
                </a:lnTo>
                <a:lnTo>
                  <a:pt x="0" y="1047750"/>
                </a:lnTo>
                <a:lnTo>
                  <a:pt x="457200" y="1250948"/>
                </a:lnTo>
                <a:lnTo>
                  <a:pt x="1651000" y="1073150"/>
                </a:lnTo>
                <a:lnTo>
                  <a:pt x="2019300" y="1187450"/>
                </a:lnTo>
                <a:lnTo>
                  <a:pt x="3327400" y="1096962"/>
                </a:lnTo>
                <a:lnTo>
                  <a:pt x="3683000" y="1187450"/>
                </a:lnTo>
                <a:lnTo>
                  <a:pt x="3898900" y="946150"/>
                </a:lnTo>
                <a:lnTo>
                  <a:pt x="4305300" y="1136650"/>
                </a:lnTo>
                <a:lnTo>
                  <a:pt x="4311650" y="538162"/>
                </a:lnTo>
                <a:lnTo>
                  <a:pt x="4518025" y="411523"/>
                </a:lnTo>
              </a:path>
            </a:pathLst>
          </a:custGeom>
          <a:ln w="17780">
            <a:solidFill>
              <a:srgbClr val="5B5D6B"/>
            </a:solidFill>
          </a:ln>
        </p:spPr>
        <p:txBody>
          <a:bodyPr wrap="square" lIns="0" tIns="0" rIns="0" bIns="0" rtlCol="0"/>
          <a:lstStyle/>
          <a:p>
            <a:endParaRPr dirty="0"/>
          </a:p>
        </p:txBody>
      </p:sp>
      <p:sp>
        <p:nvSpPr>
          <p:cNvPr id="27" name="bk object 27"/>
          <p:cNvSpPr/>
          <p:nvPr/>
        </p:nvSpPr>
        <p:spPr>
          <a:xfrm>
            <a:off x="8640826" y="1463675"/>
            <a:ext cx="503555" cy="1355725"/>
          </a:xfrm>
          <a:custGeom>
            <a:avLst/>
            <a:gdLst/>
            <a:ahLst/>
            <a:cxnLst/>
            <a:rect l="l" t="t" r="r" b="b"/>
            <a:pathLst>
              <a:path w="503554" h="1355725">
                <a:moveTo>
                  <a:pt x="0" y="0"/>
                </a:moveTo>
                <a:lnTo>
                  <a:pt x="168275" y="496824"/>
                </a:lnTo>
                <a:lnTo>
                  <a:pt x="168275" y="1006475"/>
                </a:lnTo>
                <a:lnTo>
                  <a:pt x="425450" y="1355725"/>
                </a:lnTo>
                <a:lnTo>
                  <a:pt x="441325" y="915924"/>
                </a:lnTo>
                <a:lnTo>
                  <a:pt x="377825" y="635000"/>
                </a:lnTo>
                <a:lnTo>
                  <a:pt x="503174" y="387274"/>
                </a:lnTo>
              </a:path>
            </a:pathLst>
          </a:custGeom>
          <a:ln w="17780">
            <a:solidFill>
              <a:srgbClr val="5B5D6B"/>
            </a:solidFill>
          </a:ln>
        </p:spPr>
        <p:txBody>
          <a:bodyPr wrap="square" lIns="0" tIns="0" rIns="0" bIns="0" rtlCol="0"/>
          <a:lstStyle/>
          <a:p>
            <a:endParaRPr dirty="0"/>
          </a:p>
        </p:txBody>
      </p:sp>
      <p:sp>
        <p:nvSpPr>
          <p:cNvPr id="28" name="bk object 28"/>
          <p:cNvSpPr/>
          <p:nvPr/>
        </p:nvSpPr>
        <p:spPr>
          <a:xfrm>
            <a:off x="7864475" y="5664200"/>
            <a:ext cx="1025525" cy="622300"/>
          </a:xfrm>
          <a:custGeom>
            <a:avLst/>
            <a:gdLst/>
            <a:ahLst/>
            <a:cxnLst/>
            <a:rect l="l" t="t" r="r" b="b"/>
            <a:pathLst>
              <a:path w="1025525" h="622300">
                <a:moveTo>
                  <a:pt x="800100" y="0"/>
                </a:moveTo>
                <a:lnTo>
                  <a:pt x="508000" y="96837"/>
                </a:lnTo>
                <a:lnTo>
                  <a:pt x="377825" y="173037"/>
                </a:lnTo>
                <a:lnTo>
                  <a:pt x="228600" y="342900"/>
                </a:lnTo>
                <a:lnTo>
                  <a:pt x="0" y="622300"/>
                </a:lnTo>
                <a:lnTo>
                  <a:pt x="571500" y="417512"/>
                </a:lnTo>
                <a:lnTo>
                  <a:pt x="685800" y="288925"/>
                </a:lnTo>
                <a:lnTo>
                  <a:pt x="1025525" y="225425"/>
                </a:lnTo>
                <a:lnTo>
                  <a:pt x="800100" y="0"/>
                </a:lnTo>
                <a:close/>
              </a:path>
            </a:pathLst>
          </a:custGeom>
          <a:ln w="17780">
            <a:solidFill>
              <a:srgbClr val="5B5D6B"/>
            </a:solidFill>
          </a:ln>
        </p:spPr>
        <p:txBody>
          <a:bodyPr wrap="square" lIns="0" tIns="0" rIns="0" bIns="0" rtlCol="0"/>
          <a:lstStyle/>
          <a:p>
            <a:endParaRPr dirty="0"/>
          </a:p>
        </p:txBody>
      </p:sp>
      <p:sp>
        <p:nvSpPr>
          <p:cNvPr id="29" name="bk object 29"/>
          <p:cNvSpPr/>
          <p:nvPr/>
        </p:nvSpPr>
        <p:spPr>
          <a:xfrm>
            <a:off x="79375" y="3810000"/>
            <a:ext cx="4343400" cy="3048000"/>
          </a:xfrm>
          <a:custGeom>
            <a:avLst/>
            <a:gdLst/>
            <a:ahLst/>
            <a:cxnLst/>
            <a:rect l="l" t="t" r="r" b="b"/>
            <a:pathLst>
              <a:path w="4343400" h="3048000">
                <a:moveTo>
                  <a:pt x="0" y="0"/>
                </a:moveTo>
                <a:lnTo>
                  <a:pt x="152400" y="533400"/>
                </a:lnTo>
                <a:lnTo>
                  <a:pt x="609600" y="609600"/>
                </a:lnTo>
                <a:lnTo>
                  <a:pt x="914400" y="1143000"/>
                </a:lnTo>
                <a:lnTo>
                  <a:pt x="838200" y="1524000"/>
                </a:lnTo>
                <a:lnTo>
                  <a:pt x="1066800" y="1752600"/>
                </a:lnTo>
                <a:lnTo>
                  <a:pt x="914400" y="2209800"/>
                </a:lnTo>
                <a:lnTo>
                  <a:pt x="990600" y="2590800"/>
                </a:lnTo>
                <a:lnTo>
                  <a:pt x="2362200" y="2971798"/>
                </a:lnTo>
                <a:lnTo>
                  <a:pt x="2667000" y="2743200"/>
                </a:lnTo>
                <a:lnTo>
                  <a:pt x="3505200" y="2743200"/>
                </a:lnTo>
                <a:lnTo>
                  <a:pt x="3657600" y="2590800"/>
                </a:lnTo>
                <a:lnTo>
                  <a:pt x="4343400" y="2971798"/>
                </a:lnTo>
                <a:lnTo>
                  <a:pt x="4191000" y="3047999"/>
                </a:lnTo>
                <a:lnTo>
                  <a:pt x="3657600" y="2895600"/>
                </a:lnTo>
                <a:lnTo>
                  <a:pt x="3429000" y="2971798"/>
                </a:lnTo>
                <a:lnTo>
                  <a:pt x="2590800" y="3047999"/>
                </a:lnTo>
                <a:lnTo>
                  <a:pt x="2286000" y="3047999"/>
                </a:lnTo>
                <a:lnTo>
                  <a:pt x="762000" y="2895600"/>
                </a:lnTo>
                <a:lnTo>
                  <a:pt x="304800" y="2971798"/>
                </a:lnTo>
                <a:lnTo>
                  <a:pt x="152400" y="2667000"/>
                </a:lnTo>
                <a:lnTo>
                  <a:pt x="457200" y="2286000"/>
                </a:lnTo>
                <a:lnTo>
                  <a:pt x="533400" y="1752600"/>
                </a:lnTo>
                <a:lnTo>
                  <a:pt x="228600" y="1371600"/>
                </a:lnTo>
                <a:lnTo>
                  <a:pt x="381000" y="990600"/>
                </a:lnTo>
                <a:lnTo>
                  <a:pt x="76200" y="838200"/>
                </a:lnTo>
                <a:lnTo>
                  <a:pt x="0" y="0"/>
                </a:lnTo>
                <a:close/>
              </a:path>
            </a:pathLst>
          </a:custGeom>
          <a:ln w="9525">
            <a:solidFill>
              <a:srgbClr val="5B5D6B"/>
            </a:solidFill>
          </a:ln>
        </p:spPr>
        <p:txBody>
          <a:bodyPr wrap="square" lIns="0" tIns="0" rIns="0" bIns="0" rtlCol="0"/>
          <a:lstStyle/>
          <a:p>
            <a:endParaRPr dirty="0"/>
          </a:p>
        </p:txBody>
      </p:sp>
      <p:sp>
        <p:nvSpPr>
          <p:cNvPr id="30" name="bk object 30"/>
          <p:cNvSpPr/>
          <p:nvPr/>
        </p:nvSpPr>
        <p:spPr>
          <a:xfrm>
            <a:off x="125647" y="6115342"/>
            <a:ext cx="64769" cy="117475"/>
          </a:xfrm>
          <a:custGeom>
            <a:avLst/>
            <a:gdLst/>
            <a:ahLst/>
            <a:cxnLst/>
            <a:rect l="l" t="t" r="r" b="b"/>
            <a:pathLst>
              <a:path w="64769" h="117475">
                <a:moveTo>
                  <a:pt x="47123" y="0"/>
                </a:moveTo>
                <a:lnTo>
                  <a:pt x="0" y="109346"/>
                </a:lnTo>
                <a:lnTo>
                  <a:pt x="17494" y="116890"/>
                </a:lnTo>
                <a:lnTo>
                  <a:pt x="64623" y="7543"/>
                </a:lnTo>
                <a:lnTo>
                  <a:pt x="47123" y="0"/>
                </a:lnTo>
                <a:close/>
              </a:path>
            </a:pathLst>
          </a:custGeom>
          <a:solidFill>
            <a:srgbClr val="5B5D6B"/>
          </a:solidFill>
        </p:spPr>
        <p:txBody>
          <a:bodyPr wrap="square" lIns="0" tIns="0" rIns="0" bIns="0" rtlCol="0"/>
          <a:lstStyle/>
          <a:p>
            <a:endParaRPr dirty="0"/>
          </a:p>
        </p:txBody>
      </p:sp>
      <p:sp>
        <p:nvSpPr>
          <p:cNvPr id="31" name="bk object 31"/>
          <p:cNvSpPr/>
          <p:nvPr/>
        </p:nvSpPr>
        <p:spPr>
          <a:xfrm>
            <a:off x="79611" y="6110579"/>
            <a:ext cx="64769" cy="117475"/>
          </a:xfrm>
          <a:custGeom>
            <a:avLst/>
            <a:gdLst/>
            <a:ahLst/>
            <a:cxnLst/>
            <a:rect l="l" t="t" r="r" b="b"/>
            <a:pathLst>
              <a:path w="64769" h="117475">
                <a:moveTo>
                  <a:pt x="47122" y="0"/>
                </a:moveTo>
                <a:lnTo>
                  <a:pt x="0" y="109346"/>
                </a:lnTo>
                <a:lnTo>
                  <a:pt x="17494" y="116890"/>
                </a:lnTo>
                <a:lnTo>
                  <a:pt x="64622" y="7543"/>
                </a:lnTo>
                <a:lnTo>
                  <a:pt x="47122" y="0"/>
                </a:lnTo>
                <a:close/>
              </a:path>
            </a:pathLst>
          </a:custGeom>
          <a:solidFill>
            <a:srgbClr val="5B5D6B"/>
          </a:solidFill>
        </p:spPr>
        <p:txBody>
          <a:bodyPr wrap="square" lIns="0" tIns="0" rIns="0" bIns="0" rtlCol="0"/>
          <a:lstStyle/>
          <a:p>
            <a:endParaRPr dirty="0"/>
          </a:p>
        </p:txBody>
      </p:sp>
      <p:sp>
        <p:nvSpPr>
          <p:cNvPr id="32" name="bk object 32"/>
          <p:cNvSpPr/>
          <p:nvPr/>
        </p:nvSpPr>
        <p:spPr>
          <a:xfrm>
            <a:off x="36747" y="6102642"/>
            <a:ext cx="64769" cy="117475"/>
          </a:xfrm>
          <a:custGeom>
            <a:avLst/>
            <a:gdLst/>
            <a:ahLst/>
            <a:cxnLst/>
            <a:rect l="l" t="t" r="r" b="b"/>
            <a:pathLst>
              <a:path w="64769" h="117475">
                <a:moveTo>
                  <a:pt x="47123" y="0"/>
                </a:moveTo>
                <a:lnTo>
                  <a:pt x="0" y="109346"/>
                </a:lnTo>
                <a:lnTo>
                  <a:pt x="17494" y="116890"/>
                </a:lnTo>
                <a:lnTo>
                  <a:pt x="64617" y="7543"/>
                </a:lnTo>
                <a:lnTo>
                  <a:pt x="47123" y="0"/>
                </a:lnTo>
                <a:close/>
              </a:path>
            </a:pathLst>
          </a:custGeom>
          <a:solidFill>
            <a:srgbClr val="5B5D6B"/>
          </a:solidFill>
        </p:spPr>
        <p:txBody>
          <a:bodyPr wrap="square" lIns="0" tIns="0" rIns="0" bIns="0" rtlCol="0"/>
          <a:lstStyle/>
          <a:p>
            <a:endParaRPr dirty="0"/>
          </a:p>
        </p:txBody>
      </p:sp>
      <p:sp>
        <p:nvSpPr>
          <p:cNvPr id="33" name="bk object 33"/>
          <p:cNvSpPr/>
          <p:nvPr/>
        </p:nvSpPr>
        <p:spPr>
          <a:xfrm>
            <a:off x="367665" y="6119786"/>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34" name="bk object 34"/>
          <p:cNvSpPr/>
          <p:nvPr/>
        </p:nvSpPr>
        <p:spPr>
          <a:xfrm>
            <a:off x="324802" y="6127724"/>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35" name="bk object 35"/>
          <p:cNvSpPr/>
          <p:nvPr/>
        </p:nvSpPr>
        <p:spPr>
          <a:xfrm>
            <a:off x="273431" y="6126289"/>
            <a:ext cx="45720" cy="111125"/>
          </a:xfrm>
          <a:custGeom>
            <a:avLst/>
            <a:gdLst/>
            <a:ahLst/>
            <a:cxnLst/>
            <a:rect l="l" t="t" r="r" b="b"/>
            <a:pathLst>
              <a:path w="45720" h="111125">
                <a:moveTo>
                  <a:pt x="26809" y="0"/>
                </a:moveTo>
                <a:lnTo>
                  <a:pt x="0" y="106210"/>
                </a:lnTo>
                <a:lnTo>
                  <a:pt x="18465" y="110871"/>
                </a:lnTo>
                <a:lnTo>
                  <a:pt x="45275" y="4660"/>
                </a:lnTo>
                <a:lnTo>
                  <a:pt x="26809" y="0"/>
                </a:lnTo>
                <a:close/>
              </a:path>
            </a:pathLst>
          </a:custGeom>
          <a:solidFill>
            <a:srgbClr val="5B5D6B"/>
          </a:solidFill>
        </p:spPr>
        <p:txBody>
          <a:bodyPr wrap="square" lIns="0" tIns="0" rIns="0" bIns="0" rtlCol="0"/>
          <a:lstStyle/>
          <a:p>
            <a:endParaRPr dirty="0"/>
          </a:p>
        </p:txBody>
      </p:sp>
      <p:sp>
        <p:nvSpPr>
          <p:cNvPr id="36" name="bk object 36"/>
          <p:cNvSpPr/>
          <p:nvPr/>
        </p:nvSpPr>
        <p:spPr>
          <a:xfrm>
            <a:off x="227571" y="6123101"/>
            <a:ext cx="45085" cy="111125"/>
          </a:xfrm>
          <a:custGeom>
            <a:avLst/>
            <a:gdLst/>
            <a:ahLst/>
            <a:cxnLst/>
            <a:rect l="l" t="t" r="r" b="b"/>
            <a:pathLst>
              <a:path w="45085" h="111125">
                <a:moveTo>
                  <a:pt x="26441" y="0"/>
                </a:moveTo>
                <a:lnTo>
                  <a:pt x="0" y="106298"/>
                </a:lnTo>
                <a:lnTo>
                  <a:pt x="18478" y="110896"/>
                </a:lnTo>
                <a:lnTo>
                  <a:pt x="44919" y="4597"/>
                </a:lnTo>
                <a:lnTo>
                  <a:pt x="26441" y="0"/>
                </a:lnTo>
                <a:close/>
              </a:path>
            </a:pathLst>
          </a:custGeom>
          <a:solidFill>
            <a:srgbClr val="5B5D6B"/>
          </a:solidFill>
        </p:spPr>
        <p:txBody>
          <a:bodyPr wrap="square" lIns="0" tIns="0" rIns="0" bIns="0" rtlCol="0"/>
          <a:lstStyle/>
          <a:p>
            <a:endParaRPr dirty="0"/>
          </a:p>
        </p:txBody>
      </p:sp>
      <p:sp>
        <p:nvSpPr>
          <p:cNvPr id="37" name="bk object 37"/>
          <p:cNvSpPr/>
          <p:nvPr/>
        </p:nvSpPr>
        <p:spPr>
          <a:xfrm>
            <a:off x="631031" y="6096736"/>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38" name="bk object 38"/>
          <p:cNvSpPr/>
          <p:nvPr/>
        </p:nvSpPr>
        <p:spPr>
          <a:xfrm>
            <a:off x="581818" y="6101499"/>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39" name="bk object 39"/>
          <p:cNvSpPr/>
          <p:nvPr/>
        </p:nvSpPr>
        <p:spPr>
          <a:xfrm>
            <a:off x="521766" y="6109068"/>
            <a:ext cx="25400" cy="110489"/>
          </a:xfrm>
          <a:custGeom>
            <a:avLst/>
            <a:gdLst/>
            <a:ahLst/>
            <a:cxnLst/>
            <a:rect l="l" t="t" r="r" b="b"/>
            <a:pathLst>
              <a:path w="25400" h="110489">
                <a:moveTo>
                  <a:pt x="5829" y="0"/>
                </a:moveTo>
                <a:lnTo>
                  <a:pt x="0" y="109372"/>
                </a:lnTo>
                <a:lnTo>
                  <a:pt x="19024" y="110388"/>
                </a:lnTo>
                <a:lnTo>
                  <a:pt x="24853" y="1016"/>
                </a:lnTo>
                <a:lnTo>
                  <a:pt x="5829" y="0"/>
                </a:lnTo>
                <a:close/>
              </a:path>
            </a:pathLst>
          </a:custGeom>
          <a:solidFill>
            <a:srgbClr val="5B5D6B"/>
          </a:solidFill>
        </p:spPr>
        <p:txBody>
          <a:bodyPr wrap="square" lIns="0" tIns="0" rIns="0" bIns="0" rtlCol="0"/>
          <a:lstStyle/>
          <a:p>
            <a:endParaRPr dirty="0"/>
          </a:p>
        </p:txBody>
      </p:sp>
      <p:sp>
        <p:nvSpPr>
          <p:cNvPr id="40" name="bk object 40"/>
          <p:cNvSpPr/>
          <p:nvPr/>
        </p:nvSpPr>
        <p:spPr>
          <a:xfrm>
            <a:off x="468541" y="6116764"/>
            <a:ext cx="29845" cy="111125"/>
          </a:xfrm>
          <a:custGeom>
            <a:avLst/>
            <a:gdLst/>
            <a:ahLst/>
            <a:cxnLst/>
            <a:rect l="l" t="t" r="r" b="b"/>
            <a:pathLst>
              <a:path w="29845" h="111125">
                <a:moveTo>
                  <a:pt x="10744" y="0"/>
                </a:moveTo>
                <a:lnTo>
                  <a:pt x="0" y="109004"/>
                </a:lnTo>
                <a:lnTo>
                  <a:pt x="18961" y="110871"/>
                </a:lnTo>
                <a:lnTo>
                  <a:pt x="29705" y="1866"/>
                </a:lnTo>
                <a:lnTo>
                  <a:pt x="10744" y="0"/>
                </a:lnTo>
                <a:close/>
              </a:path>
            </a:pathLst>
          </a:custGeom>
          <a:solidFill>
            <a:srgbClr val="5B5D6B"/>
          </a:solidFill>
        </p:spPr>
        <p:txBody>
          <a:bodyPr wrap="square" lIns="0" tIns="0" rIns="0" bIns="0" rtlCol="0"/>
          <a:lstStyle/>
          <a:p>
            <a:endParaRPr dirty="0"/>
          </a:p>
        </p:txBody>
      </p:sp>
      <p:sp>
        <p:nvSpPr>
          <p:cNvPr id="41" name="bk object 41"/>
          <p:cNvSpPr/>
          <p:nvPr/>
        </p:nvSpPr>
        <p:spPr>
          <a:xfrm>
            <a:off x="849922" y="6037160"/>
            <a:ext cx="38735" cy="102235"/>
          </a:xfrm>
          <a:custGeom>
            <a:avLst/>
            <a:gdLst/>
            <a:ahLst/>
            <a:cxnLst/>
            <a:rect l="l" t="t" r="r" b="b"/>
            <a:pathLst>
              <a:path w="38734" h="102235">
                <a:moveTo>
                  <a:pt x="18681" y="0"/>
                </a:moveTo>
                <a:lnTo>
                  <a:pt x="0" y="3771"/>
                </a:lnTo>
                <a:lnTo>
                  <a:pt x="19786" y="101803"/>
                </a:lnTo>
                <a:lnTo>
                  <a:pt x="38468" y="98031"/>
                </a:lnTo>
                <a:lnTo>
                  <a:pt x="18681" y="0"/>
                </a:lnTo>
                <a:close/>
              </a:path>
            </a:pathLst>
          </a:custGeom>
          <a:solidFill>
            <a:srgbClr val="5B5D6B"/>
          </a:solidFill>
        </p:spPr>
        <p:txBody>
          <a:bodyPr wrap="square" lIns="0" tIns="0" rIns="0" bIns="0" rtlCol="0"/>
          <a:lstStyle/>
          <a:p>
            <a:endParaRPr dirty="0"/>
          </a:p>
        </p:txBody>
      </p:sp>
      <p:sp>
        <p:nvSpPr>
          <p:cNvPr id="42" name="bk object 42"/>
          <p:cNvSpPr/>
          <p:nvPr/>
        </p:nvSpPr>
        <p:spPr>
          <a:xfrm>
            <a:off x="805205" y="6045162"/>
            <a:ext cx="33020" cy="102235"/>
          </a:xfrm>
          <a:custGeom>
            <a:avLst/>
            <a:gdLst/>
            <a:ahLst/>
            <a:cxnLst/>
            <a:rect l="l" t="t" r="r" b="b"/>
            <a:pathLst>
              <a:path w="33019"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43" name="bk object 43"/>
          <p:cNvSpPr/>
          <p:nvPr/>
        </p:nvSpPr>
        <p:spPr>
          <a:xfrm>
            <a:off x="757580" y="6067387"/>
            <a:ext cx="33020" cy="102235"/>
          </a:xfrm>
          <a:custGeom>
            <a:avLst/>
            <a:gdLst/>
            <a:ahLst/>
            <a:cxnLst/>
            <a:rect l="l" t="t" r="r" b="b"/>
            <a:pathLst>
              <a:path w="33020"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44" name="bk object 44"/>
          <p:cNvSpPr/>
          <p:nvPr/>
        </p:nvSpPr>
        <p:spPr>
          <a:xfrm>
            <a:off x="711606" y="6072263"/>
            <a:ext cx="29845" cy="101600"/>
          </a:xfrm>
          <a:custGeom>
            <a:avLst/>
            <a:gdLst/>
            <a:ahLst/>
            <a:cxnLst/>
            <a:rect l="l" t="t" r="r" b="b"/>
            <a:pathLst>
              <a:path w="29845" h="101600">
                <a:moveTo>
                  <a:pt x="18935" y="0"/>
                </a:moveTo>
                <a:lnTo>
                  <a:pt x="0" y="1981"/>
                </a:lnTo>
                <a:lnTo>
                  <a:pt x="10414" y="101447"/>
                </a:lnTo>
                <a:lnTo>
                  <a:pt x="29349" y="99466"/>
                </a:lnTo>
                <a:lnTo>
                  <a:pt x="18935" y="0"/>
                </a:lnTo>
                <a:close/>
              </a:path>
            </a:pathLst>
          </a:custGeom>
          <a:solidFill>
            <a:srgbClr val="5B5D6B"/>
          </a:solidFill>
        </p:spPr>
        <p:txBody>
          <a:bodyPr wrap="square" lIns="0" tIns="0" rIns="0" bIns="0" rtlCol="0"/>
          <a:lstStyle/>
          <a:p>
            <a:endParaRPr dirty="0"/>
          </a:p>
        </p:txBody>
      </p:sp>
      <p:sp>
        <p:nvSpPr>
          <p:cNvPr id="45" name="bk object 45"/>
          <p:cNvSpPr/>
          <p:nvPr/>
        </p:nvSpPr>
        <p:spPr>
          <a:xfrm>
            <a:off x="1073353" y="5932665"/>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46" name="bk object 46"/>
          <p:cNvSpPr/>
          <p:nvPr/>
        </p:nvSpPr>
        <p:spPr>
          <a:xfrm>
            <a:off x="1025728" y="5961240"/>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47" name="bk object 47"/>
          <p:cNvSpPr/>
          <p:nvPr/>
        </p:nvSpPr>
        <p:spPr>
          <a:xfrm>
            <a:off x="983183" y="5977737"/>
            <a:ext cx="54610" cy="100330"/>
          </a:xfrm>
          <a:custGeom>
            <a:avLst/>
            <a:gdLst/>
            <a:ahLst/>
            <a:cxnLst/>
            <a:rect l="l" t="t" r="r" b="b"/>
            <a:pathLst>
              <a:path w="54609" h="100329">
                <a:moveTo>
                  <a:pt x="17716" y="0"/>
                </a:moveTo>
                <a:lnTo>
                  <a:pt x="0" y="7010"/>
                </a:lnTo>
                <a:lnTo>
                  <a:pt x="36817" y="99999"/>
                </a:lnTo>
                <a:lnTo>
                  <a:pt x="54521" y="92989"/>
                </a:lnTo>
                <a:lnTo>
                  <a:pt x="17716" y="0"/>
                </a:lnTo>
                <a:close/>
              </a:path>
            </a:pathLst>
          </a:custGeom>
          <a:solidFill>
            <a:srgbClr val="5B5D6B"/>
          </a:solidFill>
        </p:spPr>
        <p:txBody>
          <a:bodyPr wrap="square" lIns="0" tIns="0" rIns="0" bIns="0" rtlCol="0"/>
          <a:lstStyle/>
          <a:p>
            <a:endParaRPr dirty="0"/>
          </a:p>
        </p:txBody>
      </p:sp>
      <p:sp>
        <p:nvSpPr>
          <p:cNvPr id="48" name="bk object 48"/>
          <p:cNvSpPr/>
          <p:nvPr/>
        </p:nvSpPr>
        <p:spPr>
          <a:xfrm>
            <a:off x="938377" y="5997867"/>
            <a:ext cx="48895" cy="101600"/>
          </a:xfrm>
          <a:custGeom>
            <a:avLst/>
            <a:gdLst/>
            <a:ahLst/>
            <a:cxnLst/>
            <a:rect l="l" t="t" r="r" b="b"/>
            <a:pathLst>
              <a:path w="48894" h="101600">
                <a:moveTo>
                  <a:pt x="18122" y="0"/>
                </a:moveTo>
                <a:lnTo>
                  <a:pt x="0" y="5854"/>
                </a:lnTo>
                <a:lnTo>
                  <a:pt x="30759" y="101015"/>
                </a:lnTo>
                <a:lnTo>
                  <a:pt x="48882" y="95161"/>
                </a:lnTo>
                <a:lnTo>
                  <a:pt x="18122" y="0"/>
                </a:lnTo>
                <a:close/>
              </a:path>
            </a:pathLst>
          </a:custGeom>
          <a:solidFill>
            <a:srgbClr val="5B5D6B"/>
          </a:solidFill>
        </p:spPr>
        <p:txBody>
          <a:bodyPr wrap="square" lIns="0" tIns="0" rIns="0" bIns="0" rtlCol="0"/>
          <a:lstStyle/>
          <a:p>
            <a:endParaRPr dirty="0"/>
          </a:p>
        </p:txBody>
      </p:sp>
      <p:sp>
        <p:nvSpPr>
          <p:cNvPr id="49" name="bk object 49"/>
          <p:cNvSpPr/>
          <p:nvPr/>
        </p:nvSpPr>
        <p:spPr>
          <a:xfrm>
            <a:off x="1282700" y="5809462"/>
            <a:ext cx="71755" cy="93980"/>
          </a:xfrm>
          <a:custGeom>
            <a:avLst/>
            <a:gdLst/>
            <a:ahLst/>
            <a:cxnLst/>
            <a:rect l="l" t="t" r="r" b="b"/>
            <a:pathLst>
              <a:path w="71755" h="93979">
                <a:moveTo>
                  <a:pt x="15747" y="0"/>
                </a:moveTo>
                <a:lnTo>
                  <a:pt x="0" y="10604"/>
                </a:lnTo>
                <a:lnTo>
                  <a:pt x="55625" y="93649"/>
                </a:lnTo>
                <a:lnTo>
                  <a:pt x="71500" y="83045"/>
                </a:lnTo>
                <a:lnTo>
                  <a:pt x="15747" y="0"/>
                </a:lnTo>
                <a:close/>
              </a:path>
            </a:pathLst>
          </a:custGeom>
          <a:solidFill>
            <a:srgbClr val="5B5D6B"/>
          </a:solidFill>
        </p:spPr>
        <p:txBody>
          <a:bodyPr wrap="square" lIns="0" tIns="0" rIns="0" bIns="0" rtlCol="0"/>
          <a:lstStyle/>
          <a:p>
            <a:endParaRPr dirty="0"/>
          </a:p>
        </p:txBody>
      </p:sp>
      <p:sp>
        <p:nvSpPr>
          <p:cNvPr id="50" name="bk object 50"/>
          <p:cNvSpPr/>
          <p:nvPr/>
        </p:nvSpPr>
        <p:spPr>
          <a:xfrm>
            <a:off x="1239786" y="5834862"/>
            <a:ext cx="71755" cy="93980"/>
          </a:xfrm>
          <a:custGeom>
            <a:avLst/>
            <a:gdLst/>
            <a:ahLst/>
            <a:cxnLst/>
            <a:rect l="l" t="t" r="r" b="b"/>
            <a:pathLst>
              <a:path w="71755" h="93979">
                <a:moveTo>
                  <a:pt x="15811" y="0"/>
                </a:moveTo>
                <a:lnTo>
                  <a:pt x="0" y="10604"/>
                </a:lnTo>
                <a:lnTo>
                  <a:pt x="55740" y="93649"/>
                </a:lnTo>
                <a:lnTo>
                  <a:pt x="71488" y="83045"/>
                </a:lnTo>
                <a:lnTo>
                  <a:pt x="15811" y="0"/>
                </a:lnTo>
                <a:close/>
              </a:path>
            </a:pathLst>
          </a:custGeom>
          <a:solidFill>
            <a:srgbClr val="5B5D6B"/>
          </a:solidFill>
        </p:spPr>
        <p:txBody>
          <a:bodyPr wrap="square" lIns="0" tIns="0" rIns="0" bIns="0" rtlCol="0"/>
          <a:lstStyle/>
          <a:p>
            <a:endParaRPr dirty="0"/>
          </a:p>
        </p:txBody>
      </p:sp>
      <p:sp>
        <p:nvSpPr>
          <p:cNvPr id="51" name="bk object 51"/>
          <p:cNvSpPr/>
          <p:nvPr/>
        </p:nvSpPr>
        <p:spPr>
          <a:xfrm>
            <a:off x="1196924" y="5863437"/>
            <a:ext cx="71755" cy="93980"/>
          </a:xfrm>
          <a:custGeom>
            <a:avLst/>
            <a:gdLst/>
            <a:ahLst/>
            <a:cxnLst/>
            <a:rect l="l" t="t" r="r" b="b"/>
            <a:pathLst>
              <a:path w="71755" h="93979">
                <a:moveTo>
                  <a:pt x="15811" y="0"/>
                </a:moveTo>
                <a:lnTo>
                  <a:pt x="0" y="10604"/>
                </a:lnTo>
                <a:lnTo>
                  <a:pt x="55727" y="93649"/>
                </a:lnTo>
                <a:lnTo>
                  <a:pt x="71551" y="83045"/>
                </a:lnTo>
                <a:lnTo>
                  <a:pt x="15811" y="0"/>
                </a:lnTo>
                <a:close/>
              </a:path>
            </a:pathLst>
          </a:custGeom>
          <a:solidFill>
            <a:srgbClr val="5B5D6B"/>
          </a:solidFill>
        </p:spPr>
        <p:txBody>
          <a:bodyPr wrap="square" lIns="0" tIns="0" rIns="0" bIns="0" rtlCol="0"/>
          <a:lstStyle/>
          <a:p>
            <a:endParaRPr dirty="0"/>
          </a:p>
        </p:txBody>
      </p:sp>
      <p:sp>
        <p:nvSpPr>
          <p:cNvPr id="52" name="bk object 52"/>
          <p:cNvSpPr/>
          <p:nvPr/>
        </p:nvSpPr>
        <p:spPr>
          <a:xfrm>
            <a:off x="1157490" y="5888215"/>
            <a:ext cx="61594" cy="98425"/>
          </a:xfrm>
          <a:custGeom>
            <a:avLst/>
            <a:gdLst/>
            <a:ahLst/>
            <a:cxnLst/>
            <a:rect l="l" t="t" r="r" b="b"/>
            <a:pathLst>
              <a:path w="61594" h="98425">
                <a:moveTo>
                  <a:pt x="17068" y="0"/>
                </a:moveTo>
                <a:lnTo>
                  <a:pt x="0" y="8470"/>
                </a:lnTo>
                <a:lnTo>
                  <a:pt x="44450" y="98069"/>
                </a:lnTo>
                <a:lnTo>
                  <a:pt x="61506" y="89598"/>
                </a:lnTo>
                <a:lnTo>
                  <a:pt x="17068" y="0"/>
                </a:lnTo>
                <a:close/>
              </a:path>
            </a:pathLst>
          </a:custGeom>
          <a:solidFill>
            <a:srgbClr val="5B5D6B"/>
          </a:solidFill>
        </p:spPr>
        <p:txBody>
          <a:bodyPr wrap="square" lIns="0" tIns="0" rIns="0" bIns="0" rtlCol="0"/>
          <a:lstStyle/>
          <a:p>
            <a:endParaRPr dirty="0"/>
          </a:p>
        </p:txBody>
      </p:sp>
      <p:sp>
        <p:nvSpPr>
          <p:cNvPr id="53" name="bk object 53"/>
          <p:cNvSpPr/>
          <p:nvPr/>
        </p:nvSpPr>
        <p:spPr>
          <a:xfrm>
            <a:off x="1471167" y="5662421"/>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54" name="bk object 54"/>
          <p:cNvSpPr/>
          <p:nvPr/>
        </p:nvSpPr>
        <p:spPr>
          <a:xfrm>
            <a:off x="1433067" y="5692584"/>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55" name="bk object 55"/>
          <p:cNvSpPr/>
          <p:nvPr/>
        </p:nvSpPr>
        <p:spPr>
          <a:xfrm>
            <a:off x="1400047" y="5720270"/>
            <a:ext cx="90805" cy="91440"/>
          </a:xfrm>
          <a:custGeom>
            <a:avLst/>
            <a:gdLst/>
            <a:ahLst/>
            <a:cxnLst/>
            <a:rect l="l" t="t" r="r" b="b"/>
            <a:pathLst>
              <a:path w="90805" h="91439">
                <a:moveTo>
                  <a:pt x="13462" y="0"/>
                </a:moveTo>
                <a:lnTo>
                  <a:pt x="0" y="13436"/>
                </a:lnTo>
                <a:lnTo>
                  <a:pt x="77215" y="91058"/>
                </a:lnTo>
                <a:lnTo>
                  <a:pt x="90805" y="77622"/>
                </a:lnTo>
                <a:lnTo>
                  <a:pt x="13462" y="0"/>
                </a:lnTo>
                <a:close/>
              </a:path>
            </a:pathLst>
          </a:custGeom>
          <a:solidFill>
            <a:srgbClr val="5B5D6B"/>
          </a:solidFill>
        </p:spPr>
        <p:txBody>
          <a:bodyPr wrap="square" lIns="0" tIns="0" rIns="0" bIns="0" rtlCol="0"/>
          <a:lstStyle/>
          <a:p>
            <a:endParaRPr dirty="0"/>
          </a:p>
        </p:txBody>
      </p:sp>
      <p:sp>
        <p:nvSpPr>
          <p:cNvPr id="56" name="bk object 56"/>
          <p:cNvSpPr/>
          <p:nvPr/>
        </p:nvSpPr>
        <p:spPr>
          <a:xfrm>
            <a:off x="1357375" y="5752210"/>
            <a:ext cx="84455" cy="84455"/>
          </a:xfrm>
          <a:custGeom>
            <a:avLst/>
            <a:gdLst/>
            <a:ahLst/>
            <a:cxnLst/>
            <a:rect l="l" t="t" r="r" b="b"/>
            <a:pathLst>
              <a:path w="84455" h="84454">
                <a:moveTo>
                  <a:pt x="13462" y="0"/>
                </a:moveTo>
                <a:lnTo>
                  <a:pt x="0" y="13449"/>
                </a:lnTo>
                <a:lnTo>
                  <a:pt x="70485" y="84315"/>
                </a:lnTo>
                <a:lnTo>
                  <a:pt x="84074" y="70878"/>
                </a:lnTo>
                <a:lnTo>
                  <a:pt x="13462" y="0"/>
                </a:lnTo>
                <a:close/>
              </a:path>
            </a:pathLst>
          </a:custGeom>
          <a:solidFill>
            <a:srgbClr val="5B5D6B"/>
          </a:solidFill>
        </p:spPr>
        <p:txBody>
          <a:bodyPr wrap="square" lIns="0" tIns="0" rIns="0" bIns="0" rtlCol="0"/>
          <a:lstStyle/>
          <a:p>
            <a:endParaRPr dirty="0"/>
          </a:p>
        </p:txBody>
      </p:sp>
      <p:sp>
        <p:nvSpPr>
          <p:cNvPr id="57" name="bk object 57"/>
          <p:cNvSpPr/>
          <p:nvPr/>
        </p:nvSpPr>
        <p:spPr>
          <a:xfrm>
            <a:off x="1631569" y="5490845"/>
            <a:ext cx="107314" cy="64135"/>
          </a:xfrm>
          <a:custGeom>
            <a:avLst/>
            <a:gdLst/>
            <a:ahLst/>
            <a:cxnLst/>
            <a:rect l="l" t="t" r="r" b="b"/>
            <a:pathLst>
              <a:path w="107314" h="64135">
                <a:moveTo>
                  <a:pt x="8128" y="0"/>
                </a:moveTo>
                <a:lnTo>
                  <a:pt x="0" y="17144"/>
                </a:lnTo>
                <a:lnTo>
                  <a:pt x="98932" y="64134"/>
                </a:lnTo>
                <a:lnTo>
                  <a:pt x="107061" y="46989"/>
                </a:lnTo>
                <a:lnTo>
                  <a:pt x="8128" y="0"/>
                </a:lnTo>
                <a:close/>
              </a:path>
            </a:pathLst>
          </a:custGeom>
          <a:solidFill>
            <a:srgbClr val="5B5D6B"/>
          </a:solidFill>
        </p:spPr>
        <p:txBody>
          <a:bodyPr wrap="square" lIns="0" tIns="0" rIns="0" bIns="0" rtlCol="0"/>
          <a:lstStyle/>
          <a:p>
            <a:endParaRPr dirty="0"/>
          </a:p>
        </p:txBody>
      </p:sp>
      <p:sp>
        <p:nvSpPr>
          <p:cNvPr id="58" name="bk object 58"/>
          <p:cNvSpPr/>
          <p:nvPr/>
        </p:nvSpPr>
        <p:spPr>
          <a:xfrm>
            <a:off x="1602994" y="5528945"/>
            <a:ext cx="107314" cy="64769"/>
          </a:xfrm>
          <a:custGeom>
            <a:avLst/>
            <a:gdLst/>
            <a:ahLst/>
            <a:cxnLst/>
            <a:rect l="l" t="t" r="r" b="b"/>
            <a:pathLst>
              <a:path w="107314" h="64770">
                <a:moveTo>
                  <a:pt x="8128" y="0"/>
                </a:moveTo>
                <a:lnTo>
                  <a:pt x="0" y="17144"/>
                </a:lnTo>
                <a:lnTo>
                  <a:pt x="98932" y="64185"/>
                </a:lnTo>
                <a:lnTo>
                  <a:pt x="107061" y="46989"/>
                </a:lnTo>
                <a:lnTo>
                  <a:pt x="8128" y="0"/>
                </a:lnTo>
                <a:close/>
              </a:path>
            </a:pathLst>
          </a:custGeom>
          <a:solidFill>
            <a:srgbClr val="5B5D6B"/>
          </a:solidFill>
        </p:spPr>
        <p:txBody>
          <a:bodyPr wrap="square" lIns="0" tIns="0" rIns="0" bIns="0" rtlCol="0"/>
          <a:lstStyle/>
          <a:p>
            <a:endParaRPr dirty="0"/>
          </a:p>
        </p:txBody>
      </p:sp>
      <p:sp>
        <p:nvSpPr>
          <p:cNvPr id="59" name="bk object 59"/>
          <p:cNvSpPr/>
          <p:nvPr/>
        </p:nvSpPr>
        <p:spPr>
          <a:xfrm>
            <a:off x="1574164" y="5560440"/>
            <a:ext cx="104775" cy="71120"/>
          </a:xfrm>
          <a:custGeom>
            <a:avLst/>
            <a:gdLst/>
            <a:ahLst/>
            <a:cxnLst/>
            <a:rect l="l" t="t" r="r" b="b"/>
            <a:pathLst>
              <a:path w="104775" h="71120">
                <a:moveTo>
                  <a:pt x="9397" y="0"/>
                </a:moveTo>
                <a:lnTo>
                  <a:pt x="0" y="16510"/>
                </a:lnTo>
                <a:lnTo>
                  <a:pt x="94996" y="70980"/>
                </a:lnTo>
                <a:lnTo>
                  <a:pt x="104521" y="54457"/>
                </a:lnTo>
                <a:lnTo>
                  <a:pt x="9397" y="0"/>
                </a:lnTo>
                <a:close/>
              </a:path>
            </a:pathLst>
          </a:custGeom>
          <a:solidFill>
            <a:srgbClr val="5B5D6B"/>
          </a:solidFill>
        </p:spPr>
        <p:txBody>
          <a:bodyPr wrap="square" lIns="0" tIns="0" rIns="0" bIns="0" rtlCol="0"/>
          <a:lstStyle/>
          <a:p>
            <a:endParaRPr dirty="0"/>
          </a:p>
        </p:txBody>
      </p:sp>
      <p:sp>
        <p:nvSpPr>
          <p:cNvPr id="60" name="bk object 60"/>
          <p:cNvSpPr/>
          <p:nvPr/>
        </p:nvSpPr>
        <p:spPr>
          <a:xfrm>
            <a:off x="1540763" y="5600141"/>
            <a:ext cx="104775" cy="71120"/>
          </a:xfrm>
          <a:custGeom>
            <a:avLst/>
            <a:gdLst/>
            <a:ahLst/>
            <a:cxnLst/>
            <a:rect l="l" t="t" r="r" b="b"/>
            <a:pathLst>
              <a:path w="104775" h="71120">
                <a:moveTo>
                  <a:pt x="9525" y="0"/>
                </a:moveTo>
                <a:lnTo>
                  <a:pt x="0" y="16535"/>
                </a:lnTo>
                <a:lnTo>
                  <a:pt x="95123" y="70967"/>
                </a:lnTo>
                <a:lnTo>
                  <a:pt x="104521" y="54444"/>
                </a:lnTo>
                <a:lnTo>
                  <a:pt x="9525" y="0"/>
                </a:lnTo>
                <a:close/>
              </a:path>
            </a:pathLst>
          </a:custGeom>
          <a:solidFill>
            <a:srgbClr val="5B5D6B"/>
          </a:solidFill>
        </p:spPr>
        <p:txBody>
          <a:bodyPr wrap="square" lIns="0" tIns="0" rIns="0" bIns="0" rtlCol="0"/>
          <a:lstStyle/>
          <a:p>
            <a:endParaRPr dirty="0"/>
          </a:p>
        </p:txBody>
      </p:sp>
      <p:sp>
        <p:nvSpPr>
          <p:cNvPr id="61" name="bk object 61"/>
          <p:cNvSpPr/>
          <p:nvPr/>
        </p:nvSpPr>
        <p:spPr>
          <a:xfrm>
            <a:off x="1766316" y="5311902"/>
            <a:ext cx="120650" cy="47625"/>
          </a:xfrm>
          <a:custGeom>
            <a:avLst/>
            <a:gdLst/>
            <a:ahLst/>
            <a:cxnLst/>
            <a:rect l="l" t="t" r="r" b="b"/>
            <a:pathLst>
              <a:path w="120650" h="47625">
                <a:moveTo>
                  <a:pt x="4698" y="0"/>
                </a:moveTo>
                <a:lnTo>
                  <a:pt x="0" y="18542"/>
                </a:lnTo>
                <a:lnTo>
                  <a:pt x="115569" y="47371"/>
                </a:lnTo>
                <a:lnTo>
                  <a:pt x="120141" y="28829"/>
                </a:lnTo>
                <a:lnTo>
                  <a:pt x="4698" y="0"/>
                </a:lnTo>
                <a:close/>
              </a:path>
            </a:pathLst>
          </a:custGeom>
          <a:solidFill>
            <a:srgbClr val="5B5D6B"/>
          </a:solidFill>
        </p:spPr>
        <p:txBody>
          <a:bodyPr wrap="square" lIns="0" tIns="0" rIns="0" bIns="0" rtlCol="0"/>
          <a:lstStyle/>
          <a:p>
            <a:endParaRPr dirty="0"/>
          </a:p>
        </p:txBody>
      </p:sp>
      <p:sp>
        <p:nvSpPr>
          <p:cNvPr id="62" name="bk object 62"/>
          <p:cNvSpPr/>
          <p:nvPr/>
        </p:nvSpPr>
        <p:spPr>
          <a:xfrm>
            <a:off x="1745614" y="5349621"/>
            <a:ext cx="111125" cy="45085"/>
          </a:xfrm>
          <a:custGeom>
            <a:avLst/>
            <a:gdLst/>
            <a:ahLst/>
            <a:cxnLst/>
            <a:rect l="l" t="t" r="r" b="b"/>
            <a:pathLst>
              <a:path w="111125" h="45085">
                <a:moveTo>
                  <a:pt x="4572" y="0"/>
                </a:moveTo>
                <a:lnTo>
                  <a:pt x="0" y="18414"/>
                </a:lnTo>
                <a:lnTo>
                  <a:pt x="106172" y="44957"/>
                </a:lnTo>
                <a:lnTo>
                  <a:pt x="110871" y="26542"/>
                </a:lnTo>
                <a:lnTo>
                  <a:pt x="4572" y="0"/>
                </a:lnTo>
                <a:close/>
              </a:path>
            </a:pathLst>
          </a:custGeom>
          <a:solidFill>
            <a:srgbClr val="5B5D6B"/>
          </a:solidFill>
        </p:spPr>
        <p:txBody>
          <a:bodyPr wrap="square" lIns="0" tIns="0" rIns="0" bIns="0" rtlCol="0"/>
          <a:lstStyle/>
          <a:p>
            <a:endParaRPr dirty="0"/>
          </a:p>
        </p:txBody>
      </p:sp>
      <p:sp>
        <p:nvSpPr>
          <p:cNvPr id="63" name="bk object 63"/>
          <p:cNvSpPr/>
          <p:nvPr/>
        </p:nvSpPr>
        <p:spPr>
          <a:xfrm>
            <a:off x="1724405" y="5384165"/>
            <a:ext cx="109220" cy="58419"/>
          </a:xfrm>
          <a:custGeom>
            <a:avLst/>
            <a:gdLst/>
            <a:ahLst/>
            <a:cxnLst/>
            <a:rect l="l" t="t" r="r" b="b"/>
            <a:pathLst>
              <a:path w="109219" h="58420">
                <a:moveTo>
                  <a:pt x="7112" y="0"/>
                </a:moveTo>
                <a:lnTo>
                  <a:pt x="0" y="17653"/>
                </a:lnTo>
                <a:lnTo>
                  <a:pt x="101726" y="58420"/>
                </a:lnTo>
                <a:lnTo>
                  <a:pt x="108712" y="40767"/>
                </a:lnTo>
                <a:lnTo>
                  <a:pt x="7112" y="0"/>
                </a:lnTo>
                <a:close/>
              </a:path>
            </a:pathLst>
          </a:custGeom>
          <a:solidFill>
            <a:srgbClr val="5B5D6B"/>
          </a:solidFill>
        </p:spPr>
        <p:txBody>
          <a:bodyPr wrap="square" lIns="0" tIns="0" rIns="0" bIns="0" rtlCol="0"/>
          <a:lstStyle/>
          <a:p>
            <a:endParaRPr dirty="0"/>
          </a:p>
        </p:txBody>
      </p:sp>
      <p:sp>
        <p:nvSpPr>
          <p:cNvPr id="64" name="bk object 64"/>
          <p:cNvSpPr/>
          <p:nvPr/>
        </p:nvSpPr>
        <p:spPr>
          <a:xfrm>
            <a:off x="1689480" y="5417565"/>
            <a:ext cx="109220" cy="58419"/>
          </a:xfrm>
          <a:custGeom>
            <a:avLst/>
            <a:gdLst/>
            <a:ahLst/>
            <a:cxnLst/>
            <a:rect l="l" t="t" r="r" b="b"/>
            <a:pathLst>
              <a:path w="109219" h="58420">
                <a:moveTo>
                  <a:pt x="7112" y="0"/>
                </a:moveTo>
                <a:lnTo>
                  <a:pt x="0" y="17653"/>
                </a:lnTo>
                <a:lnTo>
                  <a:pt x="101726" y="58293"/>
                </a:lnTo>
                <a:lnTo>
                  <a:pt x="108712" y="40640"/>
                </a:lnTo>
                <a:lnTo>
                  <a:pt x="7112" y="0"/>
                </a:lnTo>
                <a:close/>
              </a:path>
            </a:pathLst>
          </a:custGeom>
          <a:solidFill>
            <a:srgbClr val="5B5D6B"/>
          </a:solidFill>
        </p:spPr>
        <p:txBody>
          <a:bodyPr wrap="square" lIns="0" tIns="0" rIns="0" bIns="0" rtlCol="0"/>
          <a:lstStyle/>
          <a:p>
            <a:endParaRPr dirty="0"/>
          </a:p>
        </p:txBody>
      </p:sp>
      <p:sp>
        <p:nvSpPr>
          <p:cNvPr id="65" name="bk object 65"/>
          <p:cNvSpPr/>
          <p:nvPr/>
        </p:nvSpPr>
        <p:spPr>
          <a:xfrm>
            <a:off x="1859914" y="5110988"/>
            <a:ext cx="130175" cy="36830"/>
          </a:xfrm>
          <a:custGeom>
            <a:avLst/>
            <a:gdLst/>
            <a:ahLst/>
            <a:cxnLst/>
            <a:rect l="l" t="t" r="r" b="b"/>
            <a:pathLst>
              <a:path w="130175" h="36829">
                <a:moveTo>
                  <a:pt x="2540" y="0"/>
                </a:moveTo>
                <a:lnTo>
                  <a:pt x="0" y="18923"/>
                </a:lnTo>
                <a:lnTo>
                  <a:pt x="127381" y="36449"/>
                </a:lnTo>
                <a:lnTo>
                  <a:pt x="129921" y="17525"/>
                </a:lnTo>
                <a:lnTo>
                  <a:pt x="2540" y="0"/>
                </a:lnTo>
                <a:close/>
              </a:path>
            </a:pathLst>
          </a:custGeom>
          <a:solidFill>
            <a:srgbClr val="5B5D6B"/>
          </a:solidFill>
        </p:spPr>
        <p:txBody>
          <a:bodyPr wrap="square" lIns="0" tIns="0" rIns="0" bIns="0" rtlCol="0"/>
          <a:lstStyle/>
          <a:p>
            <a:endParaRPr dirty="0"/>
          </a:p>
        </p:txBody>
      </p:sp>
      <p:sp>
        <p:nvSpPr>
          <p:cNvPr id="66" name="bk object 66"/>
          <p:cNvSpPr/>
          <p:nvPr/>
        </p:nvSpPr>
        <p:spPr>
          <a:xfrm>
            <a:off x="1844039" y="5149088"/>
            <a:ext cx="130175" cy="40005"/>
          </a:xfrm>
          <a:custGeom>
            <a:avLst/>
            <a:gdLst/>
            <a:ahLst/>
            <a:cxnLst/>
            <a:rect l="l" t="t" r="r" b="b"/>
            <a:pathLst>
              <a:path w="130175" h="40004">
                <a:moveTo>
                  <a:pt x="3048" y="0"/>
                </a:moveTo>
                <a:lnTo>
                  <a:pt x="0" y="18795"/>
                </a:lnTo>
                <a:lnTo>
                  <a:pt x="126873" y="39624"/>
                </a:lnTo>
                <a:lnTo>
                  <a:pt x="129921" y="20828"/>
                </a:lnTo>
                <a:lnTo>
                  <a:pt x="3048" y="0"/>
                </a:lnTo>
                <a:close/>
              </a:path>
            </a:pathLst>
          </a:custGeom>
          <a:solidFill>
            <a:srgbClr val="5B5D6B"/>
          </a:solidFill>
        </p:spPr>
        <p:txBody>
          <a:bodyPr wrap="square" lIns="0" tIns="0" rIns="0" bIns="0" rtlCol="0"/>
          <a:lstStyle/>
          <a:p>
            <a:endParaRPr dirty="0"/>
          </a:p>
        </p:txBody>
      </p:sp>
      <p:sp>
        <p:nvSpPr>
          <p:cNvPr id="67" name="bk object 67"/>
          <p:cNvSpPr/>
          <p:nvPr/>
        </p:nvSpPr>
        <p:spPr>
          <a:xfrm>
            <a:off x="1831467" y="5187188"/>
            <a:ext cx="130175" cy="46355"/>
          </a:xfrm>
          <a:custGeom>
            <a:avLst/>
            <a:gdLst/>
            <a:ahLst/>
            <a:cxnLst/>
            <a:rect l="l" t="t" r="r" b="b"/>
            <a:pathLst>
              <a:path w="130175" h="46354">
                <a:moveTo>
                  <a:pt x="3937" y="0"/>
                </a:moveTo>
                <a:lnTo>
                  <a:pt x="0" y="18668"/>
                </a:lnTo>
                <a:lnTo>
                  <a:pt x="125602" y="45974"/>
                </a:lnTo>
                <a:lnTo>
                  <a:pt x="129666" y="27305"/>
                </a:lnTo>
                <a:lnTo>
                  <a:pt x="3937" y="0"/>
                </a:lnTo>
                <a:close/>
              </a:path>
            </a:pathLst>
          </a:custGeom>
          <a:solidFill>
            <a:srgbClr val="5B5D6B"/>
          </a:solidFill>
        </p:spPr>
        <p:txBody>
          <a:bodyPr wrap="square" lIns="0" tIns="0" rIns="0" bIns="0" rtlCol="0"/>
          <a:lstStyle/>
          <a:p>
            <a:endParaRPr dirty="0"/>
          </a:p>
        </p:txBody>
      </p:sp>
      <p:sp>
        <p:nvSpPr>
          <p:cNvPr id="68" name="bk object 68"/>
          <p:cNvSpPr/>
          <p:nvPr/>
        </p:nvSpPr>
        <p:spPr>
          <a:xfrm>
            <a:off x="1810639" y="5232653"/>
            <a:ext cx="120650" cy="44450"/>
          </a:xfrm>
          <a:custGeom>
            <a:avLst/>
            <a:gdLst/>
            <a:ahLst/>
            <a:cxnLst/>
            <a:rect l="l" t="t" r="r" b="b"/>
            <a:pathLst>
              <a:path w="120650" h="44450">
                <a:moveTo>
                  <a:pt x="4063" y="0"/>
                </a:moveTo>
                <a:lnTo>
                  <a:pt x="0" y="18669"/>
                </a:lnTo>
                <a:lnTo>
                  <a:pt x="116331" y="43942"/>
                </a:lnTo>
                <a:lnTo>
                  <a:pt x="120396" y="25273"/>
                </a:lnTo>
                <a:lnTo>
                  <a:pt x="4063" y="0"/>
                </a:lnTo>
                <a:close/>
              </a:path>
            </a:pathLst>
          </a:custGeom>
          <a:solidFill>
            <a:srgbClr val="5B5D6B"/>
          </a:solidFill>
        </p:spPr>
        <p:txBody>
          <a:bodyPr wrap="square" lIns="0" tIns="0" rIns="0" bIns="0" rtlCol="0"/>
          <a:lstStyle/>
          <a:p>
            <a:endParaRPr dirty="0"/>
          </a:p>
        </p:txBody>
      </p:sp>
      <p:sp>
        <p:nvSpPr>
          <p:cNvPr id="69" name="bk object 69"/>
          <p:cNvSpPr/>
          <p:nvPr/>
        </p:nvSpPr>
        <p:spPr>
          <a:xfrm>
            <a:off x="1921891" y="4909439"/>
            <a:ext cx="130175" cy="30480"/>
          </a:xfrm>
          <a:custGeom>
            <a:avLst/>
            <a:gdLst/>
            <a:ahLst/>
            <a:cxnLst/>
            <a:rect l="l" t="t" r="r" b="b"/>
            <a:pathLst>
              <a:path w="130175" h="30479">
                <a:moveTo>
                  <a:pt x="128142" y="0"/>
                </a:moveTo>
                <a:lnTo>
                  <a:pt x="0" y="11049"/>
                </a:lnTo>
                <a:lnTo>
                  <a:pt x="1650" y="29972"/>
                </a:lnTo>
                <a:lnTo>
                  <a:pt x="129793" y="19050"/>
                </a:lnTo>
                <a:lnTo>
                  <a:pt x="128142" y="0"/>
                </a:lnTo>
                <a:close/>
              </a:path>
            </a:pathLst>
          </a:custGeom>
          <a:solidFill>
            <a:srgbClr val="5B5D6B"/>
          </a:solidFill>
        </p:spPr>
        <p:txBody>
          <a:bodyPr wrap="square" lIns="0" tIns="0" rIns="0" bIns="0" rtlCol="0"/>
          <a:lstStyle/>
          <a:p>
            <a:endParaRPr dirty="0"/>
          </a:p>
        </p:txBody>
      </p:sp>
      <p:sp>
        <p:nvSpPr>
          <p:cNvPr id="70" name="bk object 70"/>
          <p:cNvSpPr/>
          <p:nvPr/>
        </p:nvSpPr>
        <p:spPr>
          <a:xfrm>
            <a:off x="1906651" y="4965700"/>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71" name="bk object 71"/>
          <p:cNvSpPr/>
          <p:nvPr/>
        </p:nvSpPr>
        <p:spPr>
          <a:xfrm>
            <a:off x="1905000" y="5005323"/>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72" name="bk object 72"/>
          <p:cNvSpPr/>
          <p:nvPr/>
        </p:nvSpPr>
        <p:spPr>
          <a:xfrm>
            <a:off x="1887092" y="5033136"/>
            <a:ext cx="129539" cy="27305"/>
          </a:xfrm>
          <a:custGeom>
            <a:avLst/>
            <a:gdLst/>
            <a:ahLst/>
            <a:cxnLst/>
            <a:rect l="l" t="t" r="r" b="b"/>
            <a:pathLst>
              <a:path w="129539" h="27304">
                <a:moveTo>
                  <a:pt x="1143" y="0"/>
                </a:moveTo>
                <a:lnTo>
                  <a:pt x="0" y="19050"/>
                </a:lnTo>
                <a:lnTo>
                  <a:pt x="128269" y="27050"/>
                </a:lnTo>
                <a:lnTo>
                  <a:pt x="129539" y="8000"/>
                </a:lnTo>
                <a:lnTo>
                  <a:pt x="1143" y="0"/>
                </a:lnTo>
                <a:close/>
              </a:path>
            </a:pathLst>
          </a:custGeom>
          <a:solidFill>
            <a:srgbClr val="5B5D6B"/>
          </a:solidFill>
        </p:spPr>
        <p:txBody>
          <a:bodyPr wrap="square" lIns="0" tIns="0" rIns="0" bIns="0" rtlCol="0"/>
          <a:lstStyle/>
          <a:p>
            <a:endParaRPr dirty="0"/>
          </a:p>
        </p:txBody>
      </p:sp>
      <p:sp>
        <p:nvSpPr>
          <p:cNvPr id="73" name="bk object 73"/>
          <p:cNvSpPr/>
          <p:nvPr/>
        </p:nvSpPr>
        <p:spPr>
          <a:xfrm>
            <a:off x="1934591" y="4693665"/>
            <a:ext cx="137795" cy="45720"/>
          </a:xfrm>
          <a:custGeom>
            <a:avLst/>
            <a:gdLst/>
            <a:ahLst/>
            <a:cxnLst/>
            <a:rect l="l" t="t" r="r" b="b"/>
            <a:pathLst>
              <a:path w="137794" h="45720">
                <a:moveTo>
                  <a:pt x="133857" y="0"/>
                </a:moveTo>
                <a:lnTo>
                  <a:pt x="0" y="26923"/>
                </a:lnTo>
                <a:lnTo>
                  <a:pt x="3809" y="45592"/>
                </a:lnTo>
                <a:lnTo>
                  <a:pt x="137667" y="18668"/>
                </a:lnTo>
                <a:lnTo>
                  <a:pt x="133857" y="0"/>
                </a:lnTo>
                <a:close/>
              </a:path>
            </a:pathLst>
          </a:custGeom>
          <a:solidFill>
            <a:srgbClr val="5B5D6B"/>
          </a:solidFill>
        </p:spPr>
        <p:txBody>
          <a:bodyPr wrap="square" lIns="0" tIns="0" rIns="0" bIns="0" rtlCol="0"/>
          <a:lstStyle/>
          <a:p>
            <a:endParaRPr dirty="0"/>
          </a:p>
        </p:txBody>
      </p:sp>
      <p:sp>
        <p:nvSpPr>
          <p:cNvPr id="74" name="bk object 74"/>
          <p:cNvSpPr/>
          <p:nvPr/>
        </p:nvSpPr>
        <p:spPr>
          <a:xfrm>
            <a:off x="1936114" y="47387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75" name="bk object 75"/>
          <p:cNvSpPr/>
          <p:nvPr/>
        </p:nvSpPr>
        <p:spPr>
          <a:xfrm>
            <a:off x="1936114" y="47768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76" name="bk object 76"/>
          <p:cNvSpPr/>
          <p:nvPr/>
        </p:nvSpPr>
        <p:spPr>
          <a:xfrm>
            <a:off x="1934591" y="4822571"/>
            <a:ext cx="130175" cy="29209"/>
          </a:xfrm>
          <a:custGeom>
            <a:avLst/>
            <a:gdLst/>
            <a:ahLst/>
            <a:cxnLst/>
            <a:rect l="l" t="t" r="r" b="b"/>
            <a:pathLst>
              <a:path w="130175" h="29210">
                <a:moveTo>
                  <a:pt x="128269" y="0"/>
                </a:moveTo>
                <a:lnTo>
                  <a:pt x="0" y="10159"/>
                </a:lnTo>
                <a:lnTo>
                  <a:pt x="1523" y="29082"/>
                </a:lnTo>
                <a:lnTo>
                  <a:pt x="129666" y="18922"/>
                </a:lnTo>
                <a:lnTo>
                  <a:pt x="128269" y="0"/>
                </a:lnTo>
                <a:close/>
              </a:path>
            </a:pathLst>
          </a:custGeom>
          <a:solidFill>
            <a:srgbClr val="5B5D6B"/>
          </a:solidFill>
        </p:spPr>
        <p:txBody>
          <a:bodyPr wrap="square" lIns="0" tIns="0" rIns="0" bIns="0" rtlCol="0"/>
          <a:lstStyle/>
          <a:p>
            <a:endParaRPr dirty="0"/>
          </a:p>
        </p:txBody>
      </p:sp>
      <p:sp>
        <p:nvSpPr>
          <p:cNvPr id="77" name="bk object 77"/>
          <p:cNvSpPr/>
          <p:nvPr/>
        </p:nvSpPr>
        <p:spPr>
          <a:xfrm>
            <a:off x="1916683" y="4491735"/>
            <a:ext cx="135890" cy="62230"/>
          </a:xfrm>
          <a:custGeom>
            <a:avLst/>
            <a:gdLst/>
            <a:ahLst/>
            <a:cxnLst/>
            <a:rect l="l" t="t" r="r" b="b"/>
            <a:pathLst>
              <a:path w="135889" h="62229">
                <a:moveTo>
                  <a:pt x="129159" y="0"/>
                </a:moveTo>
                <a:lnTo>
                  <a:pt x="0" y="44068"/>
                </a:lnTo>
                <a:lnTo>
                  <a:pt x="6223" y="62102"/>
                </a:lnTo>
                <a:lnTo>
                  <a:pt x="135382" y="18033"/>
                </a:lnTo>
                <a:lnTo>
                  <a:pt x="129159" y="0"/>
                </a:lnTo>
                <a:close/>
              </a:path>
            </a:pathLst>
          </a:custGeom>
          <a:solidFill>
            <a:srgbClr val="5B5D6B"/>
          </a:solidFill>
        </p:spPr>
        <p:txBody>
          <a:bodyPr wrap="square" lIns="0" tIns="0" rIns="0" bIns="0" rtlCol="0"/>
          <a:lstStyle/>
          <a:p>
            <a:endParaRPr dirty="0"/>
          </a:p>
        </p:txBody>
      </p:sp>
      <p:sp>
        <p:nvSpPr>
          <p:cNvPr id="78" name="bk object 78"/>
          <p:cNvSpPr/>
          <p:nvPr/>
        </p:nvSpPr>
        <p:spPr>
          <a:xfrm>
            <a:off x="1925701" y="4527930"/>
            <a:ext cx="136525" cy="56515"/>
          </a:xfrm>
          <a:custGeom>
            <a:avLst/>
            <a:gdLst/>
            <a:ahLst/>
            <a:cxnLst/>
            <a:rect l="l" t="t" r="r" b="b"/>
            <a:pathLst>
              <a:path w="136525" h="56514">
                <a:moveTo>
                  <a:pt x="131063" y="0"/>
                </a:moveTo>
                <a:lnTo>
                  <a:pt x="0" y="38100"/>
                </a:lnTo>
                <a:lnTo>
                  <a:pt x="5334" y="56388"/>
                </a:lnTo>
                <a:lnTo>
                  <a:pt x="136398" y="18288"/>
                </a:lnTo>
                <a:lnTo>
                  <a:pt x="131063" y="0"/>
                </a:lnTo>
                <a:close/>
              </a:path>
            </a:pathLst>
          </a:custGeom>
          <a:solidFill>
            <a:srgbClr val="5B5D6B"/>
          </a:solidFill>
        </p:spPr>
        <p:txBody>
          <a:bodyPr wrap="square" lIns="0" tIns="0" rIns="0" bIns="0" rtlCol="0"/>
          <a:lstStyle/>
          <a:p>
            <a:endParaRPr dirty="0"/>
          </a:p>
        </p:txBody>
      </p:sp>
      <p:sp>
        <p:nvSpPr>
          <p:cNvPr id="79" name="bk object 79"/>
          <p:cNvSpPr/>
          <p:nvPr/>
        </p:nvSpPr>
        <p:spPr>
          <a:xfrm>
            <a:off x="1930400" y="4566030"/>
            <a:ext cx="136525" cy="56515"/>
          </a:xfrm>
          <a:custGeom>
            <a:avLst/>
            <a:gdLst/>
            <a:ahLst/>
            <a:cxnLst/>
            <a:rect l="l" t="t" r="r" b="b"/>
            <a:pathLst>
              <a:path w="136525" h="56514">
                <a:moveTo>
                  <a:pt x="131191" y="0"/>
                </a:moveTo>
                <a:lnTo>
                  <a:pt x="0" y="38100"/>
                </a:lnTo>
                <a:lnTo>
                  <a:pt x="5333" y="56388"/>
                </a:lnTo>
                <a:lnTo>
                  <a:pt x="136525" y="18288"/>
                </a:lnTo>
                <a:lnTo>
                  <a:pt x="131191" y="0"/>
                </a:lnTo>
                <a:close/>
              </a:path>
            </a:pathLst>
          </a:custGeom>
          <a:solidFill>
            <a:srgbClr val="5B5D6B"/>
          </a:solidFill>
        </p:spPr>
        <p:txBody>
          <a:bodyPr wrap="square" lIns="0" tIns="0" rIns="0" bIns="0" rtlCol="0"/>
          <a:lstStyle/>
          <a:p>
            <a:endParaRPr dirty="0"/>
          </a:p>
        </p:txBody>
      </p:sp>
      <p:sp>
        <p:nvSpPr>
          <p:cNvPr id="80" name="bk object 80"/>
          <p:cNvSpPr/>
          <p:nvPr/>
        </p:nvSpPr>
        <p:spPr>
          <a:xfrm>
            <a:off x="1934845" y="4612004"/>
            <a:ext cx="137160" cy="50165"/>
          </a:xfrm>
          <a:custGeom>
            <a:avLst/>
            <a:gdLst/>
            <a:ahLst/>
            <a:cxnLst/>
            <a:rect l="l" t="t" r="r" b="b"/>
            <a:pathLst>
              <a:path w="137160" h="50164">
                <a:moveTo>
                  <a:pt x="132715" y="0"/>
                </a:moveTo>
                <a:lnTo>
                  <a:pt x="0" y="31623"/>
                </a:lnTo>
                <a:lnTo>
                  <a:pt x="4444" y="50165"/>
                </a:lnTo>
                <a:lnTo>
                  <a:pt x="137160" y="18542"/>
                </a:lnTo>
                <a:lnTo>
                  <a:pt x="132715" y="0"/>
                </a:lnTo>
                <a:close/>
              </a:path>
            </a:pathLst>
          </a:custGeom>
          <a:solidFill>
            <a:srgbClr val="5B5D6B"/>
          </a:solidFill>
        </p:spPr>
        <p:txBody>
          <a:bodyPr wrap="square" lIns="0" tIns="0" rIns="0" bIns="0" rtlCol="0"/>
          <a:lstStyle/>
          <a:p>
            <a:endParaRPr dirty="0"/>
          </a:p>
        </p:txBody>
      </p:sp>
      <p:sp>
        <p:nvSpPr>
          <p:cNvPr id="81" name="bk object 81"/>
          <p:cNvSpPr/>
          <p:nvPr/>
        </p:nvSpPr>
        <p:spPr>
          <a:xfrm>
            <a:off x="1852041" y="4300473"/>
            <a:ext cx="131445" cy="76835"/>
          </a:xfrm>
          <a:custGeom>
            <a:avLst/>
            <a:gdLst/>
            <a:ahLst/>
            <a:cxnLst/>
            <a:rect l="l" t="t" r="r" b="b"/>
            <a:pathLst>
              <a:path w="131444" h="76835">
                <a:moveTo>
                  <a:pt x="123062" y="0"/>
                </a:moveTo>
                <a:lnTo>
                  <a:pt x="0" y="59181"/>
                </a:lnTo>
                <a:lnTo>
                  <a:pt x="8254" y="76326"/>
                </a:lnTo>
                <a:lnTo>
                  <a:pt x="131317" y="17144"/>
                </a:lnTo>
                <a:lnTo>
                  <a:pt x="123062" y="0"/>
                </a:lnTo>
                <a:close/>
              </a:path>
            </a:pathLst>
          </a:custGeom>
          <a:solidFill>
            <a:srgbClr val="5B5D6B"/>
          </a:solidFill>
        </p:spPr>
        <p:txBody>
          <a:bodyPr wrap="square" lIns="0" tIns="0" rIns="0" bIns="0" rtlCol="0"/>
          <a:lstStyle/>
          <a:p>
            <a:endParaRPr dirty="0"/>
          </a:p>
        </p:txBody>
      </p:sp>
      <p:sp>
        <p:nvSpPr>
          <p:cNvPr id="82" name="bk object 82"/>
          <p:cNvSpPr/>
          <p:nvPr/>
        </p:nvSpPr>
        <p:spPr>
          <a:xfrm>
            <a:off x="1868423" y="4343527"/>
            <a:ext cx="133985" cy="69850"/>
          </a:xfrm>
          <a:custGeom>
            <a:avLst/>
            <a:gdLst/>
            <a:ahLst/>
            <a:cxnLst/>
            <a:rect l="l" t="t" r="r" b="b"/>
            <a:pathLst>
              <a:path w="133985" h="69850">
                <a:moveTo>
                  <a:pt x="126237" y="0"/>
                </a:moveTo>
                <a:lnTo>
                  <a:pt x="0" y="51943"/>
                </a:lnTo>
                <a:lnTo>
                  <a:pt x="7238" y="69596"/>
                </a:lnTo>
                <a:lnTo>
                  <a:pt x="133476" y="17653"/>
                </a:lnTo>
                <a:lnTo>
                  <a:pt x="126237" y="0"/>
                </a:lnTo>
                <a:close/>
              </a:path>
            </a:pathLst>
          </a:custGeom>
          <a:solidFill>
            <a:srgbClr val="5B5D6B"/>
          </a:solidFill>
        </p:spPr>
        <p:txBody>
          <a:bodyPr wrap="square" lIns="0" tIns="0" rIns="0" bIns="0" rtlCol="0"/>
          <a:lstStyle/>
          <a:p>
            <a:endParaRPr dirty="0"/>
          </a:p>
        </p:txBody>
      </p:sp>
      <p:sp>
        <p:nvSpPr>
          <p:cNvPr id="83" name="bk object 83"/>
          <p:cNvSpPr/>
          <p:nvPr/>
        </p:nvSpPr>
        <p:spPr>
          <a:xfrm>
            <a:off x="1881123" y="438010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84" name="bk object 84"/>
          <p:cNvSpPr/>
          <p:nvPr/>
        </p:nvSpPr>
        <p:spPr>
          <a:xfrm>
            <a:off x="1896998" y="441185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85" name="bk object 85"/>
          <p:cNvSpPr/>
          <p:nvPr/>
        </p:nvSpPr>
        <p:spPr>
          <a:xfrm>
            <a:off x="1753235" y="4137152"/>
            <a:ext cx="125730" cy="88900"/>
          </a:xfrm>
          <a:custGeom>
            <a:avLst/>
            <a:gdLst/>
            <a:ahLst/>
            <a:cxnLst/>
            <a:rect l="l" t="t" r="r" b="b"/>
            <a:pathLst>
              <a:path w="125730" h="88900">
                <a:moveTo>
                  <a:pt x="115569" y="0"/>
                </a:moveTo>
                <a:lnTo>
                  <a:pt x="0" y="72517"/>
                </a:lnTo>
                <a:lnTo>
                  <a:pt x="10159" y="88646"/>
                </a:lnTo>
                <a:lnTo>
                  <a:pt x="125729" y="16129"/>
                </a:lnTo>
                <a:lnTo>
                  <a:pt x="115569" y="0"/>
                </a:lnTo>
                <a:close/>
              </a:path>
            </a:pathLst>
          </a:custGeom>
          <a:solidFill>
            <a:srgbClr val="5B5D6B"/>
          </a:solidFill>
        </p:spPr>
        <p:txBody>
          <a:bodyPr wrap="square" lIns="0" tIns="0" rIns="0" bIns="0" rtlCol="0"/>
          <a:lstStyle/>
          <a:p>
            <a:endParaRPr dirty="0"/>
          </a:p>
        </p:txBody>
      </p:sp>
      <p:sp>
        <p:nvSpPr>
          <p:cNvPr id="86" name="bk object 86"/>
          <p:cNvSpPr/>
          <p:nvPr/>
        </p:nvSpPr>
        <p:spPr>
          <a:xfrm>
            <a:off x="1773173" y="4165346"/>
            <a:ext cx="127635" cy="86360"/>
          </a:xfrm>
          <a:custGeom>
            <a:avLst/>
            <a:gdLst/>
            <a:ahLst/>
            <a:cxnLst/>
            <a:rect l="l" t="t" r="r" b="b"/>
            <a:pathLst>
              <a:path w="127635" h="86360">
                <a:moveTo>
                  <a:pt x="117348" y="0"/>
                </a:moveTo>
                <a:lnTo>
                  <a:pt x="0" y="69849"/>
                </a:lnTo>
                <a:lnTo>
                  <a:pt x="9778" y="86232"/>
                </a:lnTo>
                <a:lnTo>
                  <a:pt x="127126" y="16382"/>
                </a:lnTo>
                <a:lnTo>
                  <a:pt x="117348" y="0"/>
                </a:lnTo>
                <a:close/>
              </a:path>
            </a:pathLst>
          </a:custGeom>
          <a:solidFill>
            <a:srgbClr val="5B5D6B"/>
          </a:solidFill>
        </p:spPr>
        <p:txBody>
          <a:bodyPr wrap="square" lIns="0" tIns="0" rIns="0" bIns="0" rtlCol="0"/>
          <a:lstStyle/>
          <a:p>
            <a:endParaRPr dirty="0"/>
          </a:p>
        </p:txBody>
      </p:sp>
      <p:sp>
        <p:nvSpPr>
          <p:cNvPr id="87" name="bk object 87"/>
          <p:cNvSpPr/>
          <p:nvPr/>
        </p:nvSpPr>
        <p:spPr>
          <a:xfrm>
            <a:off x="1796288" y="4201795"/>
            <a:ext cx="128905" cy="83185"/>
          </a:xfrm>
          <a:custGeom>
            <a:avLst/>
            <a:gdLst/>
            <a:ahLst/>
            <a:cxnLst/>
            <a:rect l="l" t="t" r="r" b="b"/>
            <a:pathLst>
              <a:path w="128905" h="83185">
                <a:moveTo>
                  <a:pt x="119253" y="0"/>
                </a:moveTo>
                <a:lnTo>
                  <a:pt x="0" y="66547"/>
                </a:lnTo>
                <a:lnTo>
                  <a:pt x="9270" y="83184"/>
                </a:lnTo>
                <a:lnTo>
                  <a:pt x="128524" y="16636"/>
                </a:lnTo>
                <a:lnTo>
                  <a:pt x="119253" y="0"/>
                </a:lnTo>
                <a:close/>
              </a:path>
            </a:pathLst>
          </a:custGeom>
          <a:solidFill>
            <a:srgbClr val="5B5D6B"/>
          </a:solidFill>
        </p:spPr>
        <p:txBody>
          <a:bodyPr wrap="square" lIns="0" tIns="0" rIns="0" bIns="0" rtlCol="0"/>
          <a:lstStyle/>
          <a:p>
            <a:endParaRPr dirty="0"/>
          </a:p>
        </p:txBody>
      </p:sp>
      <p:sp>
        <p:nvSpPr>
          <p:cNvPr id="88" name="bk object 88"/>
          <p:cNvSpPr/>
          <p:nvPr/>
        </p:nvSpPr>
        <p:spPr>
          <a:xfrm>
            <a:off x="1816989" y="4228719"/>
            <a:ext cx="128905" cy="83820"/>
          </a:xfrm>
          <a:custGeom>
            <a:avLst/>
            <a:gdLst/>
            <a:ahLst/>
            <a:cxnLst/>
            <a:rect l="l" t="t" r="r" b="b"/>
            <a:pathLst>
              <a:path w="128905" h="83820">
                <a:moveTo>
                  <a:pt x="119125" y="0"/>
                </a:moveTo>
                <a:lnTo>
                  <a:pt x="0" y="66674"/>
                </a:lnTo>
                <a:lnTo>
                  <a:pt x="9271" y="83311"/>
                </a:lnTo>
                <a:lnTo>
                  <a:pt x="128397" y="16636"/>
                </a:lnTo>
                <a:lnTo>
                  <a:pt x="119125" y="0"/>
                </a:lnTo>
                <a:close/>
              </a:path>
            </a:pathLst>
          </a:custGeom>
          <a:solidFill>
            <a:srgbClr val="5B5D6B"/>
          </a:solidFill>
        </p:spPr>
        <p:txBody>
          <a:bodyPr wrap="square" lIns="0" tIns="0" rIns="0" bIns="0" rtlCol="0"/>
          <a:lstStyle/>
          <a:p>
            <a:endParaRPr dirty="0"/>
          </a:p>
        </p:txBody>
      </p:sp>
      <p:sp>
        <p:nvSpPr>
          <p:cNvPr id="89" name="bk object 89"/>
          <p:cNvSpPr/>
          <p:nvPr/>
        </p:nvSpPr>
        <p:spPr>
          <a:xfrm>
            <a:off x="1620266" y="3986529"/>
            <a:ext cx="115570" cy="104139"/>
          </a:xfrm>
          <a:custGeom>
            <a:avLst/>
            <a:gdLst/>
            <a:ahLst/>
            <a:cxnLst/>
            <a:rect l="l" t="t" r="r" b="b"/>
            <a:pathLst>
              <a:path w="115569" h="104139">
                <a:moveTo>
                  <a:pt x="102870" y="0"/>
                </a:moveTo>
                <a:lnTo>
                  <a:pt x="0" y="89789"/>
                </a:lnTo>
                <a:lnTo>
                  <a:pt x="12572" y="104140"/>
                </a:lnTo>
                <a:lnTo>
                  <a:pt x="115442" y="14351"/>
                </a:lnTo>
                <a:lnTo>
                  <a:pt x="102870" y="0"/>
                </a:lnTo>
                <a:close/>
              </a:path>
            </a:pathLst>
          </a:custGeom>
          <a:solidFill>
            <a:srgbClr val="5B5D6B"/>
          </a:solidFill>
        </p:spPr>
        <p:txBody>
          <a:bodyPr wrap="square" lIns="0" tIns="0" rIns="0" bIns="0" rtlCol="0"/>
          <a:lstStyle/>
          <a:p>
            <a:endParaRPr dirty="0"/>
          </a:p>
        </p:txBody>
      </p:sp>
      <p:sp>
        <p:nvSpPr>
          <p:cNvPr id="90" name="bk object 90"/>
          <p:cNvSpPr/>
          <p:nvPr/>
        </p:nvSpPr>
        <p:spPr>
          <a:xfrm>
            <a:off x="1653667" y="4016755"/>
            <a:ext cx="115570" cy="104139"/>
          </a:xfrm>
          <a:custGeom>
            <a:avLst/>
            <a:gdLst/>
            <a:ahLst/>
            <a:cxnLst/>
            <a:rect l="l" t="t" r="r" b="b"/>
            <a:pathLst>
              <a:path w="115569" h="104139">
                <a:moveTo>
                  <a:pt x="102869" y="0"/>
                </a:moveTo>
                <a:lnTo>
                  <a:pt x="0" y="89662"/>
                </a:lnTo>
                <a:lnTo>
                  <a:pt x="12445" y="104013"/>
                </a:lnTo>
                <a:lnTo>
                  <a:pt x="115315" y="14351"/>
                </a:lnTo>
                <a:lnTo>
                  <a:pt x="102869" y="0"/>
                </a:lnTo>
                <a:close/>
              </a:path>
            </a:pathLst>
          </a:custGeom>
          <a:solidFill>
            <a:srgbClr val="5B5D6B"/>
          </a:solidFill>
        </p:spPr>
        <p:txBody>
          <a:bodyPr wrap="square" lIns="0" tIns="0" rIns="0" bIns="0" rtlCol="0"/>
          <a:lstStyle/>
          <a:p>
            <a:endParaRPr dirty="0"/>
          </a:p>
        </p:txBody>
      </p:sp>
      <p:sp>
        <p:nvSpPr>
          <p:cNvPr id="91" name="bk object 91"/>
          <p:cNvSpPr/>
          <p:nvPr/>
        </p:nvSpPr>
        <p:spPr>
          <a:xfrm>
            <a:off x="1677416" y="4043679"/>
            <a:ext cx="115570" cy="104139"/>
          </a:xfrm>
          <a:custGeom>
            <a:avLst/>
            <a:gdLst/>
            <a:ahLst/>
            <a:cxnLst/>
            <a:rect l="l" t="t" r="r" b="b"/>
            <a:pathLst>
              <a:path w="115569" h="104139">
                <a:moveTo>
                  <a:pt x="102869" y="0"/>
                </a:moveTo>
                <a:lnTo>
                  <a:pt x="0" y="89789"/>
                </a:lnTo>
                <a:lnTo>
                  <a:pt x="12572" y="104140"/>
                </a:lnTo>
                <a:lnTo>
                  <a:pt x="115442" y="14351"/>
                </a:lnTo>
                <a:lnTo>
                  <a:pt x="102869" y="0"/>
                </a:lnTo>
                <a:close/>
              </a:path>
            </a:pathLst>
          </a:custGeom>
          <a:solidFill>
            <a:srgbClr val="5B5D6B"/>
          </a:solidFill>
        </p:spPr>
        <p:txBody>
          <a:bodyPr wrap="square" lIns="0" tIns="0" rIns="0" bIns="0" rtlCol="0"/>
          <a:lstStyle/>
          <a:p>
            <a:endParaRPr dirty="0"/>
          </a:p>
        </p:txBody>
      </p:sp>
      <p:sp>
        <p:nvSpPr>
          <p:cNvPr id="92" name="bk object 92"/>
          <p:cNvSpPr/>
          <p:nvPr/>
        </p:nvSpPr>
        <p:spPr>
          <a:xfrm>
            <a:off x="1704720" y="4070730"/>
            <a:ext cx="118110" cy="100965"/>
          </a:xfrm>
          <a:custGeom>
            <a:avLst/>
            <a:gdLst/>
            <a:ahLst/>
            <a:cxnLst/>
            <a:rect l="l" t="t" r="r" b="b"/>
            <a:pathLst>
              <a:path w="118110" h="100964">
                <a:moveTo>
                  <a:pt x="106045" y="0"/>
                </a:moveTo>
                <a:lnTo>
                  <a:pt x="0" y="85979"/>
                </a:lnTo>
                <a:lnTo>
                  <a:pt x="11937" y="100838"/>
                </a:lnTo>
                <a:lnTo>
                  <a:pt x="117983" y="14859"/>
                </a:lnTo>
                <a:lnTo>
                  <a:pt x="106045" y="0"/>
                </a:lnTo>
                <a:close/>
              </a:path>
            </a:pathLst>
          </a:custGeom>
          <a:solidFill>
            <a:srgbClr val="5B5D6B"/>
          </a:solidFill>
        </p:spPr>
        <p:txBody>
          <a:bodyPr wrap="square" lIns="0" tIns="0" rIns="0" bIns="0" rtlCol="0"/>
          <a:lstStyle/>
          <a:p>
            <a:endParaRPr dirty="0"/>
          </a:p>
        </p:txBody>
      </p:sp>
      <p:sp>
        <p:nvSpPr>
          <p:cNvPr id="93" name="bk object 93"/>
          <p:cNvSpPr/>
          <p:nvPr/>
        </p:nvSpPr>
        <p:spPr>
          <a:xfrm>
            <a:off x="771525" y="4068698"/>
            <a:ext cx="285750" cy="240029"/>
          </a:xfrm>
          <a:custGeom>
            <a:avLst/>
            <a:gdLst/>
            <a:ahLst/>
            <a:cxnLst/>
            <a:rect l="l" t="t" r="r" b="b"/>
            <a:pathLst>
              <a:path w="285750" h="240029">
                <a:moveTo>
                  <a:pt x="146950" y="73151"/>
                </a:moveTo>
                <a:lnTo>
                  <a:pt x="101600" y="73151"/>
                </a:lnTo>
                <a:lnTo>
                  <a:pt x="149225" y="239775"/>
                </a:lnTo>
                <a:lnTo>
                  <a:pt x="204787" y="239775"/>
                </a:lnTo>
                <a:lnTo>
                  <a:pt x="227000" y="177926"/>
                </a:lnTo>
                <a:lnTo>
                  <a:pt x="177800" y="177926"/>
                </a:lnTo>
                <a:lnTo>
                  <a:pt x="146950" y="73151"/>
                </a:lnTo>
                <a:close/>
              </a:path>
              <a:path w="285750" h="240029">
                <a:moveTo>
                  <a:pt x="125412" y="0"/>
                </a:moveTo>
                <a:lnTo>
                  <a:pt x="76200" y="0"/>
                </a:lnTo>
                <a:lnTo>
                  <a:pt x="0" y="228726"/>
                </a:lnTo>
                <a:lnTo>
                  <a:pt x="44450" y="233425"/>
                </a:lnTo>
                <a:lnTo>
                  <a:pt x="101600" y="73151"/>
                </a:lnTo>
                <a:lnTo>
                  <a:pt x="146950" y="73151"/>
                </a:lnTo>
                <a:lnTo>
                  <a:pt x="125412" y="0"/>
                </a:lnTo>
                <a:close/>
              </a:path>
              <a:path w="285750" h="240029">
                <a:moveTo>
                  <a:pt x="285750" y="14350"/>
                </a:moveTo>
                <a:lnTo>
                  <a:pt x="234950" y="15875"/>
                </a:lnTo>
                <a:lnTo>
                  <a:pt x="177800" y="177926"/>
                </a:lnTo>
                <a:lnTo>
                  <a:pt x="227000" y="177926"/>
                </a:lnTo>
                <a:lnTo>
                  <a:pt x="285750" y="14350"/>
                </a:lnTo>
                <a:close/>
              </a:path>
            </a:pathLst>
          </a:custGeom>
          <a:solidFill>
            <a:srgbClr val="5B5D6B"/>
          </a:solidFill>
        </p:spPr>
        <p:txBody>
          <a:bodyPr wrap="square" lIns="0" tIns="0" rIns="0" bIns="0" rtlCol="0"/>
          <a:lstStyle/>
          <a:p>
            <a:endParaRPr dirty="0"/>
          </a:p>
        </p:txBody>
      </p:sp>
      <p:sp>
        <p:nvSpPr>
          <p:cNvPr id="94" name="bk object 94"/>
          <p:cNvSpPr/>
          <p:nvPr/>
        </p:nvSpPr>
        <p:spPr>
          <a:xfrm>
            <a:off x="293331" y="4071111"/>
            <a:ext cx="671195" cy="1840230"/>
          </a:xfrm>
          <a:custGeom>
            <a:avLst/>
            <a:gdLst/>
            <a:ahLst/>
            <a:cxnLst/>
            <a:rect l="l" t="t" r="r" b="b"/>
            <a:pathLst>
              <a:path w="671194" h="1840229">
                <a:moveTo>
                  <a:pt x="652691" y="0"/>
                </a:moveTo>
                <a:lnTo>
                  <a:pt x="0" y="1833575"/>
                </a:lnTo>
                <a:lnTo>
                  <a:pt x="17945" y="1839963"/>
                </a:lnTo>
                <a:lnTo>
                  <a:pt x="670636" y="6350"/>
                </a:lnTo>
                <a:lnTo>
                  <a:pt x="652691" y="0"/>
                </a:lnTo>
                <a:close/>
              </a:path>
            </a:pathLst>
          </a:custGeom>
          <a:solidFill>
            <a:srgbClr val="5B5D6B"/>
          </a:solidFill>
        </p:spPr>
        <p:txBody>
          <a:bodyPr wrap="square" lIns="0" tIns="0" rIns="0" bIns="0" rtlCol="0"/>
          <a:lstStyle/>
          <a:p>
            <a:endParaRPr dirty="0"/>
          </a:p>
        </p:txBody>
      </p:sp>
      <p:sp>
        <p:nvSpPr>
          <p:cNvPr id="95" name="bk object 95"/>
          <p:cNvSpPr/>
          <p:nvPr/>
        </p:nvSpPr>
        <p:spPr>
          <a:xfrm>
            <a:off x="7662" y="4937505"/>
            <a:ext cx="1634489" cy="132715"/>
          </a:xfrm>
          <a:custGeom>
            <a:avLst/>
            <a:gdLst/>
            <a:ahLst/>
            <a:cxnLst/>
            <a:rect l="l" t="t" r="r" b="b"/>
            <a:pathLst>
              <a:path w="1634489" h="132714">
                <a:moveTo>
                  <a:pt x="1322" y="0"/>
                </a:moveTo>
                <a:lnTo>
                  <a:pt x="0" y="19050"/>
                </a:lnTo>
                <a:lnTo>
                  <a:pt x="1632796" y="132588"/>
                </a:lnTo>
                <a:lnTo>
                  <a:pt x="1634066" y="113538"/>
                </a:lnTo>
                <a:lnTo>
                  <a:pt x="1322" y="0"/>
                </a:lnTo>
                <a:close/>
              </a:path>
            </a:pathLst>
          </a:custGeom>
          <a:solidFill>
            <a:srgbClr val="5B5D6B"/>
          </a:solidFill>
        </p:spPr>
        <p:txBody>
          <a:bodyPr wrap="square" lIns="0" tIns="0" rIns="0" bIns="0" rtlCol="0"/>
          <a:lstStyle/>
          <a:p>
            <a:endParaRPr dirty="0"/>
          </a:p>
        </p:txBody>
      </p:sp>
      <p:sp>
        <p:nvSpPr>
          <p:cNvPr id="96" name="bk object 96"/>
          <p:cNvSpPr/>
          <p:nvPr/>
        </p:nvSpPr>
        <p:spPr>
          <a:xfrm>
            <a:off x="1455038" y="3880484"/>
            <a:ext cx="98425" cy="109855"/>
          </a:xfrm>
          <a:custGeom>
            <a:avLst/>
            <a:gdLst/>
            <a:ahLst/>
            <a:cxnLst/>
            <a:rect l="l" t="t" r="r" b="b"/>
            <a:pathLst>
              <a:path w="98425" h="109854">
                <a:moveTo>
                  <a:pt x="83820" y="0"/>
                </a:moveTo>
                <a:lnTo>
                  <a:pt x="0" y="97408"/>
                </a:lnTo>
                <a:lnTo>
                  <a:pt x="14351" y="109854"/>
                </a:lnTo>
                <a:lnTo>
                  <a:pt x="98298" y="12445"/>
                </a:lnTo>
                <a:lnTo>
                  <a:pt x="83820" y="0"/>
                </a:lnTo>
                <a:close/>
              </a:path>
            </a:pathLst>
          </a:custGeom>
          <a:solidFill>
            <a:srgbClr val="5B5D6B"/>
          </a:solidFill>
        </p:spPr>
        <p:txBody>
          <a:bodyPr wrap="square" lIns="0" tIns="0" rIns="0" bIns="0" rtlCol="0"/>
          <a:lstStyle/>
          <a:p>
            <a:endParaRPr dirty="0"/>
          </a:p>
        </p:txBody>
      </p:sp>
      <p:sp>
        <p:nvSpPr>
          <p:cNvPr id="97" name="bk object 97"/>
          <p:cNvSpPr/>
          <p:nvPr/>
        </p:nvSpPr>
        <p:spPr>
          <a:xfrm>
            <a:off x="1491488" y="3901059"/>
            <a:ext cx="98425" cy="110489"/>
          </a:xfrm>
          <a:custGeom>
            <a:avLst/>
            <a:gdLst/>
            <a:ahLst/>
            <a:cxnLst/>
            <a:rect l="l" t="t" r="r" b="b"/>
            <a:pathLst>
              <a:path w="98425" h="110489">
                <a:moveTo>
                  <a:pt x="83947" y="0"/>
                </a:moveTo>
                <a:lnTo>
                  <a:pt x="0" y="97536"/>
                </a:lnTo>
                <a:lnTo>
                  <a:pt x="14478" y="109982"/>
                </a:lnTo>
                <a:lnTo>
                  <a:pt x="98298" y="12446"/>
                </a:lnTo>
                <a:lnTo>
                  <a:pt x="83947" y="0"/>
                </a:lnTo>
                <a:close/>
              </a:path>
            </a:pathLst>
          </a:custGeom>
          <a:solidFill>
            <a:srgbClr val="5B5D6B"/>
          </a:solidFill>
        </p:spPr>
        <p:txBody>
          <a:bodyPr wrap="square" lIns="0" tIns="0" rIns="0" bIns="0" rtlCol="0"/>
          <a:lstStyle/>
          <a:p>
            <a:endParaRPr dirty="0"/>
          </a:p>
        </p:txBody>
      </p:sp>
      <p:sp>
        <p:nvSpPr>
          <p:cNvPr id="98" name="bk object 98"/>
          <p:cNvSpPr/>
          <p:nvPr/>
        </p:nvSpPr>
        <p:spPr>
          <a:xfrm>
            <a:off x="1530985" y="3915536"/>
            <a:ext cx="103505" cy="116205"/>
          </a:xfrm>
          <a:custGeom>
            <a:avLst/>
            <a:gdLst/>
            <a:ahLst/>
            <a:cxnLst/>
            <a:rect l="l" t="t" r="r" b="b"/>
            <a:pathLst>
              <a:path w="103505" h="116204">
                <a:moveTo>
                  <a:pt x="89027" y="0"/>
                </a:moveTo>
                <a:lnTo>
                  <a:pt x="0" y="103505"/>
                </a:lnTo>
                <a:lnTo>
                  <a:pt x="14478" y="115950"/>
                </a:lnTo>
                <a:lnTo>
                  <a:pt x="103504" y="12445"/>
                </a:lnTo>
                <a:lnTo>
                  <a:pt x="89027" y="0"/>
                </a:lnTo>
                <a:close/>
              </a:path>
            </a:pathLst>
          </a:custGeom>
          <a:solidFill>
            <a:srgbClr val="5B5D6B"/>
          </a:solidFill>
        </p:spPr>
        <p:txBody>
          <a:bodyPr wrap="square" lIns="0" tIns="0" rIns="0" bIns="0" rtlCol="0"/>
          <a:lstStyle/>
          <a:p>
            <a:endParaRPr dirty="0"/>
          </a:p>
        </p:txBody>
      </p:sp>
      <p:sp>
        <p:nvSpPr>
          <p:cNvPr id="99" name="bk object 99"/>
          <p:cNvSpPr/>
          <p:nvPr/>
        </p:nvSpPr>
        <p:spPr>
          <a:xfrm>
            <a:off x="1559052" y="3938015"/>
            <a:ext cx="111125" cy="109220"/>
          </a:xfrm>
          <a:custGeom>
            <a:avLst/>
            <a:gdLst/>
            <a:ahLst/>
            <a:cxnLst/>
            <a:rect l="l" t="t" r="r" b="b"/>
            <a:pathLst>
              <a:path w="111125" h="109220">
                <a:moveTo>
                  <a:pt x="97535" y="0"/>
                </a:moveTo>
                <a:lnTo>
                  <a:pt x="0" y="95503"/>
                </a:lnTo>
                <a:lnTo>
                  <a:pt x="13334" y="109092"/>
                </a:lnTo>
                <a:lnTo>
                  <a:pt x="110871" y="13588"/>
                </a:lnTo>
                <a:lnTo>
                  <a:pt x="97535" y="0"/>
                </a:lnTo>
                <a:close/>
              </a:path>
            </a:pathLst>
          </a:custGeom>
          <a:solidFill>
            <a:srgbClr val="5B5D6B"/>
          </a:solidFill>
        </p:spPr>
        <p:txBody>
          <a:bodyPr wrap="square" lIns="0" tIns="0" rIns="0" bIns="0" rtlCol="0"/>
          <a:lstStyle/>
          <a:p>
            <a:endParaRPr dirty="0"/>
          </a:p>
        </p:txBody>
      </p:sp>
      <p:sp>
        <p:nvSpPr>
          <p:cNvPr id="100" name="bk object 100"/>
          <p:cNvSpPr/>
          <p:nvPr/>
        </p:nvSpPr>
        <p:spPr>
          <a:xfrm>
            <a:off x="1273047" y="3804284"/>
            <a:ext cx="74930" cy="113030"/>
          </a:xfrm>
          <a:custGeom>
            <a:avLst/>
            <a:gdLst/>
            <a:ahLst/>
            <a:cxnLst/>
            <a:rect l="l" t="t" r="r" b="b"/>
            <a:pathLst>
              <a:path w="74930" h="113029">
                <a:moveTo>
                  <a:pt x="58293" y="0"/>
                </a:moveTo>
                <a:lnTo>
                  <a:pt x="0" y="103758"/>
                </a:lnTo>
                <a:lnTo>
                  <a:pt x="16510" y="113029"/>
                </a:lnTo>
                <a:lnTo>
                  <a:pt x="74930" y="9270"/>
                </a:lnTo>
                <a:lnTo>
                  <a:pt x="58293" y="0"/>
                </a:lnTo>
                <a:close/>
              </a:path>
            </a:pathLst>
          </a:custGeom>
          <a:solidFill>
            <a:srgbClr val="5B5D6B"/>
          </a:solidFill>
        </p:spPr>
        <p:txBody>
          <a:bodyPr wrap="square" lIns="0" tIns="0" rIns="0" bIns="0" rtlCol="0"/>
          <a:lstStyle/>
          <a:p>
            <a:endParaRPr dirty="0"/>
          </a:p>
        </p:txBody>
      </p:sp>
      <p:sp>
        <p:nvSpPr>
          <p:cNvPr id="101" name="bk object 101"/>
          <p:cNvSpPr/>
          <p:nvPr/>
        </p:nvSpPr>
        <p:spPr>
          <a:xfrm>
            <a:off x="1315847" y="3816984"/>
            <a:ext cx="74930" cy="113030"/>
          </a:xfrm>
          <a:custGeom>
            <a:avLst/>
            <a:gdLst/>
            <a:ahLst/>
            <a:cxnLst/>
            <a:rect l="l" t="t" r="r" b="b"/>
            <a:pathLst>
              <a:path w="74930" h="113029">
                <a:moveTo>
                  <a:pt x="58419" y="0"/>
                </a:moveTo>
                <a:lnTo>
                  <a:pt x="0" y="103758"/>
                </a:lnTo>
                <a:lnTo>
                  <a:pt x="16637" y="113029"/>
                </a:lnTo>
                <a:lnTo>
                  <a:pt x="74930" y="9270"/>
                </a:lnTo>
                <a:lnTo>
                  <a:pt x="58419" y="0"/>
                </a:lnTo>
                <a:close/>
              </a:path>
            </a:pathLst>
          </a:custGeom>
          <a:solidFill>
            <a:srgbClr val="5B5D6B"/>
          </a:solidFill>
        </p:spPr>
        <p:txBody>
          <a:bodyPr wrap="square" lIns="0" tIns="0" rIns="0" bIns="0" rtlCol="0"/>
          <a:lstStyle/>
          <a:p>
            <a:endParaRPr dirty="0"/>
          </a:p>
        </p:txBody>
      </p:sp>
      <p:sp>
        <p:nvSpPr>
          <p:cNvPr id="102" name="bk object 102"/>
          <p:cNvSpPr/>
          <p:nvPr/>
        </p:nvSpPr>
        <p:spPr>
          <a:xfrm>
            <a:off x="1351407" y="3824732"/>
            <a:ext cx="83820" cy="120014"/>
          </a:xfrm>
          <a:custGeom>
            <a:avLst/>
            <a:gdLst/>
            <a:ahLst/>
            <a:cxnLst/>
            <a:rect l="l" t="t" r="r" b="b"/>
            <a:pathLst>
              <a:path w="83819" h="120014">
                <a:moveTo>
                  <a:pt x="67056" y="0"/>
                </a:moveTo>
                <a:lnTo>
                  <a:pt x="0" y="109728"/>
                </a:lnTo>
                <a:lnTo>
                  <a:pt x="16256" y="119761"/>
                </a:lnTo>
                <a:lnTo>
                  <a:pt x="83312" y="10033"/>
                </a:lnTo>
                <a:lnTo>
                  <a:pt x="67056" y="0"/>
                </a:lnTo>
                <a:close/>
              </a:path>
            </a:pathLst>
          </a:custGeom>
          <a:solidFill>
            <a:srgbClr val="5B5D6B"/>
          </a:solidFill>
        </p:spPr>
        <p:txBody>
          <a:bodyPr wrap="square" lIns="0" tIns="0" rIns="0" bIns="0" rtlCol="0"/>
          <a:lstStyle/>
          <a:p>
            <a:endParaRPr dirty="0"/>
          </a:p>
        </p:txBody>
      </p:sp>
      <p:sp>
        <p:nvSpPr>
          <p:cNvPr id="103" name="bk object 103"/>
          <p:cNvSpPr/>
          <p:nvPr/>
        </p:nvSpPr>
        <p:spPr>
          <a:xfrm>
            <a:off x="1386966" y="3846195"/>
            <a:ext cx="92075" cy="114935"/>
          </a:xfrm>
          <a:custGeom>
            <a:avLst/>
            <a:gdLst/>
            <a:ahLst/>
            <a:cxnLst/>
            <a:rect l="l" t="t" r="r" b="b"/>
            <a:pathLst>
              <a:path w="92075" h="114935">
                <a:moveTo>
                  <a:pt x="76200" y="0"/>
                </a:moveTo>
                <a:lnTo>
                  <a:pt x="0" y="103631"/>
                </a:lnTo>
                <a:lnTo>
                  <a:pt x="15367" y="114934"/>
                </a:lnTo>
                <a:lnTo>
                  <a:pt x="91567" y="11302"/>
                </a:lnTo>
                <a:lnTo>
                  <a:pt x="76200" y="0"/>
                </a:lnTo>
                <a:close/>
              </a:path>
            </a:pathLst>
          </a:custGeom>
          <a:solidFill>
            <a:srgbClr val="5B5D6B"/>
          </a:solidFill>
        </p:spPr>
        <p:txBody>
          <a:bodyPr wrap="square" lIns="0" tIns="0" rIns="0" bIns="0" rtlCol="0"/>
          <a:lstStyle/>
          <a:p>
            <a:endParaRPr dirty="0"/>
          </a:p>
        </p:txBody>
      </p:sp>
      <p:sp>
        <p:nvSpPr>
          <p:cNvPr id="104" name="bk object 104"/>
          <p:cNvSpPr/>
          <p:nvPr/>
        </p:nvSpPr>
        <p:spPr>
          <a:xfrm>
            <a:off x="1062647" y="3753611"/>
            <a:ext cx="54610" cy="119380"/>
          </a:xfrm>
          <a:custGeom>
            <a:avLst/>
            <a:gdLst/>
            <a:ahLst/>
            <a:cxnLst/>
            <a:rect l="l" t="t" r="r" b="b"/>
            <a:pathLst>
              <a:path w="54609" h="119379">
                <a:moveTo>
                  <a:pt x="36194" y="0"/>
                </a:moveTo>
                <a:lnTo>
                  <a:pt x="0" y="113411"/>
                </a:lnTo>
                <a:lnTo>
                  <a:pt x="18148" y="119125"/>
                </a:lnTo>
                <a:lnTo>
                  <a:pt x="54343" y="5714"/>
                </a:lnTo>
                <a:lnTo>
                  <a:pt x="36194" y="0"/>
                </a:lnTo>
                <a:close/>
              </a:path>
            </a:pathLst>
          </a:custGeom>
          <a:solidFill>
            <a:srgbClr val="5B5D6B"/>
          </a:solidFill>
        </p:spPr>
        <p:txBody>
          <a:bodyPr wrap="square" lIns="0" tIns="0" rIns="0" bIns="0" rtlCol="0"/>
          <a:lstStyle/>
          <a:p>
            <a:endParaRPr dirty="0"/>
          </a:p>
        </p:txBody>
      </p:sp>
      <p:sp>
        <p:nvSpPr>
          <p:cNvPr id="105" name="bk object 105"/>
          <p:cNvSpPr/>
          <p:nvPr/>
        </p:nvSpPr>
        <p:spPr>
          <a:xfrm>
            <a:off x="1105738" y="3763390"/>
            <a:ext cx="57150" cy="118745"/>
          </a:xfrm>
          <a:custGeom>
            <a:avLst/>
            <a:gdLst/>
            <a:ahLst/>
            <a:cxnLst/>
            <a:rect l="l" t="t" r="r" b="b"/>
            <a:pathLst>
              <a:path w="57150" h="118745">
                <a:moveTo>
                  <a:pt x="39077" y="0"/>
                </a:moveTo>
                <a:lnTo>
                  <a:pt x="0" y="112394"/>
                </a:lnTo>
                <a:lnTo>
                  <a:pt x="17983" y="118617"/>
                </a:lnTo>
                <a:lnTo>
                  <a:pt x="57073" y="6222"/>
                </a:lnTo>
                <a:lnTo>
                  <a:pt x="39077" y="0"/>
                </a:lnTo>
                <a:close/>
              </a:path>
            </a:pathLst>
          </a:custGeom>
          <a:solidFill>
            <a:srgbClr val="5B5D6B"/>
          </a:solidFill>
        </p:spPr>
        <p:txBody>
          <a:bodyPr wrap="square" lIns="0" tIns="0" rIns="0" bIns="0" rtlCol="0"/>
          <a:lstStyle/>
          <a:p>
            <a:endParaRPr dirty="0"/>
          </a:p>
        </p:txBody>
      </p:sp>
      <p:sp>
        <p:nvSpPr>
          <p:cNvPr id="106" name="bk object 106"/>
          <p:cNvSpPr/>
          <p:nvPr/>
        </p:nvSpPr>
        <p:spPr>
          <a:xfrm>
            <a:off x="1153363" y="3771265"/>
            <a:ext cx="57150" cy="118745"/>
          </a:xfrm>
          <a:custGeom>
            <a:avLst/>
            <a:gdLst/>
            <a:ahLst/>
            <a:cxnLst/>
            <a:rect l="l" t="t" r="r" b="b"/>
            <a:pathLst>
              <a:path w="57150" h="118745">
                <a:moveTo>
                  <a:pt x="39077" y="0"/>
                </a:moveTo>
                <a:lnTo>
                  <a:pt x="0" y="112522"/>
                </a:lnTo>
                <a:lnTo>
                  <a:pt x="17983" y="118745"/>
                </a:lnTo>
                <a:lnTo>
                  <a:pt x="57073" y="6223"/>
                </a:lnTo>
                <a:lnTo>
                  <a:pt x="39077" y="0"/>
                </a:lnTo>
                <a:close/>
              </a:path>
            </a:pathLst>
          </a:custGeom>
          <a:solidFill>
            <a:srgbClr val="5B5D6B"/>
          </a:solidFill>
        </p:spPr>
        <p:txBody>
          <a:bodyPr wrap="square" lIns="0" tIns="0" rIns="0" bIns="0" rtlCol="0"/>
          <a:lstStyle/>
          <a:p>
            <a:endParaRPr dirty="0"/>
          </a:p>
        </p:txBody>
      </p:sp>
      <p:sp>
        <p:nvSpPr>
          <p:cNvPr id="107" name="bk object 107"/>
          <p:cNvSpPr/>
          <p:nvPr/>
        </p:nvSpPr>
        <p:spPr>
          <a:xfrm>
            <a:off x="1197038" y="3778630"/>
            <a:ext cx="65405" cy="116839"/>
          </a:xfrm>
          <a:custGeom>
            <a:avLst/>
            <a:gdLst/>
            <a:ahLst/>
            <a:cxnLst/>
            <a:rect l="l" t="t" r="r" b="b"/>
            <a:pathLst>
              <a:path w="65405" h="116839">
                <a:moveTo>
                  <a:pt x="47498" y="0"/>
                </a:moveTo>
                <a:lnTo>
                  <a:pt x="0" y="109093"/>
                </a:lnTo>
                <a:lnTo>
                  <a:pt x="17462" y="116713"/>
                </a:lnTo>
                <a:lnTo>
                  <a:pt x="64960" y="7620"/>
                </a:lnTo>
                <a:lnTo>
                  <a:pt x="47498" y="0"/>
                </a:lnTo>
                <a:close/>
              </a:path>
            </a:pathLst>
          </a:custGeom>
          <a:solidFill>
            <a:srgbClr val="5B5D6B"/>
          </a:solidFill>
        </p:spPr>
        <p:txBody>
          <a:bodyPr wrap="square" lIns="0" tIns="0" rIns="0" bIns="0" rtlCol="0"/>
          <a:lstStyle/>
          <a:p>
            <a:endParaRPr dirty="0"/>
          </a:p>
        </p:txBody>
      </p:sp>
      <p:sp>
        <p:nvSpPr>
          <p:cNvPr id="108" name="bk object 108"/>
          <p:cNvSpPr/>
          <p:nvPr/>
        </p:nvSpPr>
        <p:spPr>
          <a:xfrm>
            <a:off x="835342" y="3756025"/>
            <a:ext cx="36195" cy="111125"/>
          </a:xfrm>
          <a:custGeom>
            <a:avLst/>
            <a:gdLst/>
            <a:ahLst/>
            <a:cxnLst/>
            <a:rect l="l" t="t" r="r" b="b"/>
            <a:pathLst>
              <a:path w="36194" h="111125">
                <a:moveTo>
                  <a:pt x="17068" y="0"/>
                </a:moveTo>
                <a:lnTo>
                  <a:pt x="0" y="108204"/>
                </a:lnTo>
                <a:lnTo>
                  <a:pt x="18821" y="111125"/>
                </a:lnTo>
                <a:lnTo>
                  <a:pt x="35877" y="2920"/>
                </a:lnTo>
                <a:lnTo>
                  <a:pt x="17068" y="0"/>
                </a:lnTo>
                <a:close/>
              </a:path>
            </a:pathLst>
          </a:custGeom>
          <a:solidFill>
            <a:srgbClr val="5B5D6B"/>
          </a:solidFill>
        </p:spPr>
        <p:txBody>
          <a:bodyPr wrap="square" lIns="0" tIns="0" rIns="0" bIns="0" rtlCol="0"/>
          <a:lstStyle/>
          <a:p>
            <a:endParaRPr dirty="0"/>
          </a:p>
        </p:txBody>
      </p:sp>
      <p:sp>
        <p:nvSpPr>
          <p:cNvPr id="109" name="bk object 109"/>
          <p:cNvSpPr/>
          <p:nvPr/>
        </p:nvSpPr>
        <p:spPr>
          <a:xfrm>
            <a:off x="883869" y="3748151"/>
            <a:ext cx="43815" cy="120650"/>
          </a:xfrm>
          <a:custGeom>
            <a:avLst/>
            <a:gdLst/>
            <a:ahLst/>
            <a:cxnLst/>
            <a:rect l="l" t="t" r="r" b="b"/>
            <a:pathLst>
              <a:path w="43815" h="120650">
                <a:moveTo>
                  <a:pt x="24980" y="0"/>
                </a:moveTo>
                <a:lnTo>
                  <a:pt x="0" y="116459"/>
                </a:lnTo>
                <a:lnTo>
                  <a:pt x="18618" y="120523"/>
                </a:lnTo>
                <a:lnTo>
                  <a:pt x="43599" y="4063"/>
                </a:lnTo>
                <a:lnTo>
                  <a:pt x="24980" y="0"/>
                </a:lnTo>
                <a:close/>
              </a:path>
            </a:pathLst>
          </a:custGeom>
          <a:solidFill>
            <a:srgbClr val="5B5D6B"/>
          </a:solidFill>
        </p:spPr>
        <p:txBody>
          <a:bodyPr wrap="square" lIns="0" tIns="0" rIns="0" bIns="0" rtlCol="0"/>
          <a:lstStyle/>
          <a:p>
            <a:endParaRPr dirty="0"/>
          </a:p>
        </p:txBody>
      </p:sp>
      <p:sp>
        <p:nvSpPr>
          <p:cNvPr id="110" name="bk object 110"/>
          <p:cNvSpPr/>
          <p:nvPr/>
        </p:nvSpPr>
        <p:spPr>
          <a:xfrm>
            <a:off x="931062" y="3743452"/>
            <a:ext cx="45085" cy="120650"/>
          </a:xfrm>
          <a:custGeom>
            <a:avLst/>
            <a:gdLst/>
            <a:ahLst/>
            <a:cxnLst/>
            <a:rect l="l" t="t" r="r" b="b"/>
            <a:pathLst>
              <a:path w="45084" h="120650">
                <a:moveTo>
                  <a:pt x="25869" y="0"/>
                </a:moveTo>
                <a:lnTo>
                  <a:pt x="0" y="116205"/>
                </a:lnTo>
                <a:lnTo>
                  <a:pt x="18592" y="120396"/>
                </a:lnTo>
                <a:lnTo>
                  <a:pt x="44475" y="4191"/>
                </a:lnTo>
                <a:lnTo>
                  <a:pt x="25869" y="0"/>
                </a:lnTo>
                <a:close/>
              </a:path>
            </a:pathLst>
          </a:custGeom>
          <a:solidFill>
            <a:srgbClr val="5B5D6B"/>
          </a:solidFill>
        </p:spPr>
        <p:txBody>
          <a:bodyPr wrap="square" lIns="0" tIns="0" rIns="0" bIns="0" rtlCol="0"/>
          <a:lstStyle/>
          <a:p>
            <a:endParaRPr dirty="0"/>
          </a:p>
        </p:txBody>
      </p:sp>
      <p:sp>
        <p:nvSpPr>
          <p:cNvPr id="111" name="bk object 111"/>
          <p:cNvSpPr/>
          <p:nvPr/>
        </p:nvSpPr>
        <p:spPr>
          <a:xfrm>
            <a:off x="979195" y="3745103"/>
            <a:ext cx="46990" cy="120650"/>
          </a:xfrm>
          <a:custGeom>
            <a:avLst/>
            <a:gdLst/>
            <a:ahLst/>
            <a:cxnLst/>
            <a:rect l="l" t="t" r="r" b="b"/>
            <a:pathLst>
              <a:path w="46990" h="120650">
                <a:moveTo>
                  <a:pt x="28105" y="0"/>
                </a:moveTo>
                <a:lnTo>
                  <a:pt x="0" y="115697"/>
                </a:lnTo>
                <a:lnTo>
                  <a:pt x="18516" y="120269"/>
                </a:lnTo>
                <a:lnTo>
                  <a:pt x="46621" y="4572"/>
                </a:lnTo>
                <a:lnTo>
                  <a:pt x="28105" y="0"/>
                </a:lnTo>
                <a:close/>
              </a:path>
            </a:pathLst>
          </a:custGeom>
          <a:solidFill>
            <a:srgbClr val="5B5D6B"/>
          </a:solidFill>
        </p:spPr>
        <p:txBody>
          <a:bodyPr wrap="square" lIns="0" tIns="0" rIns="0" bIns="0" rtlCol="0"/>
          <a:lstStyle/>
          <a:p>
            <a:endParaRPr dirty="0"/>
          </a:p>
        </p:txBody>
      </p:sp>
      <p:sp>
        <p:nvSpPr>
          <p:cNvPr id="112" name="bk object 112"/>
          <p:cNvSpPr/>
          <p:nvPr/>
        </p:nvSpPr>
        <p:spPr>
          <a:xfrm>
            <a:off x="605561" y="3786504"/>
            <a:ext cx="26034" cy="110489"/>
          </a:xfrm>
          <a:custGeom>
            <a:avLst/>
            <a:gdLst/>
            <a:ahLst/>
            <a:cxnLst/>
            <a:rect l="l" t="t" r="r" b="b"/>
            <a:pathLst>
              <a:path w="26034" h="110489">
                <a:moveTo>
                  <a:pt x="6527" y="0"/>
                </a:moveTo>
                <a:lnTo>
                  <a:pt x="0" y="109347"/>
                </a:lnTo>
                <a:lnTo>
                  <a:pt x="19011" y="110490"/>
                </a:lnTo>
                <a:lnTo>
                  <a:pt x="25539" y="1143"/>
                </a:lnTo>
                <a:lnTo>
                  <a:pt x="6527" y="0"/>
                </a:lnTo>
                <a:close/>
              </a:path>
            </a:pathLst>
          </a:custGeom>
          <a:solidFill>
            <a:srgbClr val="5B5D6B"/>
          </a:solidFill>
        </p:spPr>
        <p:txBody>
          <a:bodyPr wrap="square" lIns="0" tIns="0" rIns="0" bIns="0" rtlCol="0"/>
          <a:lstStyle/>
          <a:p>
            <a:endParaRPr dirty="0"/>
          </a:p>
        </p:txBody>
      </p:sp>
      <p:sp>
        <p:nvSpPr>
          <p:cNvPr id="113" name="bk object 113"/>
          <p:cNvSpPr/>
          <p:nvPr/>
        </p:nvSpPr>
        <p:spPr>
          <a:xfrm>
            <a:off x="665956" y="3778884"/>
            <a:ext cx="0" cy="109855"/>
          </a:xfrm>
          <a:custGeom>
            <a:avLst/>
            <a:gdLst/>
            <a:ahLst/>
            <a:cxnLst/>
            <a:rect l="l" t="t" r="r" b="b"/>
            <a:pathLst>
              <a:path h="109854">
                <a:moveTo>
                  <a:pt x="0" y="0"/>
                </a:moveTo>
                <a:lnTo>
                  <a:pt x="0" y="109854"/>
                </a:lnTo>
              </a:path>
            </a:pathLst>
          </a:custGeom>
          <a:ln w="20307">
            <a:solidFill>
              <a:srgbClr val="5B5D6B"/>
            </a:solidFill>
          </a:ln>
        </p:spPr>
        <p:txBody>
          <a:bodyPr wrap="square" lIns="0" tIns="0" rIns="0" bIns="0" rtlCol="0"/>
          <a:lstStyle/>
          <a:p>
            <a:endParaRPr dirty="0"/>
          </a:p>
        </p:txBody>
      </p:sp>
      <p:sp>
        <p:nvSpPr>
          <p:cNvPr id="114" name="bk object 114"/>
          <p:cNvSpPr/>
          <p:nvPr/>
        </p:nvSpPr>
        <p:spPr>
          <a:xfrm>
            <a:off x="707059" y="3772408"/>
            <a:ext cx="22860" cy="110489"/>
          </a:xfrm>
          <a:custGeom>
            <a:avLst/>
            <a:gdLst/>
            <a:ahLst/>
            <a:cxnLst/>
            <a:rect l="l" t="t" r="r" b="b"/>
            <a:pathLst>
              <a:path w="22859" h="110489">
                <a:moveTo>
                  <a:pt x="3530" y="0"/>
                </a:moveTo>
                <a:lnTo>
                  <a:pt x="0" y="109474"/>
                </a:lnTo>
                <a:lnTo>
                  <a:pt x="19037" y="110109"/>
                </a:lnTo>
                <a:lnTo>
                  <a:pt x="22567" y="635"/>
                </a:lnTo>
                <a:lnTo>
                  <a:pt x="3530" y="0"/>
                </a:lnTo>
                <a:close/>
              </a:path>
            </a:pathLst>
          </a:custGeom>
          <a:solidFill>
            <a:srgbClr val="5B5D6B"/>
          </a:solidFill>
        </p:spPr>
        <p:txBody>
          <a:bodyPr wrap="square" lIns="0" tIns="0" rIns="0" bIns="0" rtlCol="0"/>
          <a:lstStyle/>
          <a:p>
            <a:endParaRPr dirty="0"/>
          </a:p>
        </p:txBody>
      </p:sp>
      <p:sp>
        <p:nvSpPr>
          <p:cNvPr id="115" name="bk object 115"/>
          <p:cNvSpPr/>
          <p:nvPr/>
        </p:nvSpPr>
        <p:spPr>
          <a:xfrm>
            <a:off x="754316" y="3764279"/>
            <a:ext cx="26670" cy="110489"/>
          </a:xfrm>
          <a:custGeom>
            <a:avLst/>
            <a:gdLst/>
            <a:ahLst/>
            <a:cxnLst/>
            <a:rect l="l" t="t" r="r" b="b"/>
            <a:pathLst>
              <a:path w="26670" h="110489">
                <a:moveTo>
                  <a:pt x="7480" y="0"/>
                </a:moveTo>
                <a:lnTo>
                  <a:pt x="0" y="109220"/>
                </a:lnTo>
                <a:lnTo>
                  <a:pt x="18999" y="110490"/>
                </a:lnTo>
                <a:lnTo>
                  <a:pt x="26492" y="1270"/>
                </a:lnTo>
                <a:lnTo>
                  <a:pt x="7480" y="0"/>
                </a:lnTo>
                <a:close/>
              </a:path>
            </a:pathLst>
          </a:custGeom>
          <a:solidFill>
            <a:srgbClr val="5B5D6B"/>
          </a:solidFill>
        </p:spPr>
        <p:txBody>
          <a:bodyPr wrap="square" lIns="0" tIns="0" rIns="0" bIns="0" rtlCol="0"/>
          <a:lstStyle/>
          <a:p>
            <a:endParaRPr dirty="0"/>
          </a:p>
        </p:txBody>
      </p:sp>
      <p:sp>
        <p:nvSpPr>
          <p:cNvPr id="116" name="bk object 116"/>
          <p:cNvSpPr/>
          <p:nvPr/>
        </p:nvSpPr>
        <p:spPr>
          <a:xfrm>
            <a:off x="357149" y="3860672"/>
            <a:ext cx="40005" cy="102235"/>
          </a:xfrm>
          <a:custGeom>
            <a:avLst/>
            <a:gdLst/>
            <a:ahLst/>
            <a:cxnLst/>
            <a:rect l="l" t="t" r="r" b="b"/>
            <a:pathLst>
              <a:path w="40004" h="102235">
                <a:moveTo>
                  <a:pt x="18618" y="0"/>
                </a:moveTo>
                <a:lnTo>
                  <a:pt x="0" y="4063"/>
                </a:lnTo>
                <a:lnTo>
                  <a:pt x="21145" y="101853"/>
                </a:lnTo>
                <a:lnTo>
                  <a:pt x="39763" y="97789"/>
                </a:lnTo>
                <a:lnTo>
                  <a:pt x="18618" y="0"/>
                </a:lnTo>
                <a:close/>
              </a:path>
            </a:pathLst>
          </a:custGeom>
          <a:solidFill>
            <a:srgbClr val="5B5D6B"/>
          </a:solidFill>
        </p:spPr>
        <p:txBody>
          <a:bodyPr wrap="square" lIns="0" tIns="0" rIns="0" bIns="0" rtlCol="0"/>
          <a:lstStyle/>
          <a:p>
            <a:endParaRPr dirty="0"/>
          </a:p>
        </p:txBody>
      </p:sp>
      <p:sp>
        <p:nvSpPr>
          <p:cNvPr id="117" name="bk object 117"/>
          <p:cNvSpPr/>
          <p:nvPr/>
        </p:nvSpPr>
        <p:spPr>
          <a:xfrm>
            <a:off x="405168" y="3844925"/>
            <a:ext cx="42545" cy="101600"/>
          </a:xfrm>
          <a:custGeom>
            <a:avLst/>
            <a:gdLst/>
            <a:ahLst/>
            <a:cxnLst/>
            <a:rect l="l" t="t" r="r" b="b"/>
            <a:pathLst>
              <a:path w="42545" h="101600">
                <a:moveTo>
                  <a:pt x="18503" y="0"/>
                </a:moveTo>
                <a:lnTo>
                  <a:pt x="0" y="4444"/>
                </a:lnTo>
                <a:lnTo>
                  <a:pt x="23647" y="101600"/>
                </a:lnTo>
                <a:lnTo>
                  <a:pt x="42151" y="97155"/>
                </a:lnTo>
                <a:lnTo>
                  <a:pt x="18503" y="0"/>
                </a:lnTo>
                <a:close/>
              </a:path>
            </a:pathLst>
          </a:custGeom>
          <a:solidFill>
            <a:srgbClr val="5B5D6B"/>
          </a:solidFill>
        </p:spPr>
        <p:txBody>
          <a:bodyPr wrap="square" lIns="0" tIns="0" rIns="0" bIns="0" rtlCol="0"/>
          <a:lstStyle/>
          <a:p>
            <a:endParaRPr dirty="0"/>
          </a:p>
        </p:txBody>
      </p:sp>
      <p:sp>
        <p:nvSpPr>
          <p:cNvPr id="118" name="bk object 118"/>
          <p:cNvSpPr/>
          <p:nvPr/>
        </p:nvSpPr>
        <p:spPr>
          <a:xfrm>
            <a:off x="452691" y="3828922"/>
            <a:ext cx="39370" cy="102235"/>
          </a:xfrm>
          <a:custGeom>
            <a:avLst/>
            <a:gdLst/>
            <a:ahLst/>
            <a:cxnLst/>
            <a:rect l="l" t="t" r="r" b="b"/>
            <a:pathLst>
              <a:path w="39370" h="102235">
                <a:moveTo>
                  <a:pt x="18643" y="0"/>
                </a:moveTo>
                <a:lnTo>
                  <a:pt x="0" y="3937"/>
                </a:lnTo>
                <a:lnTo>
                  <a:pt x="20535" y="101853"/>
                </a:lnTo>
                <a:lnTo>
                  <a:pt x="39179" y="97916"/>
                </a:lnTo>
                <a:lnTo>
                  <a:pt x="18643" y="0"/>
                </a:lnTo>
                <a:close/>
              </a:path>
            </a:pathLst>
          </a:custGeom>
          <a:solidFill>
            <a:srgbClr val="5B5D6B"/>
          </a:solidFill>
        </p:spPr>
        <p:txBody>
          <a:bodyPr wrap="square" lIns="0" tIns="0" rIns="0" bIns="0" rtlCol="0"/>
          <a:lstStyle/>
          <a:p>
            <a:endParaRPr dirty="0"/>
          </a:p>
        </p:txBody>
      </p:sp>
      <p:sp>
        <p:nvSpPr>
          <p:cNvPr id="119" name="bk object 119"/>
          <p:cNvSpPr/>
          <p:nvPr/>
        </p:nvSpPr>
        <p:spPr>
          <a:xfrm>
            <a:off x="500659" y="3806825"/>
            <a:ext cx="35560" cy="111125"/>
          </a:xfrm>
          <a:custGeom>
            <a:avLst/>
            <a:gdLst/>
            <a:ahLst/>
            <a:cxnLst/>
            <a:rect l="l" t="t" r="r" b="b"/>
            <a:pathLst>
              <a:path w="35559" h="111125">
                <a:moveTo>
                  <a:pt x="18834" y="0"/>
                </a:moveTo>
                <a:lnTo>
                  <a:pt x="0" y="2793"/>
                </a:lnTo>
                <a:lnTo>
                  <a:pt x="16484" y="111125"/>
                </a:lnTo>
                <a:lnTo>
                  <a:pt x="35318" y="108331"/>
                </a:lnTo>
                <a:lnTo>
                  <a:pt x="18834" y="0"/>
                </a:lnTo>
                <a:close/>
              </a:path>
            </a:pathLst>
          </a:custGeom>
          <a:solidFill>
            <a:srgbClr val="5B5D6B"/>
          </a:solidFill>
        </p:spPr>
        <p:txBody>
          <a:bodyPr wrap="square" lIns="0" tIns="0" rIns="0" bIns="0" rtlCol="0"/>
          <a:lstStyle/>
          <a:p>
            <a:endParaRPr dirty="0"/>
          </a:p>
        </p:txBody>
      </p:sp>
      <p:sp>
        <p:nvSpPr>
          <p:cNvPr id="120" name="bk object 120"/>
          <p:cNvSpPr/>
          <p:nvPr/>
        </p:nvSpPr>
        <p:spPr>
          <a:xfrm>
            <a:off x="22760" y="4008882"/>
            <a:ext cx="70485" cy="94615"/>
          </a:xfrm>
          <a:custGeom>
            <a:avLst/>
            <a:gdLst/>
            <a:ahLst/>
            <a:cxnLst/>
            <a:rect l="l" t="t" r="r" b="b"/>
            <a:pathLst>
              <a:path w="70485" h="94614">
                <a:moveTo>
                  <a:pt x="15986" y="0"/>
                </a:moveTo>
                <a:lnTo>
                  <a:pt x="0" y="10414"/>
                </a:lnTo>
                <a:lnTo>
                  <a:pt x="54380" y="94361"/>
                </a:lnTo>
                <a:lnTo>
                  <a:pt x="70368" y="83947"/>
                </a:lnTo>
                <a:lnTo>
                  <a:pt x="15986" y="0"/>
                </a:lnTo>
                <a:close/>
              </a:path>
            </a:pathLst>
          </a:custGeom>
          <a:solidFill>
            <a:srgbClr val="5B5D6B"/>
          </a:solidFill>
        </p:spPr>
        <p:txBody>
          <a:bodyPr wrap="square" lIns="0" tIns="0" rIns="0" bIns="0" rtlCol="0"/>
          <a:lstStyle/>
          <a:p>
            <a:endParaRPr dirty="0"/>
          </a:p>
        </p:txBody>
      </p:sp>
      <p:sp>
        <p:nvSpPr>
          <p:cNvPr id="121" name="bk object 121"/>
          <p:cNvSpPr/>
          <p:nvPr/>
        </p:nvSpPr>
        <p:spPr>
          <a:xfrm>
            <a:off x="118710" y="3957065"/>
            <a:ext cx="66040" cy="96520"/>
          </a:xfrm>
          <a:custGeom>
            <a:avLst/>
            <a:gdLst/>
            <a:ahLst/>
            <a:cxnLst/>
            <a:rect l="l" t="t" r="r" b="b"/>
            <a:pathLst>
              <a:path w="66039" h="96520">
                <a:moveTo>
                  <a:pt x="16582" y="0"/>
                </a:moveTo>
                <a:lnTo>
                  <a:pt x="0" y="9397"/>
                </a:lnTo>
                <a:lnTo>
                  <a:pt x="49208" y="96392"/>
                </a:lnTo>
                <a:lnTo>
                  <a:pt x="65794" y="86994"/>
                </a:lnTo>
                <a:lnTo>
                  <a:pt x="16582" y="0"/>
                </a:lnTo>
                <a:close/>
              </a:path>
            </a:pathLst>
          </a:custGeom>
          <a:solidFill>
            <a:srgbClr val="5B5D6B"/>
          </a:solidFill>
        </p:spPr>
        <p:txBody>
          <a:bodyPr wrap="square" lIns="0" tIns="0" rIns="0" bIns="0" rtlCol="0"/>
          <a:lstStyle/>
          <a:p>
            <a:endParaRPr dirty="0"/>
          </a:p>
        </p:txBody>
      </p:sp>
      <p:sp>
        <p:nvSpPr>
          <p:cNvPr id="122" name="bk object 122"/>
          <p:cNvSpPr/>
          <p:nvPr/>
        </p:nvSpPr>
        <p:spPr>
          <a:xfrm>
            <a:off x="167474" y="3931792"/>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23" name="bk object 123"/>
          <p:cNvSpPr/>
          <p:nvPr/>
        </p:nvSpPr>
        <p:spPr>
          <a:xfrm>
            <a:off x="210337" y="3915917"/>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24" name="bk object 124"/>
          <p:cNvSpPr/>
          <p:nvPr/>
        </p:nvSpPr>
        <p:spPr>
          <a:xfrm>
            <a:off x="263906" y="3892803"/>
            <a:ext cx="48895" cy="101600"/>
          </a:xfrm>
          <a:custGeom>
            <a:avLst/>
            <a:gdLst/>
            <a:ahLst/>
            <a:cxnLst/>
            <a:rect l="l" t="t" r="r" b="b"/>
            <a:pathLst>
              <a:path w="48895" h="101600">
                <a:moveTo>
                  <a:pt x="18160" y="0"/>
                </a:moveTo>
                <a:lnTo>
                  <a:pt x="0" y="5715"/>
                </a:lnTo>
                <a:lnTo>
                  <a:pt x="30289" y="101092"/>
                </a:lnTo>
                <a:lnTo>
                  <a:pt x="48450" y="95377"/>
                </a:lnTo>
                <a:lnTo>
                  <a:pt x="18160" y="0"/>
                </a:lnTo>
                <a:close/>
              </a:path>
            </a:pathLst>
          </a:custGeom>
          <a:solidFill>
            <a:srgbClr val="5B5D6B"/>
          </a:solidFill>
        </p:spPr>
        <p:txBody>
          <a:bodyPr wrap="square" lIns="0" tIns="0" rIns="0" bIns="0" rtlCol="0"/>
          <a:lstStyle/>
          <a:p>
            <a:endParaRPr dirty="0"/>
          </a:p>
        </p:txBody>
      </p:sp>
      <p:sp>
        <p:nvSpPr>
          <p:cNvPr id="125" name="bk object 125"/>
          <p:cNvSpPr/>
          <p:nvPr/>
        </p:nvSpPr>
        <p:spPr>
          <a:xfrm>
            <a:off x="3707" y="5309234"/>
            <a:ext cx="111760" cy="78105"/>
          </a:xfrm>
          <a:custGeom>
            <a:avLst/>
            <a:gdLst/>
            <a:ahLst/>
            <a:cxnLst/>
            <a:rect l="l" t="t" r="r" b="b"/>
            <a:pathLst>
              <a:path w="111760" h="78104">
                <a:moveTo>
                  <a:pt x="101756" y="0"/>
                </a:moveTo>
                <a:lnTo>
                  <a:pt x="0" y="61848"/>
                </a:lnTo>
                <a:lnTo>
                  <a:pt x="9891" y="78104"/>
                </a:lnTo>
                <a:lnTo>
                  <a:pt x="111647" y="16255"/>
                </a:lnTo>
                <a:lnTo>
                  <a:pt x="101756" y="0"/>
                </a:lnTo>
                <a:close/>
              </a:path>
            </a:pathLst>
          </a:custGeom>
          <a:solidFill>
            <a:srgbClr val="5B5D6B"/>
          </a:solidFill>
        </p:spPr>
        <p:txBody>
          <a:bodyPr wrap="square" lIns="0" tIns="0" rIns="0" bIns="0" rtlCol="0"/>
          <a:lstStyle/>
          <a:p>
            <a:endParaRPr dirty="0"/>
          </a:p>
        </p:txBody>
      </p:sp>
      <p:sp>
        <p:nvSpPr>
          <p:cNvPr id="126" name="bk object 126"/>
          <p:cNvSpPr/>
          <p:nvPr/>
        </p:nvSpPr>
        <p:spPr>
          <a:xfrm>
            <a:off x="884618" y="5368544"/>
            <a:ext cx="237490" cy="325120"/>
          </a:xfrm>
          <a:custGeom>
            <a:avLst/>
            <a:gdLst/>
            <a:ahLst/>
            <a:cxnLst/>
            <a:rect l="l" t="t" r="r" b="b"/>
            <a:pathLst>
              <a:path w="237490" h="325120">
                <a:moveTo>
                  <a:pt x="15544" y="0"/>
                </a:moveTo>
                <a:lnTo>
                  <a:pt x="0" y="10921"/>
                </a:lnTo>
                <a:lnTo>
                  <a:pt x="221818" y="324637"/>
                </a:lnTo>
                <a:lnTo>
                  <a:pt x="237362" y="313639"/>
                </a:lnTo>
                <a:lnTo>
                  <a:pt x="15544" y="0"/>
                </a:lnTo>
                <a:close/>
              </a:path>
            </a:pathLst>
          </a:custGeom>
          <a:solidFill>
            <a:srgbClr val="5B5D6B"/>
          </a:solidFill>
        </p:spPr>
        <p:txBody>
          <a:bodyPr wrap="square" lIns="0" tIns="0" rIns="0" bIns="0" rtlCol="0"/>
          <a:lstStyle/>
          <a:p>
            <a:endParaRPr dirty="0"/>
          </a:p>
        </p:txBody>
      </p:sp>
      <p:sp>
        <p:nvSpPr>
          <p:cNvPr id="127" name="bk object 127"/>
          <p:cNvSpPr/>
          <p:nvPr/>
        </p:nvSpPr>
        <p:spPr>
          <a:xfrm>
            <a:off x="128968" y="4289044"/>
            <a:ext cx="237490" cy="325120"/>
          </a:xfrm>
          <a:custGeom>
            <a:avLst/>
            <a:gdLst/>
            <a:ahLst/>
            <a:cxnLst/>
            <a:rect l="l" t="t" r="r" b="b"/>
            <a:pathLst>
              <a:path w="237490" h="325120">
                <a:moveTo>
                  <a:pt x="15544" y="0"/>
                </a:moveTo>
                <a:lnTo>
                  <a:pt x="0" y="10921"/>
                </a:lnTo>
                <a:lnTo>
                  <a:pt x="221818" y="324611"/>
                </a:lnTo>
                <a:lnTo>
                  <a:pt x="237362" y="313689"/>
                </a:lnTo>
                <a:lnTo>
                  <a:pt x="15544" y="0"/>
                </a:lnTo>
                <a:close/>
              </a:path>
            </a:pathLst>
          </a:custGeom>
          <a:solidFill>
            <a:srgbClr val="5B5D6B"/>
          </a:solidFill>
        </p:spPr>
        <p:txBody>
          <a:bodyPr wrap="square" lIns="0" tIns="0" rIns="0" bIns="0" rtlCol="0"/>
          <a:lstStyle/>
          <a:p>
            <a:endParaRPr dirty="0"/>
          </a:p>
        </p:txBody>
      </p:sp>
      <p:sp>
        <p:nvSpPr>
          <p:cNvPr id="128" name="bk object 128"/>
          <p:cNvSpPr/>
          <p:nvPr/>
        </p:nvSpPr>
        <p:spPr>
          <a:xfrm>
            <a:off x="1142872" y="4396740"/>
            <a:ext cx="440055" cy="277495"/>
          </a:xfrm>
          <a:custGeom>
            <a:avLst/>
            <a:gdLst/>
            <a:ahLst/>
            <a:cxnLst/>
            <a:rect l="l" t="t" r="r" b="b"/>
            <a:pathLst>
              <a:path w="440055" h="277495">
                <a:moveTo>
                  <a:pt x="430149" y="0"/>
                </a:moveTo>
                <a:lnTo>
                  <a:pt x="0" y="261239"/>
                </a:lnTo>
                <a:lnTo>
                  <a:pt x="9893" y="277495"/>
                </a:lnTo>
                <a:lnTo>
                  <a:pt x="439928" y="16256"/>
                </a:lnTo>
                <a:lnTo>
                  <a:pt x="430149" y="0"/>
                </a:lnTo>
                <a:close/>
              </a:path>
            </a:pathLst>
          </a:custGeom>
          <a:solidFill>
            <a:srgbClr val="5B5D6B"/>
          </a:solidFill>
        </p:spPr>
        <p:txBody>
          <a:bodyPr wrap="square" lIns="0" tIns="0" rIns="0" bIns="0" rtlCol="0"/>
          <a:lstStyle/>
          <a:p>
            <a:endParaRPr dirty="0"/>
          </a:p>
        </p:txBody>
      </p:sp>
      <p:sp>
        <p:nvSpPr>
          <p:cNvPr id="129" name="bk object 129"/>
          <p:cNvSpPr/>
          <p:nvPr/>
        </p:nvSpPr>
        <p:spPr>
          <a:xfrm>
            <a:off x="401472" y="6114846"/>
            <a:ext cx="51435" cy="219710"/>
          </a:xfrm>
          <a:custGeom>
            <a:avLst/>
            <a:gdLst/>
            <a:ahLst/>
            <a:cxnLst/>
            <a:rect l="l" t="t" r="r" b="b"/>
            <a:pathLst>
              <a:path w="51434" h="219710">
                <a:moveTo>
                  <a:pt x="32283" y="0"/>
                </a:moveTo>
                <a:lnTo>
                  <a:pt x="0" y="216674"/>
                </a:lnTo>
                <a:lnTo>
                  <a:pt x="18846" y="219481"/>
                </a:lnTo>
                <a:lnTo>
                  <a:pt x="51130" y="2806"/>
                </a:lnTo>
                <a:lnTo>
                  <a:pt x="32283" y="0"/>
                </a:lnTo>
                <a:close/>
              </a:path>
            </a:pathLst>
          </a:custGeom>
          <a:solidFill>
            <a:srgbClr val="5B5D6B"/>
          </a:solidFill>
        </p:spPr>
        <p:txBody>
          <a:bodyPr wrap="square" lIns="0" tIns="0" rIns="0" bIns="0" rtlCol="0"/>
          <a:lstStyle/>
          <a:p>
            <a:endParaRPr dirty="0"/>
          </a:p>
        </p:txBody>
      </p:sp>
      <p:sp>
        <p:nvSpPr>
          <p:cNvPr id="130" name="bk object 130"/>
          <p:cNvSpPr/>
          <p:nvPr/>
        </p:nvSpPr>
        <p:spPr>
          <a:xfrm>
            <a:off x="135166" y="6114694"/>
            <a:ext cx="101600" cy="220345"/>
          </a:xfrm>
          <a:custGeom>
            <a:avLst/>
            <a:gdLst/>
            <a:ahLst/>
            <a:cxnLst/>
            <a:rect l="l" t="t" r="r" b="b"/>
            <a:pathLst>
              <a:path w="101600" h="220345">
                <a:moveTo>
                  <a:pt x="83413" y="0"/>
                </a:moveTo>
                <a:lnTo>
                  <a:pt x="0" y="212839"/>
                </a:lnTo>
                <a:lnTo>
                  <a:pt x="17741" y="219786"/>
                </a:lnTo>
                <a:lnTo>
                  <a:pt x="101142" y="6946"/>
                </a:lnTo>
                <a:lnTo>
                  <a:pt x="83413" y="0"/>
                </a:lnTo>
                <a:close/>
              </a:path>
            </a:pathLst>
          </a:custGeom>
          <a:solidFill>
            <a:srgbClr val="5B5D6B"/>
          </a:solidFill>
        </p:spPr>
        <p:txBody>
          <a:bodyPr wrap="square" lIns="0" tIns="0" rIns="0" bIns="0" rtlCol="0"/>
          <a:lstStyle/>
          <a:p>
            <a:endParaRPr dirty="0"/>
          </a:p>
        </p:txBody>
      </p:sp>
      <p:sp>
        <p:nvSpPr>
          <p:cNvPr id="131" name="bk object 131"/>
          <p:cNvSpPr/>
          <p:nvPr/>
        </p:nvSpPr>
        <p:spPr>
          <a:xfrm>
            <a:off x="663638" y="6084570"/>
            <a:ext cx="28575" cy="210185"/>
          </a:xfrm>
          <a:custGeom>
            <a:avLst/>
            <a:gdLst/>
            <a:ahLst/>
            <a:cxnLst/>
            <a:rect l="l" t="t" r="r" b="b"/>
            <a:pathLst>
              <a:path w="28575" h="210185">
                <a:moveTo>
                  <a:pt x="19037" y="0"/>
                </a:moveTo>
                <a:lnTo>
                  <a:pt x="0" y="850"/>
                </a:lnTo>
                <a:lnTo>
                  <a:pt x="9410" y="210184"/>
                </a:lnTo>
                <a:lnTo>
                  <a:pt x="28447" y="209334"/>
                </a:lnTo>
                <a:lnTo>
                  <a:pt x="19037" y="0"/>
                </a:lnTo>
                <a:close/>
              </a:path>
            </a:pathLst>
          </a:custGeom>
          <a:solidFill>
            <a:srgbClr val="5B5D6B"/>
          </a:solidFill>
        </p:spPr>
        <p:txBody>
          <a:bodyPr wrap="square" lIns="0" tIns="0" rIns="0" bIns="0" rtlCol="0"/>
          <a:lstStyle/>
          <a:p>
            <a:endParaRPr dirty="0"/>
          </a:p>
        </p:txBody>
      </p:sp>
      <p:sp>
        <p:nvSpPr>
          <p:cNvPr id="132" name="bk object 132"/>
          <p:cNvSpPr/>
          <p:nvPr/>
        </p:nvSpPr>
        <p:spPr>
          <a:xfrm>
            <a:off x="897140" y="6012967"/>
            <a:ext cx="73025" cy="207645"/>
          </a:xfrm>
          <a:custGeom>
            <a:avLst/>
            <a:gdLst/>
            <a:ahLst/>
            <a:cxnLst/>
            <a:rect l="l" t="t" r="r" b="b"/>
            <a:pathLst>
              <a:path w="73025" h="207645">
                <a:moveTo>
                  <a:pt x="18402" y="0"/>
                </a:moveTo>
                <a:lnTo>
                  <a:pt x="0" y="4927"/>
                </a:lnTo>
                <a:lnTo>
                  <a:pt x="54216" y="207340"/>
                </a:lnTo>
                <a:lnTo>
                  <a:pt x="72618" y="202412"/>
                </a:lnTo>
                <a:lnTo>
                  <a:pt x="18402" y="0"/>
                </a:lnTo>
                <a:close/>
              </a:path>
            </a:pathLst>
          </a:custGeom>
          <a:solidFill>
            <a:srgbClr val="5B5D6B"/>
          </a:solidFill>
        </p:spPr>
        <p:txBody>
          <a:bodyPr wrap="square" lIns="0" tIns="0" rIns="0" bIns="0" rtlCol="0"/>
          <a:lstStyle/>
          <a:p>
            <a:endParaRPr dirty="0"/>
          </a:p>
        </p:txBody>
      </p:sp>
      <p:sp>
        <p:nvSpPr>
          <p:cNvPr id="133" name="bk object 133"/>
          <p:cNvSpPr/>
          <p:nvPr/>
        </p:nvSpPr>
        <p:spPr>
          <a:xfrm>
            <a:off x="1113002" y="5909132"/>
            <a:ext cx="111125" cy="196215"/>
          </a:xfrm>
          <a:custGeom>
            <a:avLst/>
            <a:gdLst/>
            <a:ahLst/>
            <a:cxnLst/>
            <a:rect l="l" t="t" r="r" b="b"/>
            <a:pathLst>
              <a:path w="111125" h="196214">
                <a:moveTo>
                  <a:pt x="17030" y="0"/>
                </a:moveTo>
                <a:lnTo>
                  <a:pt x="0" y="8521"/>
                </a:lnTo>
                <a:lnTo>
                  <a:pt x="93764" y="195935"/>
                </a:lnTo>
                <a:lnTo>
                  <a:pt x="110794" y="187401"/>
                </a:lnTo>
                <a:lnTo>
                  <a:pt x="17030" y="0"/>
                </a:lnTo>
                <a:close/>
              </a:path>
            </a:pathLst>
          </a:custGeom>
          <a:solidFill>
            <a:srgbClr val="5B5D6B"/>
          </a:solidFill>
        </p:spPr>
        <p:txBody>
          <a:bodyPr wrap="square" lIns="0" tIns="0" rIns="0" bIns="0" rtlCol="0"/>
          <a:lstStyle/>
          <a:p>
            <a:endParaRPr dirty="0"/>
          </a:p>
        </p:txBody>
      </p:sp>
      <p:sp>
        <p:nvSpPr>
          <p:cNvPr id="134" name="bk object 134"/>
          <p:cNvSpPr/>
          <p:nvPr/>
        </p:nvSpPr>
        <p:spPr>
          <a:xfrm>
            <a:off x="1322069" y="5776798"/>
            <a:ext cx="146685" cy="175260"/>
          </a:xfrm>
          <a:custGeom>
            <a:avLst/>
            <a:gdLst/>
            <a:ahLst/>
            <a:cxnLst/>
            <a:rect l="l" t="t" r="r" b="b"/>
            <a:pathLst>
              <a:path w="146684" h="175260">
                <a:moveTo>
                  <a:pt x="14859" y="0"/>
                </a:moveTo>
                <a:lnTo>
                  <a:pt x="0" y="11988"/>
                </a:lnTo>
                <a:lnTo>
                  <a:pt x="131826" y="174853"/>
                </a:lnTo>
                <a:lnTo>
                  <a:pt x="146685" y="162864"/>
                </a:lnTo>
                <a:lnTo>
                  <a:pt x="14859" y="0"/>
                </a:lnTo>
                <a:close/>
              </a:path>
            </a:pathLst>
          </a:custGeom>
          <a:solidFill>
            <a:srgbClr val="5B5D6B"/>
          </a:solidFill>
        </p:spPr>
        <p:txBody>
          <a:bodyPr wrap="square" lIns="0" tIns="0" rIns="0" bIns="0" rtlCol="0"/>
          <a:lstStyle/>
          <a:p>
            <a:endParaRPr dirty="0"/>
          </a:p>
        </p:txBody>
      </p:sp>
      <p:sp>
        <p:nvSpPr>
          <p:cNvPr id="135" name="bk object 135"/>
          <p:cNvSpPr/>
          <p:nvPr/>
        </p:nvSpPr>
        <p:spPr>
          <a:xfrm>
            <a:off x="1502410" y="5628284"/>
            <a:ext cx="182880" cy="135890"/>
          </a:xfrm>
          <a:custGeom>
            <a:avLst/>
            <a:gdLst/>
            <a:ahLst/>
            <a:cxnLst/>
            <a:rect l="l" t="t" r="r" b="b"/>
            <a:pathLst>
              <a:path w="182880" h="135889">
                <a:moveTo>
                  <a:pt x="10921" y="0"/>
                </a:moveTo>
                <a:lnTo>
                  <a:pt x="0" y="15633"/>
                </a:lnTo>
                <a:lnTo>
                  <a:pt x="171958" y="135343"/>
                </a:lnTo>
                <a:lnTo>
                  <a:pt x="182879" y="119697"/>
                </a:lnTo>
                <a:lnTo>
                  <a:pt x="10921" y="0"/>
                </a:lnTo>
                <a:close/>
              </a:path>
            </a:pathLst>
          </a:custGeom>
          <a:solidFill>
            <a:srgbClr val="5B5D6B"/>
          </a:solidFill>
        </p:spPr>
        <p:txBody>
          <a:bodyPr wrap="square" lIns="0" tIns="0" rIns="0" bIns="0" rtlCol="0"/>
          <a:lstStyle/>
          <a:p>
            <a:endParaRPr dirty="0"/>
          </a:p>
        </p:txBody>
      </p:sp>
      <p:sp>
        <p:nvSpPr>
          <p:cNvPr id="136" name="bk object 136"/>
          <p:cNvSpPr/>
          <p:nvPr/>
        </p:nvSpPr>
        <p:spPr>
          <a:xfrm>
            <a:off x="16357" y="3891915"/>
            <a:ext cx="120014" cy="191770"/>
          </a:xfrm>
          <a:custGeom>
            <a:avLst/>
            <a:gdLst/>
            <a:ahLst/>
            <a:cxnLst/>
            <a:rect l="l" t="t" r="r" b="b"/>
            <a:pathLst>
              <a:path w="120014" h="191770">
                <a:moveTo>
                  <a:pt x="16584" y="0"/>
                </a:moveTo>
                <a:lnTo>
                  <a:pt x="0" y="9398"/>
                </a:lnTo>
                <a:lnTo>
                  <a:pt x="103099" y="191770"/>
                </a:lnTo>
                <a:lnTo>
                  <a:pt x="119684" y="182372"/>
                </a:lnTo>
                <a:lnTo>
                  <a:pt x="16584" y="0"/>
                </a:lnTo>
                <a:close/>
              </a:path>
            </a:pathLst>
          </a:custGeom>
          <a:solidFill>
            <a:srgbClr val="5B5D6B"/>
          </a:solidFill>
        </p:spPr>
        <p:txBody>
          <a:bodyPr wrap="square" lIns="0" tIns="0" rIns="0" bIns="0" rtlCol="0"/>
          <a:lstStyle/>
          <a:p>
            <a:endParaRPr dirty="0"/>
          </a:p>
        </p:txBody>
      </p:sp>
      <p:sp>
        <p:nvSpPr>
          <p:cNvPr id="137" name="bk object 137"/>
          <p:cNvSpPr/>
          <p:nvPr/>
        </p:nvSpPr>
        <p:spPr>
          <a:xfrm>
            <a:off x="281317" y="3768852"/>
            <a:ext cx="78740" cy="206375"/>
          </a:xfrm>
          <a:custGeom>
            <a:avLst/>
            <a:gdLst/>
            <a:ahLst/>
            <a:cxnLst/>
            <a:rect l="l" t="t" r="r" b="b"/>
            <a:pathLst>
              <a:path w="78739" h="206375">
                <a:moveTo>
                  <a:pt x="18237" y="0"/>
                </a:moveTo>
                <a:lnTo>
                  <a:pt x="0" y="5461"/>
                </a:lnTo>
                <a:lnTo>
                  <a:pt x="60477" y="206121"/>
                </a:lnTo>
                <a:lnTo>
                  <a:pt x="78714" y="200660"/>
                </a:lnTo>
                <a:lnTo>
                  <a:pt x="18237" y="0"/>
                </a:lnTo>
                <a:close/>
              </a:path>
            </a:pathLst>
          </a:custGeom>
          <a:solidFill>
            <a:srgbClr val="5B5D6B"/>
          </a:solidFill>
        </p:spPr>
        <p:txBody>
          <a:bodyPr wrap="square" lIns="0" tIns="0" rIns="0" bIns="0" rtlCol="0"/>
          <a:lstStyle/>
          <a:p>
            <a:endParaRPr dirty="0"/>
          </a:p>
        </p:txBody>
      </p:sp>
      <p:sp>
        <p:nvSpPr>
          <p:cNvPr id="138" name="bk object 138"/>
          <p:cNvSpPr/>
          <p:nvPr/>
        </p:nvSpPr>
        <p:spPr>
          <a:xfrm>
            <a:off x="796048" y="3652520"/>
            <a:ext cx="46355" cy="219710"/>
          </a:xfrm>
          <a:custGeom>
            <a:avLst/>
            <a:gdLst/>
            <a:ahLst/>
            <a:cxnLst/>
            <a:rect l="l" t="t" r="r" b="b"/>
            <a:pathLst>
              <a:path w="46355" h="219710">
                <a:moveTo>
                  <a:pt x="27292" y="0"/>
                </a:moveTo>
                <a:lnTo>
                  <a:pt x="0" y="217296"/>
                </a:lnTo>
                <a:lnTo>
                  <a:pt x="18910" y="219709"/>
                </a:lnTo>
                <a:lnTo>
                  <a:pt x="46202" y="2412"/>
                </a:lnTo>
                <a:lnTo>
                  <a:pt x="27292" y="0"/>
                </a:lnTo>
                <a:close/>
              </a:path>
            </a:pathLst>
          </a:custGeom>
          <a:solidFill>
            <a:srgbClr val="5B5D6B"/>
          </a:solidFill>
        </p:spPr>
        <p:txBody>
          <a:bodyPr wrap="square" lIns="0" tIns="0" rIns="0" bIns="0" rtlCol="0"/>
          <a:lstStyle/>
          <a:p>
            <a:endParaRPr dirty="0"/>
          </a:p>
        </p:txBody>
      </p:sp>
      <p:sp>
        <p:nvSpPr>
          <p:cNvPr id="139" name="bk object 139"/>
          <p:cNvSpPr/>
          <p:nvPr/>
        </p:nvSpPr>
        <p:spPr>
          <a:xfrm>
            <a:off x="1020254" y="3640073"/>
            <a:ext cx="93345" cy="232410"/>
          </a:xfrm>
          <a:custGeom>
            <a:avLst/>
            <a:gdLst/>
            <a:ahLst/>
            <a:cxnLst/>
            <a:rect l="l" t="t" r="r" b="b"/>
            <a:pathLst>
              <a:path w="93344" h="232410">
                <a:moveTo>
                  <a:pt x="75006" y="0"/>
                </a:moveTo>
                <a:lnTo>
                  <a:pt x="0" y="225932"/>
                </a:lnTo>
                <a:lnTo>
                  <a:pt x="18084" y="231901"/>
                </a:lnTo>
                <a:lnTo>
                  <a:pt x="93091" y="5968"/>
                </a:lnTo>
                <a:lnTo>
                  <a:pt x="75006" y="0"/>
                </a:lnTo>
                <a:close/>
              </a:path>
            </a:pathLst>
          </a:custGeom>
          <a:solidFill>
            <a:srgbClr val="5B5D6B"/>
          </a:solidFill>
        </p:spPr>
        <p:txBody>
          <a:bodyPr wrap="square" lIns="0" tIns="0" rIns="0" bIns="0" rtlCol="0"/>
          <a:lstStyle/>
          <a:p>
            <a:endParaRPr dirty="0"/>
          </a:p>
        </p:txBody>
      </p:sp>
      <p:sp>
        <p:nvSpPr>
          <p:cNvPr id="140" name="bk object 140"/>
          <p:cNvSpPr/>
          <p:nvPr/>
        </p:nvSpPr>
        <p:spPr>
          <a:xfrm>
            <a:off x="1228712" y="3684778"/>
            <a:ext cx="135255" cy="225425"/>
          </a:xfrm>
          <a:custGeom>
            <a:avLst/>
            <a:gdLst/>
            <a:ahLst/>
            <a:cxnLst/>
            <a:rect l="l" t="t" r="r" b="b"/>
            <a:pathLst>
              <a:path w="135255" h="225425">
                <a:moveTo>
                  <a:pt x="118249" y="0"/>
                </a:moveTo>
                <a:lnTo>
                  <a:pt x="0" y="215773"/>
                </a:lnTo>
                <a:lnTo>
                  <a:pt x="16700" y="225044"/>
                </a:lnTo>
                <a:lnTo>
                  <a:pt x="135013" y="9271"/>
                </a:lnTo>
                <a:lnTo>
                  <a:pt x="118249" y="0"/>
                </a:lnTo>
                <a:close/>
              </a:path>
            </a:pathLst>
          </a:custGeom>
          <a:solidFill>
            <a:srgbClr val="5B5D6B"/>
          </a:solidFill>
        </p:spPr>
        <p:txBody>
          <a:bodyPr wrap="square" lIns="0" tIns="0" rIns="0" bIns="0" rtlCol="0"/>
          <a:lstStyle/>
          <a:p>
            <a:endParaRPr dirty="0"/>
          </a:p>
        </p:txBody>
      </p:sp>
      <p:sp>
        <p:nvSpPr>
          <p:cNvPr id="141" name="bk object 141"/>
          <p:cNvSpPr/>
          <p:nvPr/>
        </p:nvSpPr>
        <p:spPr>
          <a:xfrm>
            <a:off x="1424939" y="3755390"/>
            <a:ext cx="174625" cy="223520"/>
          </a:xfrm>
          <a:custGeom>
            <a:avLst/>
            <a:gdLst/>
            <a:ahLst/>
            <a:cxnLst/>
            <a:rect l="l" t="t" r="r" b="b"/>
            <a:pathLst>
              <a:path w="174625" h="223520">
                <a:moveTo>
                  <a:pt x="159003" y="0"/>
                </a:moveTo>
                <a:lnTo>
                  <a:pt x="0" y="212090"/>
                </a:lnTo>
                <a:lnTo>
                  <a:pt x="15240" y="223520"/>
                </a:lnTo>
                <a:lnTo>
                  <a:pt x="174244" y="11430"/>
                </a:lnTo>
                <a:lnTo>
                  <a:pt x="159003" y="0"/>
                </a:lnTo>
                <a:close/>
              </a:path>
            </a:pathLst>
          </a:custGeom>
          <a:solidFill>
            <a:srgbClr val="5B5D6B"/>
          </a:solidFill>
        </p:spPr>
        <p:txBody>
          <a:bodyPr wrap="square" lIns="0" tIns="0" rIns="0" bIns="0" rtlCol="0"/>
          <a:lstStyle/>
          <a:p>
            <a:endParaRPr dirty="0"/>
          </a:p>
        </p:txBody>
      </p:sp>
      <p:sp>
        <p:nvSpPr>
          <p:cNvPr id="142" name="bk object 142"/>
          <p:cNvSpPr/>
          <p:nvPr/>
        </p:nvSpPr>
        <p:spPr>
          <a:xfrm>
            <a:off x="1591944" y="3875404"/>
            <a:ext cx="205740" cy="196215"/>
          </a:xfrm>
          <a:custGeom>
            <a:avLst/>
            <a:gdLst/>
            <a:ahLst/>
            <a:cxnLst/>
            <a:rect l="l" t="t" r="r" b="b"/>
            <a:pathLst>
              <a:path w="205739" h="196214">
                <a:moveTo>
                  <a:pt x="192278" y="0"/>
                </a:moveTo>
                <a:lnTo>
                  <a:pt x="0" y="182499"/>
                </a:lnTo>
                <a:lnTo>
                  <a:pt x="13081" y="196215"/>
                </a:lnTo>
                <a:lnTo>
                  <a:pt x="205359" y="13716"/>
                </a:lnTo>
                <a:lnTo>
                  <a:pt x="192278" y="0"/>
                </a:lnTo>
                <a:close/>
              </a:path>
            </a:pathLst>
          </a:custGeom>
          <a:solidFill>
            <a:srgbClr val="5B5D6B"/>
          </a:solidFill>
        </p:spPr>
        <p:txBody>
          <a:bodyPr wrap="square" lIns="0" tIns="0" rIns="0" bIns="0" rtlCol="0"/>
          <a:lstStyle/>
          <a:p>
            <a:endParaRPr dirty="0"/>
          </a:p>
        </p:txBody>
      </p:sp>
      <p:sp>
        <p:nvSpPr>
          <p:cNvPr id="143" name="bk object 143"/>
          <p:cNvSpPr/>
          <p:nvPr/>
        </p:nvSpPr>
        <p:spPr>
          <a:xfrm>
            <a:off x="1727835" y="4023867"/>
            <a:ext cx="232410" cy="179070"/>
          </a:xfrm>
          <a:custGeom>
            <a:avLst/>
            <a:gdLst/>
            <a:ahLst/>
            <a:cxnLst/>
            <a:rect l="l" t="t" r="r" b="b"/>
            <a:pathLst>
              <a:path w="232410" h="179070">
                <a:moveTo>
                  <a:pt x="220725" y="0"/>
                </a:moveTo>
                <a:lnTo>
                  <a:pt x="0" y="163321"/>
                </a:lnTo>
                <a:lnTo>
                  <a:pt x="11302" y="178688"/>
                </a:lnTo>
                <a:lnTo>
                  <a:pt x="232156" y="15366"/>
                </a:lnTo>
                <a:lnTo>
                  <a:pt x="220725" y="0"/>
                </a:lnTo>
                <a:close/>
              </a:path>
            </a:pathLst>
          </a:custGeom>
          <a:solidFill>
            <a:srgbClr val="5B5D6B"/>
          </a:solidFill>
        </p:spPr>
        <p:txBody>
          <a:bodyPr wrap="square" lIns="0" tIns="0" rIns="0" bIns="0" rtlCol="0"/>
          <a:lstStyle/>
          <a:p>
            <a:endParaRPr dirty="0"/>
          </a:p>
        </p:txBody>
      </p:sp>
      <p:sp>
        <p:nvSpPr>
          <p:cNvPr id="144" name="bk object 144"/>
          <p:cNvSpPr/>
          <p:nvPr/>
        </p:nvSpPr>
        <p:spPr>
          <a:xfrm>
            <a:off x="1832736" y="4204461"/>
            <a:ext cx="241935" cy="144780"/>
          </a:xfrm>
          <a:custGeom>
            <a:avLst/>
            <a:gdLst/>
            <a:ahLst/>
            <a:cxnLst/>
            <a:rect l="l" t="t" r="r" b="b"/>
            <a:pathLst>
              <a:path w="241935" h="144779">
                <a:moveTo>
                  <a:pt x="232282" y="0"/>
                </a:moveTo>
                <a:lnTo>
                  <a:pt x="0" y="127762"/>
                </a:lnTo>
                <a:lnTo>
                  <a:pt x="9143" y="144525"/>
                </a:lnTo>
                <a:lnTo>
                  <a:pt x="241426" y="16763"/>
                </a:lnTo>
                <a:lnTo>
                  <a:pt x="232282" y="0"/>
                </a:lnTo>
                <a:close/>
              </a:path>
            </a:pathLst>
          </a:custGeom>
          <a:solidFill>
            <a:srgbClr val="5B5D6B"/>
          </a:solidFill>
        </p:spPr>
        <p:txBody>
          <a:bodyPr wrap="square" lIns="0" tIns="0" rIns="0" bIns="0" rtlCol="0"/>
          <a:lstStyle/>
          <a:p>
            <a:endParaRPr dirty="0"/>
          </a:p>
        </p:txBody>
      </p:sp>
      <p:sp>
        <p:nvSpPr>
          <p:cNvPr id="145" name="bk object 145"/>
          <p:cNvSpPr/>
          <p:nvPr/>
        </p:nvSpPr>
        <p:spPr>
          <a:xfrm>
            <a:off x="1906270" y="4409185"/>
            <a:ext cx="256540" cy="106680"/>
          </a:xfrm>
          <a:custGeom>
            <a:avLst/>
            <a:gdLst/>
            <a:ahLst/>
            <a:cxnLst/>
            <a:rect l="l" t="t" r="r" b="b"/>
            <a:pathLst>
              <a:path w="256539" h="106679">
                <a:moveTo>
                  <a:pt x="249809" y="0"/>
                </a:moveTo>
                <a:lnTo>
                  <a:pt x="0" y="88645"/>
                </a:lnTo>
                <a:lnTo>
                  <a:pt x="6350" y="106552"/>
                </a:lnTo>
                <a:lnTo>
                  <a:pt x="256159" y="17906"/>
                </a:lnTo>
                <a:lnTo>
                  <a:pt x="249809" y="0"/>
                </a:lnTo>
                <a:close/>
              </a:path>
            </a:pathLst>
          </a:custGeom>
          <a:solidFill>
            <a:srgbClr val="5B5D6B"/>
          </a:solidFill>
        </p:spPr>
        <p:txBody>
          <a:bodyPr wrap="square" lIns="0" tIns="0" rIns="0" bIns="0" rtlCol="0"/>
          <a:lstStyle/>
          <a:p>
            <a:endParaRPr dirty="0"/>
          </a:p>
        </p:txBody>
      </p:sp>
      <p:sp>
        <p:nvSpPr>
          <p:cNvPr id="146" name="bk object 146"/>
          <p:cNvSpPr/>
          <p:nvPr/>
        </p:nvSpPr>
        <p:spPr>
          <a:xfrm>
            <a:off x="1934717" y="4622800"/>
            <a:ext cx="262890" cy="76200"/>
          </a:xfrm>
          <a:custGeom>
            <a:avLst/>
            <a:gdLst/>
            <a:ahLst/>
            <a:cxnLst/>
            <a:rect l="l" t="t" r="r" b="b"/>
            <a:pathLst>
              <a:path w="262889" h="76200">
                <a:moveTo>
                  <a:pt x="258699" y="0"/>
                </a:moveTo>
                <a:lnTo>
                  <a:pt x="0" y="57657"/>
                </a:lnTo>
                <a:lnTo>
                  <a:pt x="4063" y="76200"/>
                </a:lnTo>
                <a:lnTo>
                  <a:pt x="262889" y="18542"/>
                </a:lnTo>
                <a:lnTo>
                  <a:pt x="258699" y="0"/>
                </a:lnTo>
                <a:close/>
              </a:path>
            </a:pathLst>
          </a:custGeom>
          <a:solidFill>
            <a:srgbClr val="5B5D6B"/>
          </a:solidFill>
        </p:spPr>
        <p:txBody>
          <a:bodyPr wrap="square" lIns="0" tIns="0" rIns="0" bIns="0" rtlCol="0"/>
          <a:lstStyle/>
          <a:p>
            <a:endParaRPr dirty="0"/>
          </a:p>
        </p:txBody>
      </p:sp>
      <p:sp>
        <p:nvSpPr>
          <p:cNvPr id="147" name="bk object 147"/>
          <p:cNvSpPr/>
          <p:nvPr/>
        </p:nvSpPr>
        <p:spPr>
          <a:xfrm>
            <a:off x="1925320" y="4856226"/>
            <a:ext cx="266065" cy="41275"/>
          </a:xfrm>
          <a:custGeom>
            <a:avLst/>
            <a:gdLst/>
            <a:ahLst/>
            <a:cxnLst/>
            <a:rect l="l" t="t" r="r" b="b"/>
            <a:pathLst>
              <a:path w="266064" h="41275">
                <a:moveTo>
                  <a:pt x="264160" y="0"/>
                </a:moveTo>
                <a:lnTo>
                  <a:pt x="0" y="22225"/>
                </a:lnTo>
                <a:lnTo>
                  <a:pt x="1524" y="41148"/>
                </a:lnTo>
                <a:lnTo>
                  <a:pt x="265811" y="18923"/>
                </a:lnTo>
                <a:lnTo>
                  <a:pt x="264160" y="0"/>
                </a:lnTo>
                <a:close/>
              </a:path>
            </a:pathLst>
          </a:custGeom>
          <a:solidFill>
            <a:srgbClr val="5B5D6B"/>
          </a:solidFill>
        </p:spPr>
        <p:txBody>
          <a:bodyPr wrap="square" lIns="0" tIns="0" rIns="0" bIns="0" rtlCol="0"/>
          <a:lstStyle/>
          <a:p>
            <a:endParaRPr dirty="0"/>
          </a:p>
        </p:txBody>
      </p:sp>
      <p:sp>
        <p:nvSpPr>
          <p:cNvPr id="148" name="bk object 148"/>
          <p:cNvSpPr/>
          <p:nvPr/>
        </p:nvSpPr>
        <p:spPr>
          <a:xfrm>
            <a:off x="1788032" y="5273675"/>
            <a:ext cx="237490" cy="66675"/>
          </a:xfrm>
          <a:custGeom>
            <a:avLst/>
            <a:gdLst/>
            <a:ahLst/>
            <a:cxnLst/>
            <a:rect l="l" t="t" r="r" b="b"/>
            <a:pathLst>
              <a:path w="237489" h="66675">
                <a:moveTo>
                  <a:pt x="3810" y="0"/>
                </a:moveTo>
                <a:lnTo>
                  <a:pt x="0" y="18668"/>
                </a:lnTo>
                <a:lnTo>
                  <a:pt x="233299" y="66675"/>
                </a:lnTo>
                <a:lnTo>
                  <a:pt x="237109" y="48006"/>
                </a:lnTo>
                <a:lnTo>
                  <a:pt x="3810" y="0"/>
                </a:lnTo>
                <a:close/>
              </a:path>
            </a:pathLst>
          </a:custGeom>
          <a:solidFill>
            <a:srgbClr val="5B5D6B"/>
          </a:solidFill>
        </p:spPr>
        <p:txBody>
          <a:bodyPr wrap="square" lIns="0" tIns="0" rIns="0" bIns="0" rtlCol="0"/>
          <a:lstStyle/>
          <a:p>
            <a:endParaRPr dirty="0"/>
          </a:p>
        </p:txBody>
      </p:sp>
      <p:sp>
        <p:nvSpPr>
          <p:cNvPr id="149" name="bk object 149"/>
          <p:cNvSpPr/>
          <p:nvPr/>
        </p:nvSpPr>
        <p:spPr>
          <a:xfrm>
            <a:off x="1659254" y="5453760"/>
            <a:ext cx="208915" cy="113030"/>
          </a:xfrm>
          <a:custGeom>
            <a:avLst/>
            <a:gdLst/>
            <a:ahLst/>
            <a:cxnLst/>
            <a:rect l="l" t="t" r="r" b="b"/>
            <a:pathLst>
              <a:path w="208914" h="113029">
                <a:moveTo>
                  <a:pt x="8255" y="0"/>
                </a:moveTo>
                <a:lnTo>
                  <a:pt x="0" y="17271"/>
                </a:lnTo>
                <a:lnTo>
                  <a:pt x="200659" y="112902"/>
                </a:lnTo>
                <a:lnTo>
                  <a:pt x="208914" y="95630"/>
                </a:lnTo>
                <a:lnTo>
                  <a:pt x="8255" y="0"/>
                </a:lnTo>
                <a:close/>
              </a:path>
            </a:pathLst>
          </a:custGeom>
          <a:solidFill>
            <a:srgbClr val="5B5D6B"/>
          </a:solidFill>
        </p:spPr>
        <p:txBody>
          <a:bodyPr wrap="square" lIns="0" tIns="0" rIns="0" bIns="0" rtlCol="0"/>
          <a:lstStyle/>
          <a:p>
            <a:endParaRPr dirty="0"/>
          </a:p>
        </p:txBody>
      </p:sp>
      <p:sp>
        <p:nvSpPr>
          <p:cNvPr id="150" name="bk object 150"/>
          <p:cNvSpPr/>
          <p:nvPr/>
        </p:nvSpPr>
        <p:spPr>
          <a:xfrm>
            <a:off x="1349375" y="4978400"/>
            <a:ext cx="323850" cy="190500"/>
          </a:xfrm>
          <a:custGeom>
            <a:avLst/>
            <a:gdLst/>
            <a:ahLst/>
            <a:cxnLst/>
            <a:rect l="l" t="t" r="r" b="b"/>
            <a:pathLst>
              <a:path w="323850" h="190500">
                <a:moveTo>
                  <a:pt x="311150" y="57150"/>
                </a:moveTo>
                <a:lnTo>
                  <a:pt x="257175" y="57150"/>
                </a:lnTo>
                <a:lnTo>
                  <a:pt x="219075" y="180975"/>
                </a:lnTo>
                <a:lnTo>
                  <a:pt x="266700" y="190500"/>
                </a:lnTo>
                <a:lnTo>
                  <a:pt x="311150" y="57150"/>
                </a:lnTo>
                <a:close/>
              </a:path>
              <a:path w="323850" h="190500">
                <a:moveTo>
                  <a:pt x="66675" y="0"/>
                </a:moveTo>
                <a:lnTo>
                  <a:pt x="0" y="171450"/>
                </a:lnTo>
                <a:lnTo>
                  <a:pt x="47625" y="180975"/>
                </a:lnTo>
                <a:lnTo>
                  <a:pt x="95250" y="47625"/>
                </a:lnTo>
                <a:lnTo>
                  <a:pt x="314325" y="47625"/>
                </a:lnTo>
                <a:lnTo>
                  <a:pt x="323850" y="19050"/>
                </a:lnTo>
                <a:lnTo>
                  <a:pt x="66675" y="0"/>
                </a:lnTo>
                <a:close/>
              </a:path>
              <a:path w="323850" h="190500">
                <a:moveTo>
                  <a:pt x="314325" y="47625"/>
                </a:moveTo>
                <a:lnTo>
                  <a:pt x="95250" y="47625"/>
                </a:lnTo>
                <a:lnTo>
                  <a:pt x="161925" y="57150"/>
                </a:lnTo>
                <a:lnTo>
                  <a:pt x="123825" y="171450"/>
                </a:lnTo>
                <a:lnTo>
                  <a:pt x="161925" y="171450"/>
                </a:lnTo>
                <a:lnTo>
                  <a:pt x="209550" y="57150"/>
                </a:lnTo>
                <a:lnTo>
                  <a:pt x="311150" y="57150"/>
                </a:lnTo>
                <a:lnTo>
                  <a:pt x="314325" y="47625"/>
                </a:lnTo>
                <a:close/>
              </a:path>
            </a:pathLst>
          </a:custGeom>
          <a:solidFill>
            <a:srgbClr val="5B5D6B"/>
          </a:solidFill>
        </p:spPr>
        <p:txBody>
          <a:bodyPr wrap="square" lIns="0" tIns="0" rIns="0" bIns="0" rtlCol="0"/>
          <a:lstStyle/>
          <a:p>
            <a:endParaRPr dirty="0"/>
          </a:p>
        </p:txBody>
      </p:sp>
      <p:sp>
        <p:nvSpPr>
          <p:cNvPr id="151" name="bk object 151"/>
          <p:cNvSpPr/>
          <p:nvPr/>
        </p:nvSpPr>
        <p:spPr>
          <a:xfrm>
            <a:off x="30162" y="4321175"/>
            <a:ext cx="142875" cy="123825"/>
          </a:xfrm>
          <a:custGeom>
            <a:avLst/>
            <a:gdLst/>
            <a:ahLst/>
            <a:cxnLst/>
            <a:rect l="l" t="t" r="r" b="b"/>
            <a:pathLst>
              <a:path w="142875" h="123825">
                <a:moveTo>
                  <a:pt x="28575" y="38100"/>
                </a:moveTo>
                <a:lnTo>
                  <a:pt x="0" y="47625"/>
                </a:lnTo>
                <a:lnTo>
                  <a:pt x="57150" y="123825"/>
                </a:lnTo>
                <a:lnTo>
                  <a:pt x="76200" y="114300"/>
                </a:lnTo>
                <a:lnTo>
                  <a:pt x="38100" y="57150"/>
                </a:lnTo>
                <a:lnTo>
                  <a:pt x="104775" y="57150"/>
                </a:lnTo>
                <a:lnTo>
                  <a:pt x="28575" y="38100"/>
                </a:lnTo>
                <a:close/>
              </a:path>
              <a:path w="142875" h="123825">
                <a:moveTo>
                  <a:pt x="85725" y="0"/>
                </a:moveTo>
                <a:lnTo>
                  <a:pt x="66675" y="9525"/>
                </a:lnTo>
                <a:lnTo>
                  <a:pt x="104775" y="57150"/>
                </a:lnTo>
                <a:lnTo>
                  <a:pt x="38100" y="57150"/>
                </a:lnTo>
                <a:lnTo>
                  <a:pt x="114300" y="85725"/>
                </a:lnTo>
                <a:lnTo>
                  <a:pt x="142875" y="66675"/>
                </a:lnTo>
                <a:lnTo>
                  <a:pt x="85725" y="0"/>
                </a:lnTo>
                <a:close/>
              </a:path>
            </a:pathLst>
          </a:custGeom>
          <a:solidFill>
            <a:srgbClr val="5B5D6B"/>
          </a:solidFill>
        </p:spPr>
        <p:txBody>
          <a:bodyPr wrap="square" lIns="0" tIns="0" rIns="0" bIns="0" rtlCol="0"/>
          <a:lstStyle/>
          <a:p>
            <a:endParaRPr dirty="0"/>
          </a:p>
        </p:txBody>
      </p:sp>
      <p:sp>
        <p:nvSpPr>
          <p:cNvPr id="152" name="bk object 152"/>
          <p:cNvSpPr/>
          <p:nvPr/>
        </p:nvSpPr>
        <p:spPr>
          <a:xfrm>
            <a:off x="153987" y="4208398"/>
            <a:ext cx="160655" cy="141605"/>
          </a:xfrm>
          <a:custGeom>
            <a:avLst/>
            <a:gdLst/>
            <a:ahLst/>
            <a:cxnLst/>
            <a:rect l="l" t="t" r="r" b="b"/>
            <a:pathLst>
              <a:path w="160654" h="141604">
                <a:moveTo>
                  <a:pt x="28575" y="65150"/>
                </a:moveTo>
                <a:lnTo>
                  <a:pt x="0" y="84200"/>
                </a:lnTo>
                <a:lnTo>
                  <a:pt x="85725" y="141350"/>
                </a:lnTo>
                <a:lnTo>
                  <a:pt x="103187" y="131825"/>
                </a:lnTo>
                <a:lnTo>
                  <a:pt x="94776" y="108076"/>
                </a:lnTo>
                <a:lnTo>
                  <a:pt x="71437" y="108076"/>
                </a:lnTo>
                <a:lnTo>
                  <a:pt x="28575" y="65150"/>
                </a:lnTo>
                <a:close/>
              </a:path>
              <a:path w="160654" h="141604">
                <a:moveTo>
                  <a:pt x="76200" y="36575"/>
                </a:moveTo>
                <a:lnTo>
                  <a:pt x="57150" y="46100"/>
                </a:lnTo>
                <a:lnTo>
                  <a:pt x="71437" y="108076"/>
                </a:lnTo>
                <a:lnTo>
                  <a:pt x="94776" y="108076"/>
                </a:lnTo>
                <a:lnTo>
                  <a:pt x="76200" y="55625"/>
                </a:lnTo>
                <a:lnTo>
                  <a:pt x="113241" y="55625"/>
                </a:lnTo>
                <a:lnTo>
                  <a:pt x="76200" y="36575"/>
                </a:lnTo>
                <a:close/>
              </a:path>
              <a:path w="160654" h="141604">
                <a:moveTo>
                  <a:pt x="113241" y="55625"/>
                </a:moveTo>
                <a:lnTo>
                  <a:pt x="76200" y="55625"/>
                </a:lnTo>
                <a:lnTo>
                  <a:pt x="141287" y="103250"/>
                </a:lnTo>
                <a:lnTo>
                  <a:pt x="160337" y="93725"/>
                </a:lnTo>
                <a:lnTo>
                  <a:pt x="151625" y="65150"/>
                </a:lnTo>
                <a:lnTo>
                  <a:pt x="131762" y="65150"/>
                </a:lnTo>
                <a:lnTo>
                  <a:pt x="113241" y="55625"/>
                </a:lnTo>
                <a:close/>
              </a:path>
              <a:path w="160654" h="141604">
                <a:moveTo>
                  <a:pt x="131762" y="0"/>
                </a:moveTo>
                <a:lnTo>
                  <a:pt x="112712" y="19050"/>
                </a:lnTo>
                <a:lnTo>
                  <a:pt x="131762" y="65150"/>
                </a:lnTo>
                <a:lnTo>
                  <a:pt x="151625" y="65150"/>
                </a:lnTo>
                <a:lnTo>
                  <a:pt x="131762" y="0"/>
                </a:lnTo>
                <a:close/>
              </a:path>
            </a:pathLst>
          </a:custGeom>
          <a:solidFill>
            <a:srgbClr val="5B5D6B"/>
          </a:solidFill>
        </p:spPr>
        <p:txBody>
          <a:bodyPr wrap="square" lIns="0" tIns="0" rIns="0" bIns="0" rtlCol="0"/>
          <a:lstStyle/>
          <a:p>
            <a:endParaRPr dirty="0"/>
          </a:p>
        </p:txBody>
      </p:sp>
      <p:sp>
        <p:nvSpPr>
          <p:cNvPr id="153" name="bk object 153"/>
          <p:cNvSpPr/>
          <p:nvPr/>
        </p:nvSpPr>
        <p:spPr>
          <a:xfrm>
            <a:off x="1074737" y="5559425"/>
            <a:ext cx="132080" cy="123825"/>
          </a:xfrm>
          <a:custGeom>
            <a:avLst/>
            <a:gdLst/>
            <a:ahLst/>
            <a:cxnLst/>
            <a:rect l="l" t="t" r="r" b="b"/>
            <a:pathLst>
              <a:path w="132080" h="123825">
                <a:moveTo>
                  <a:pt x="120253" y="57150"/>
                </a:moveTo>
                <a:lnTo>
                  <a:pt x="95250" y="57150"/>
                </a:lnTo>
                <a:lnTo>
                  <a:pt x="104775" y="76200"/>
                </a:lnTo>
                <a:lnTo>
                  <a:pt x="47625" y="104775"/>
                </a:lnTo>
                <a:lnTo>
                  <a:pt x="57150" y="123825"/>
                </a:lnTo>
                <a:lnTo>
                  <a:pt x="131762" y="76200"/>
                </a:lnTo>
                <a:lnTo>
                  <a:pt x="120253" y="57150"/>
                </a:lnTo>
                <a:close/>
              </a:path>
              <a:path w="132080" h="123825">
                <a:moveTo>
                  <a:pt x="102989" y="28575"/>
                </a:moveTo>
                <a:lnTo>
                  <a:pt x="66675" y="28575"/>
                </a:lnTo>
                <a:lnTo>
                  <a:pt x="85725" y="47625"/>
                </a:lnTo>
                <a:lnTo>
                  <a:pt x="38100" y="76200"/>
                </a:lnTo>
                <a:lnTo>
                  <a:pt x="47625" y="85725"/>
                </a:lnTo>
                <a:lnTo>
                  <a:pt x="95250" y="57150"/>
                </a:lnTo>
                <a:lnTo>
                  <a:pt x="120253" y="57150"/>
                </a:lnTo>
                <a:lnTo>
                  <a:pt x="102989" y="28575"/>
                </a:lnTo>
                <a:close/>
              </a:path>
              <a:path w="132080" h="123825">
                <a:moveTo>
                  <a:pt x="85725" y="0"/>
                </a:moveTo>
                <a:lnTo>
                  <a:pt x="0" y="47625"/>
                </a:lnTo>
                <a:lnTo>
                  <a:pt x="9525" y="57150"/>
                </a:lnTo>
                <a:lnTo>
                  <a:pt x="66675" y="28575"/>
                </a:lnTo>
                <a:lnTo>
                  <a:pt x="102989" y="28575"/>
                </a:lnTo>
                <a:lnTo>
                  <a:pt x="85725" y="0"/>
                </a:lnTo>
                <a:close/>
              </a:path>
            </a:pathLst>
          </a:custGeom>
          <a:solidFill>
            <a:srgbClr val="5B5D6B"/>
          </a:solidFill>
        </p:spPr>
        <p:txBody>
          <a:bodyPr wrap="square" lIns="0" tIns="0" rIns="0" bIns="0" rtlCol="0"/>
          <a:lstStyle/>
          <a:p>
            <a:endParaRPr dirty="0"/>
          </a:p>
        </p:txBody>
      </p:sp>
      <p:sp>
        <p:nvSpPr>
          <p:cNvPr id="154" name="bk object 154"/>
          <p:cNvSpPr/>
          <p:nvPr/>
        </p:nvSpPr>
        <p:spPr>
          <a:xfrm>
            <a:off x="1492250" y="4416425"/>
            <a:ext cx="142875" cy="114300"/>
          </a:xfrm>
          <a:custGeom>
            <a:avLst/>
            <a:gdLst/>
            <a:ahLst/>
            <a:cxnLst/>
            <a:rect l="l" t="t" r="r" b="b"/>
            <a:pathLst>
              <a:path w="142875" h="114300">
                <a:moveTo>
                  <a:pt x="104775" y="0"/>
                </a:moveTo>
                <a:lnTo>
                  <a:pt x="0" y="57150"/>
                </a:lnTo>
                <a:lnTo>
                  <a:pt x="38100" y="114300"/>
                </a:lnTo>
                <a:lnTo>
                  <a:pt x="57150" y="104775"/>
                </a:lnTo>
                <a:lnTo>
                  <a:pt x="28575" y="66675"/>
                </a:lnTo>
                <a:lnTo>
                  <a:pt x="57150" y="47625"/>
                </a:lnTo>
                <a:lnTo>
                  <a:pt x="80962" y="47625"/>
                </a:lnTo>
                <a:lnTo>
                  <a:pt x="76200" y="38100"/>
                </a:lnTo>
                <a:lnTo>
                  <a:pt x="95250" y="19050"/>
                </a:lnTo>
                <a:lnTo>
                  <a:pt x="120015" y="19050"/>
                </a:lnTo>
                <a:lnTo>
                  <a:pt x="104775" y="0"/>
                </a:lnTo>
                <a:close/>
              </a:path>
              <a:path w="142875" h="114300">
                <a:moveTo>
                  <a:pt x="80962" y="47625"/>
                </a:moveTo>
                <a:lnTo>
                  <a:pt x="57150" y="47625"/>
                </a:lnTo>
                <a:lnTo>
                  <a:pt x="85725" y="85725"/>
                </a:lnTo>
                <a:lnTo>
                  <a:pt x="95250" y="76200"/>
                </a:lnTo>
                <a:lnTo>
                  <a:pt x="80962" y="47625"/>
                </a:lnTo>
                <a:close/>
              </a:path>
              <a:path w="142875" h="114300">
                <a:moveTo>
                  <a:pt x="120015" y="19050"/>
                </a:moveTo>
                <a:lnTo>
                  <a:pt x="95250" y="19050"/>
                </a:lnTo>
                <a:lnTo>
                  <a:pt x="123825" y="66675"/>
                </a:lnTo>
                <a:lnTo>
                  <a:pt x="142875" y="47625"/>
                </a:lnTo>
                <a:lnTo>
                  <a:pt x="120015" y="19050"/>
                </a:lnTo>
                <a:close/>
              </a:path>
            </a:pathLst>
          </a:custGeom>
          <a:solidFill>
            <a:srgbClr val="5B5D6B"/>
          </a:solidFill>
        </p:spPr>
        <p:txBody>
          <a:bodyPr wrap="square" lIns="0" tIns="0" rIns="0" bIns="0" rtlCol="0"/>
          <a:lstStyle/>
          <a:p>
            <a:endParaRPr dirty="0"/>
          </a:p>
        </p:txBody>
      </p:sp>
      <p:sp>
        <p:nvSpPr>
          <p:cNvPr id="155" name="bk object 155"/>
          <p:cNvSpPr/>
          <p:nvPr/>
        </p:nvSpPr>
        <p:spPr>
          <a:xfrm>
            <a:off x="1425575" y="4311650"/>
            <a:ext cx="142875" cy="133350"/>
          </a:xfrm>
          <a:custGeom>
            <a:avLst/>
            <a:gdLst/>
            <a:ahLst/>
            <a:cxnLst/>
            <a:rect l="l" t="t" r="r" b="b"/>
            <a:pathLst>
              <a:path w="142875" h="133350">
                <a:moveTo>
                  <a:pt x="102393" y="38100"/>
                </a:moveTo>
                <a:lnTo>
                  <a:pt x="85725" y="38100"/>
                </a:lnTo>
                <a:lnTo>
                  <a:pt x="28575" y="114300"/>
                </a:lnTo>
                <a:lnTo>
                  <a:pt x="38100" y="133350"/>
                </a:lnTo>
                <a:lnTo>
                  <a:pt x="97971" y="95250"/>
                </a:lnTo>
                <a:lnTo>
                  <a:pt x="66675" y="95250"/>
                </a:lnTo>
                <a:lnTo>
                  <a:pt x="102393" y="38100"/>
                </a:lnTo>
                <a:close/>
              </a:path>
              <a:path w="142875" h="133350">
                <a:moveTo>
                  <a:pt x="133350" y="47625"/>
                </a:moveTo>
                <a:lnTo>
                  <a:pt x="66675" y="95250"/>
                </a:lnTo>
                <a:lnTo>
                  <a:pt x="97971" y="95250"/>
                </a:lnTo>
                <a:lnTo>
                  <a:pt x="142875" y="66675"/>
                </a:lnTo>
                <a:lnTo>
                  <a:pt x="133350" y="47625"/>
                </a:lnTo>
                <a:close/>
              </a:path>
              <a:path w="142875" h="133350">
                <a:moveTo>
                  <a:pt x="104775" y="0"/>
                </a:moveTo>
                <a:lnTo>
                  <a:pt x="0" y="66675"/>
                </a:lnTo>
                <a:lnTo>
                  <a:pt x="9525" y="85725"/>
                </a:lnTo>
                <a:lnTo>
                  <a:pt x="85725" y="38100"/>
                </a:lnTo>
                <a:lnTo>
                  <a:pt x="102393" y="38100"/>
                </a:lnTo>
                <a:lnTo>
                  <a:pt x="114300" y="19050"/>
                </a:lnTo>
                <a:lnTo>
                  <a:pt x="104775" y="0"/>
                </a:lnTo>
                <a:close/>
              </a:path>
            </a:pathLst>
          </a:custGeom>
          <a:solidFill>
            <a:srgbClr val="5B5D6B"/>
          </a:solidFill>
        </p:spPr>
        <p:txBody>
          <a:bodyPr wrap="square" lIns="0" tIns="0" rIns="0" bIns="0" rtlCol="0"/>
          <a:lstStyle/>
          <a:p>
            <a:endParaRPr dirty="0"/>
          </a:p>
        </p:txBody>
      </p:sp>
      <p:sp>
        <p:nvSpPr>
          <p:cNvPr id="156" name="bk object 156"/>
          <p:cNvSpPr/>
          <p:nvPr/>
        </p:nvSpPr>
        <p:spPr>
          <a:xfrm>
            <a:off x="11113" y="6091237"/>
            <a:ext cx="9525" cy="19050"/>
          </a:xfrm>
          <a:custGeom>
            <a:avLst/>
            <a:gdLst/>
            <a:ahLst/>
            <a:cxnLst/>
            <a:rect l="l" t="t" r="r" b="b"/>
            <a:pathLst>
              <a:path w="9525" h="19050">
                <a:moveTo>
                  <a:pt x="9524" y="0"/>
                </a:moveTo>
                <a:lnTo>
                  <a:pt x="0" y="0"/>
                </a:lnTo>
                <a:lnTo>
                  <a:pt x="0" y="19050"/>
                </a:lnTo>
                <a:lnTo>
                  <a:pt x="9524" y="0"/>
                </a:lnTo>
                <a:close/>
              </a:path>
            </a:pathLst>
          </a:custGeom>
          <a:solidFill>
            <a:srgbClr val="5B5D6B"/>
          </a:solidFill>
        </p:spPr>
        <p:txBody>
          <a:bodyPr wrap="square" lIns="0" tIns="0" rIns="0" bIns="0" rtlCol="0"/>
          <a:lstStyle/>
          <a:p>
            <a:endParaRPr dirty="0"/>
          </a:p>
        </p:txBody>
      </p:sp>
      <p:sp>
        <p:nvSpPr>
          <p:cNvPr id="157" name="bk object 157"/>
          <p:cNvSpPr/>
          <p:nvPr/>
        </p:nvSpPr>
        <p:spPr>
          <a:xfrm>
            <a:off x="11113" y="4055998"/>
            <a:ext cx="47625" cy="76200"/>
          </a:xfrm>
          <a:custGeom>
            <a:avLst/>
            <a:gdLst/>
            <a:ahLst/>
            <a:cxnLst/>
            <a:rect l="l" t="t" r="r" b="b"/>
            <a:pathLst>
              <a:path w="47625" h="76200">
                <a:moveTo>
                  <a:pt x="0" y="0"/>
                </a:moveTo>
                <a:lnTo>
                  <a:pt x="0" y="38100"/>
                </a:lnTo>
                <a:lnTo>
                  <a:pt x="28574" y="76200"/>
                </a:lnTo>
                <a:lnTo>
                  <a:pt x="47624" y="66675"/>
                </a:lnTo>
                <a:lnTo>
                  <a:pt x="0" y="0"/>
                </a:lnTo>
                <a:close/>
              </a:path>
            </a:pathLst>
          </a:custGeom>
          <a:solidFill>
            <a:srgbClr val="5B5D6B"/>
          </a:solidFill>
        </p:spPr>
        <p:txBody>
          <a:bodyPr wrap="square" lIns="0" tIns="0" rIns="0" bIns="0" rtlCol="0"/>
          <a:lstStyle/>
          <a:p>
            <a:endParaRPr dirty="0"/>
          </a:p>
        </p:txBody>
      </p:sp>
      <p:sp>
        <p:nvSpPr>
          <p:cNvPr id="158" name="bk object 158"/>
          <p:cNvSpPr/>
          <p:nvPr/>
        </p:nvSpPr>
        <p:spPr>
          <a:xfrm>
            <a:off x="11113" y="6100762"/>
            <a:ext cx="57150" cy="104775"/>
          </a:xfrm>
          <a:custGeom>
            <a:avLst/>
            <a:gdLst/>
            <a:ahLst/>
            <a:cxnLst/>
            <a:rect l="l" t="t" r="r" b="b"/>
            <a:pathLst>
              <a:path w="57150" h="104775">
                <a:moveTo>
                  <a:pt x="57149" y="0"/>
                </a:moveTo>
                <a:lnTo>
                  <a:pt x="38099" y="0"/>
                </a:lnTo>
                <a:lnTo>
                  <a:pt x="0" y="57150"/>
                </a:lnTo>
                <a:lnTo>
                  <a:pt x="0" y="104775"/>
                </a:lnTo>
                <a:lnTo>
                  <a:pt x="57149" y="0"/>
                </a:lnTo>
                <a:close/>
              </a:path>
            </a:pathLst>
          </a:custGeom>
          <a:solidFill>
            <a:srgbClr val="5B5D6B"/>
          </a:solidFill>
        </p:spPr>
        <p:txBody>
          <a:bodyPr wrap="square" lIns="0" tIns="0" rIns="0" bIns="0" rtlCol="0"/>
          <a:lstStyle/>
          <a:p>
            <a:endParaRPr dirty="0"/>
          </a:p>
        </p:txBody>
      </p:sp>
      <p:sp>
        <p:nvSpPr>
          <p:cNvPr id="159" name="bk object 159"/>
          <p:cNvSpPr/>
          <p:nvPr/>
        </p:nvSpPr>
        <p:spPr>
          <a:xfrm>
            <a:off x="1868170" y="5072507"/>
            <a:ext cx="256540" cy="37465"/>
          </a:xfrm>
          <a:custGeom>
            <a:avLst/>
            <a:gdLst/>
            <a:ahLst/>
            <a:cxnLst/>
            <a:rect l="l" t="t" r="r" b="b"/>
            <a:pathLst>
              <a:path w="256539" h="37464">
                <a:moveTo>
                  <a:pt x="1269" y="0"/>
                </a:moveTo>
                <a:lnTo>
                  <a:pt x="0" y="19050"/>
                </a:lnTo>
                <a:lnTo>
                  <a:pt x="254888" y="37211"/>
                </a:lnTo>
                <a:lnTo>
                  <a:pt x="256286" y="18161"/>
                </a:lnTo>
                <a:lnTo>
                  <a:pt x="1269" y="0"/>
                </a:lnTo>
                <a:close/>
              </a:path>
            </a:pathLst>
          </a:custGeom>
          <a:solidFill>
            <a:srgbClr val="5B5D6B"/>
          </a:solidFill>
        </p:spPr>
        <p:txBody>
          <a:bodyPr wrap="square" lIns="0" tIns="0" rIns="0" bIns="0" rtlCol="0"/>
          <a:lstStyle/>
          <a:p>
            <a:endParaRPr dirty="0"/>
          </a:p>
        </p:txBody>
      </p:sp>
      <p:sp>
        <p:nvSpPr>
          <p:cNvPr id="160" name="bk object 160"/>
          <p:cNvSpPr/>
          <p:nvPr/>
        </p:nvSpPr>
        <p:spPr>
          <a:xfrm>
            <a:off x="554075" y="3687445"/>
            <a:ext cx="31750" cy="219710"/>
          </a:xfrm>
          <a:custGeom>
            <a:avLst/>
            <a:gdLst/>
            <a:ahLst/>
            <a:cxnLst/>
            <a:rect l="l" t="t" r="r" b="b"/>
            <a:pathLst>
              <a:path w="31750" h="219710">
                <a:moveTo>
                  <a:pt x="19024" y="0"/>
                </a:moveTo>
                <a:lnTo>
                  <a:pt x="0" y="1015"/>
                </a:lnTo>
                <a:lnTo>
                  <a:pt x="12649" y="219709"/>
                </a:lnTo>
                <a:lnTo>
                  <a:pt x="31673" y="218693"/>
                </a:lnTo>
                <a:lnTo>
                  <a:pt x="19024" y="0"/>
                </a:lnTo>
                <a:close/>
              </a:path>
            </a:pathLst>
          </a:custGeom>
          <a:solidFill>
            <a:srgbClr val="5B5D6B"/>
          </a:solidFill>
        </p:spPr>
        <p:txBody>
          <a:bodyPr wrap="square" lIns="0" tIns="0" rIns="0" bIns="0" rtlCol="0"/>
          <a:lstStyle/>
          <a:p>
            <a:endParaRPr dirty="0"/>
          </a:p>
        </p:txBody>
      </p:sp>
      <p:sp>
        <p:nvSpPr>
          <p:cNvPr id="161" name="bk object 161"/>
          <p:cNvSpPr/>
          <p:nvPr/>
        </p:nvSpPr>
        <p:spPr>
          <a:xfrm>
            <a:off x="220662" y="5674295"/>
            <a:ext cx="224154" cy="242570"/>
          </a:xfrm>
          <a:custGeom>
            <a:avLst/>
            <a:gdLst/>
            <a:ahLst/>
            <a:cxnLst/>
            <a:rect l="l" t="t" r="r" b="b"/>
            <a:pathLst>
              <a:path w="224154" h="242570">
                <a:moveTo>
                  <a:pt x="13419" y="157509"/>
                </a:moveTo>
                <a:lnTo>
                  <a:pt x="0" y="159766"/>
                </a:lnTo>
                <a:lnTo>
                  <a:pt x="11062" y="198115"/>
                </a:lnTo>
                <a:lnTo>
                  <a:pt x="30162" y="223663"/>
                </a:lnTo>
                <a:lnTo>
                  <a:pt x="57596" y="237901"/>
                </a:lnTo>
                <a:lnTo>
                  <a:pt x="93662" y="242316"/>
                </a:lnTo>
                <a:lnTo>
                  <a:pt x="140419" y="234776"/>
                </a:lnTo>
                <a:lnTo>
                  <a:pt x="164107" y="220091"/>
                </a:lnTo>
                <a:lnTo>
                  <a:pt x="174924" y="204018"/>
                </a:lnTo>
                <a:lnTo>
                  <a:pt x="100806" y="204018"/>
                </a:lnTo>
                <a:lnTo>
                  <a:pt x="65186" y="195609"/>
                </a:lnTo>
                <a:lnTo>
                  <a:pt x="45205" y="159543"/>
                </a:lnTo>
                <a:lnTo>
                  <a:pt x="30137" y="159543"/>
                </a:lnTo>
                <a:lnTo>
                  <a:pt x="21629" y="158377"/>
                </a:lnTo>
                <a:lnTo>
                  <a:pt x="13419" y="157509"/>
                </a:lnTo>
                <a:close/>
              </a:path>
              <a:path w="224154" h="242570">
                <a:moveTo>
                  <a:pt x="128141" y="0"/>
                </a:moveTo>
                <a:lnTo>
                  <a:pt x="100806" y="4787"/>
                </a:lnTo>
                <a:lnTo>
                  <a:pt x="75852" y="19992"/>
                </a:lnTo>
                <a:lnTo>
                  <a:pt x="57150" y="50229"/>
                </a:lnTo>
                <a:lnTo>
                  <a:pt x="52196" y="92317"/>
                </a:lnTo>
                <a:lnTo>
                  <a:pt x="69722" y="117183"/>
                </a:lnTo>
                <a:lnTo>
                  <a:pt x="98297" y="132754"/>
                </a:lnTo>
                <a:lnTo>
                  <a:pt x="126491" y="146952"/>
                </a:lnTo>
                <a:lnTo>
                  <a:pt x="142875" y="167704"/>
                </a:lnTo>
                <a:lnTo>
                  <a:pt x="132853" y="191889"/>
                </a:lnTo>
                <a:lnTo>
                  <a:pt x="100806" y="204018"/>
                </a:lnTo>
                <a:lnTo>
                  <a:pt x="174924" y="204018"/>
                </a:lnTo>
                <a:lnTo>
                  <a:pt x="175592" y="203026"/>
                </a:lnTo>
                <a:lnTo>
                  <a:pt x="185737" y="188341"/>
                </a:lnTo>
                <a:lnTo>
                  <a:pt x="178345" y="139179"/>
                </a:lnTo>
                <a:lnTo>
                  <a:pt x="156368" y="118888"/>
                </a:lnTo>
                <a:lnTo>
                  <a:pt x="127248" y="107528"/>
                </a:lnTo>
                <a:lnTo>
                  <a:pt x="98425" y="85154"/>
                </a:lnTo>
                <a:lnTo>
                  <a:pt x="101029" y="66104"/>
                </a:lnTo>
                <a:lnTo>
                  <a:pt x="114498" y="47054"/>
                </a:lnTo>
                <a:lnTo>
                  <a:pt x="136599" y="38720"/>
                </a:lnTo>
                <a:lnTo>
                  <a:pt x="207213" y="38720"/>
                </a:lnTo>
                <a:lnTo>
                  <a:pt x="204390" y="33759"/>
                </a:lnTo>
                <a:lnTo>
                  <a:pt x="183653" y="12402"/>
                </a:lnTo>
                <a:lnTo>
                  <a:pt x="153987" y="1016"/>
                </a:lnTo>
                <a:lnTo>
                  <a:pt x="128141" y="0"/>
                </a:lnTo>
                <a:close/>
              </a:path>
              <a:path w="224154" h="242570">
                <a:moveTo>
                  <a:pt x="44450" y="158179"/>
                </a:moveTo>
                <a:lnTo>
                  <a:pt x="30137" y="159543"/>
                </a:lnTo>
                <a:lnTo>
                  <a:pt x="45205" y="159543"/>
                </a:lnTo>
                <a:lnTo>
                  <a:pt x="44450" y="158179"/>
                </a:lnTo>
                <a:close/>
              </a:path>
              <a:path w="224154" h="242570">
                <a:moveTo>
                  <a:pt x="207213" y="38720"/>
                </a:moveTo>
                <a:lnTo>
                  <a:pt x="136599" y="38720"/>
                </a:lnTo>
                <a:lnTo>
                  <a:pt x="165100" y="51816"/>
                </a:lnTo>
                <a:lnTo>
                  <a:pt x="169664" y="60771"/>
                </a:lnTo>
                <a:lnTo>
                  <a:pt x="174228" y="69874"/>
                </a:lnTo>
                <a:lnTo>
                  <a:pt x="179387" y="77489"/>
                </a:lnTo>
                <a:lnTo>
                  <a:pt x="185737" y="81979"/>
                </a:lnTo>
                <a:lnTo>
                  <a:pt x="196378" y="83616"/>
                </a:lnTo>
                <a:lnTo>
                  <a:pt x="210145" y="83170"/>
                </a:lnTo>
                <a:lnTo>
                  <a:pt x="221233" y="79747"/>
                </a:lnTo>
                <a:lnTo>
                  <a:pt x="223837" y="72454"/>
                </a:lnTo>
                <a:lnTo>
                  <a:pt x="217388" y="56604"/>
                </a:lnTo>
                <a:lnTo>
                  <a:pt x="207213" y="38720"/>
                </a:lnTo>
                <a:close/>
              </a:path>
            </a:pathLst>
          </a:custGeom>
          <a:solidFill>
            <a:srgbClr val="5B5D6B"/>
          </a:solidFill>
        </p:spPr>
        <p:txBody>
          <a:bodyPr wrap="square" lIns="0" tIns="0" rIns="0" bIns="0" rtlCol="0"/>
          <a:lstStyle/>
          <a:p>
            <a:endParaRPr dirty="0"/>
          </a:p>
        </p:txBody>
      </p:sp>
      <p:sp>
        <p:nvSpPr>
          <p:cNvPr id="162" name="bk object 162"/>
          <p:cNvSpPr/>
          <p:nvPr/>
        </p:nvSpPr>
        <p:spPr>
          <a:xfrm>
            <a:off x="991274" y="5632897"/>
            <a:ext cx="94615" cy="118745"/>
          </a:xfrm>
          <a:custGeom>
            <a:avLst/>
            <a:gdLst/>
            <a:ahLst/>
            <a:cxnLst/>
            <a:rect l="l" t="t" r="r" b="b"/>
            <a:pathLst>
              <a:path w="94615" h="118745">
                <a:moveTo>
                  <a:pt x="35736" y="93367"/>
                </a:moveTo>
                <a:lnTo>
                  <a:pt x="31635" y="98773"/>
                </a:lnTo>
                <a:lnTo>
                  <a:pt x="28542" y="101390"/>
                </a:lnTo>
                <a:lnTo>
                  <a:pt x="25638" y="103993"/>
                </a:lnTo>
                <a:lnTo>
                  <a:pt x="22109" y="109356"/>
                </a:lnTo>
                <a:lnTo>
                  <a:pt x="38323" y="117079"/>
                </a:lnTo>
                <a:lnTo>
                  <a:pt x="52859" y="118132"/>
                </a:lnTo>
                <a:lnTo>
                  <a:pt x="66304" y="112860"/>
                </a:lnTo>
                <a:lnTo>
                  <a:pt x="79246" y="101609"/>
                </a:lnTo>
                <a:lnTo>
                  <a:pt x="82028" y="97438"/>
                </a:lnTo>
                <a:lnTo>
                  <a:pt x="54727" y="97438"/>
                </a:lnTo>
                <a:lnTo>
                  <a:pt x="35736" y="93367"/>
                </a:lnTo>
                <a:close/>
              </a:path>
              <a:path w="94615" h="118745">
                <a:moveTo>
                  <a:pt x="92482" y="61909"/>
                </a:moveTo>
                <a:lnTo>
                  <a:pt x="70217" y="61909"/>
                </a:lnTo>
                <a:lnTo>
                  <a:pt x="75036" y="72711"/>
                </a:lnTo>
                <a:lnTo>
                  <a:pt x="68850" y="87553"/>
                </a:lnTo>
                <a:lnTo>
                  <a:pt x="54727" y="97438"/>
                </a:lnTo>
                <a:lnTo>
                  <a:pt x="82028" y="97438"/>
                </a:lnTo>
                <a:lnTo>
                  <a:pt x="91637" y="83027"/>
                </a:lnTo>
                <a:lnTo>
                  <a:pt x="94316" y="70331"/>
                </a:lnTo>
                <a:lnTo>
                  <a:pt x="92482" y="61909"/>
                </a:lnTo>
                <a:close/>
              </a:path>
              <a:path w="94615" h="118745">
                <a:moveTo>
                  <a:pt x="45471" y="0"/>
                </a:moveTo>
                <a:lnTo>
                  <a:pt x="10025" y="16398"/>
                </a:lnTo>
                <a:lnTo>
                  <a:pt x="0" y="40677"/>
                </a:lnTo>
                <a:lnTo>
                  <a:pt x="4050" y="56334"/>
                </a:lnTo>
                <a:lnTo>
                  <a:pt x="19757" y="72096"/>
                </a:lnTo>
                <a:lnTo>
                  <a:pt x="37343" y="69970"/>
                </a:lnTo>
                <a:lnTo>
                  <a:pt x="54824" y="62420"/>
                </a:lnTo>
                <a:lnTo>
                  <a:pt x="70217" y="61909"/>
                </a:lnTo>
                <a:lnTo>
                  <a:pt x="92482" y="61909"/>
                </a:lnTo>
                <a:lnTo>
                  <a:pt x="90689" y="53197"/>
                </a:lnTo>
                <a:lnTo>
                  <a:pt x="89495" y="52485"/>
                </a:lnTo>
                <a:lnTo>
                  <a:pt x="28751" y="52485"/>
                </a:lnTo>
                <a:lnTo>
                  <a:pt x="23276" y="45823"/>
                </a:lnTo>
                <a:lnTo>
                  <a:pt x="21257" y="35371"/>
                </a:lnTo>
                <a:lnTo>
                  <a:pt x="25531" y="25145"/>
                </a:lnTo>
                <a:lnTo>
                  <a:pt x="38937" y="19161"/>
                </a:lnTo>
                <a:lnTo>
                  <a:pt x="57823" y="19161"/>
                </a:lnTo>
                <a:lnTo>
                  <a:pt x="59424" y="17850"/>
                </a:lnTo>
                <a:lnTo>
                  <a:pt x="63657" y="12915"/>
                </a:lnTo>
                <a:lnTo>
                  <a:pt x="66052" y="8014"/>
                </a:lnTo>
                <a:lnTo>
                  <a:pt x="64464" y="4899"/>
                </a:lnTo>
                <a:lnTo>
                  <a:pt x="57167" y="2363"/>
                </a:lnTo>
                <a:lnTo>
                  <a:pt x="45471" y="0"/>
                </a:lnTo>
                <a:close/>
              </a:path>
              <a:path w="94615" h="118745">
                <a:moveTo>
                  <a:pt x="67685" y="39495"/>
                </a:moveTo>
                <a:lnTo>
                  <a:pt x="54462" y="41192"/>
                </a:lnTo>
                <a:lnTo>
                  <a:pt x="43869" y="48714"/>
                </a:lnTo>
                <a:lnTo>
                  <a:pt x="28751" y="52485"/>
                </a:lnTo>
                <a:lnTo>
                  <a:pt x="89495" y="52485"/>
                </a:lnTo>
                <a:lnTo>
                  <a:pt x="67685" y="39495"/>
                </a:lnTo>
                <a:close/>
              </a:path>
              <a:path w="94615" h="118745">
                <a:moveTo>
                  <a:pt x="57823" y="19161"/>
                </a:moveTo>
                <a:lnTo>
                  <a:pt x="38937" y="19161"/>
                </a:lnTo>
                <a:lnTo>
                  <a:pt x="44639" y="20304"/>
                </a:lnTo>
                <a:lnTo>
                  <a:pt x="51408" y="23428"/>
                </a:lnTo>
                <a:lnTo>
                  <a:pt x="55497" y="21066"/>
                </a:lnTo>
                <a:lnTo>
                  <a:pt x="57823" y="19161"/>
                </a:lnTo>
                <a:close/>
              </a:path>
            </a:pathLst>
          </a:custGeom>
          <a:solidFill>
            <a:srgbClr val="5B5D6B"/>
          </a:solidFill>
        </p:spPr>
        <p:txBody>
          <a:bodyPr wrap="square" lIns="0" tIns="0" rIns="0" bIns="0" rtlCol="0"/>
          <a:lstStyle/>
          <a:p>
            <a:endParaRPr dirty="0"/>
          </a:p>
        </p:txBody>
      </p:sp>
      <p:sp>
        <p:nvSpPr>
          <p:cNvPr id="163" name="bk object 163"/>
          <p:cNvSpPr/>
          <p:nvPr/>
        </p:nvSpPr>
        <p:spPr>
          <a:xfrm>
            <a:off x="373062" y="3973448"/>
            <a:ext cx="552450" cy="2019363"/>
          </a:xfrm>
          <a:prstGeom prst="rect">
            <a:avLst/>
          </a:prstGeom>
          <a:blipFill>
            <a:blip r:embed="rId8" cstate="print"/>
            <a:stretch>
              <a:fillRect/>
            </a:stretch>
          </a:blipFill>
        </p:spPr>
        <p:txBody>
          <a:bodyPr wrap="square" lIns="0" tIns="0" rIns="0" bIns="0" rtlCol="0"/>
          <a:lstStyle/>
          <a:p>
            <a:endParaRPr dirty="0"/>
          </a:p>
        </p:txBody>
      </p:sp>
      <p:sp>
        <p:nvSpPr>
          <p:cNvPr id="164" name="bk object 164"/>
          <p:cNvSpPr/>
          <p:nvPr/>
        </p:nvSpPr>
        <p:spPr>
          <a:xfrm>
            <a:off x="477887" y="4828081"/>
            <a:ext cx="334862" cy="294286"/>
          </a:xfrm>
          <a:prstGeom prst="rect">
            <a:avLst/>
          </a:prstGeom>
          <a:blipFill>
            <a:blip r:embed="rId9"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2306192" y="462534"/>
            <a:ext cx="4531614" cy="667385"/>
          </a:xfrm>
          <a:prstGeom prst="rect">
            <a:avLst/>
          </a:prstGeom>
        </p:spPr>
        <p:txBody>
          <a:bodyPr wrap="square" lIns="0" tIns="0" rIns="0" bIns="0">
            <a:spAutoFit/>
          </a:bodyPr>
          <a:lstStyle>
            <a:lvl1pPr>
              <a:defRPr sz="4400" b="0" i="0">
                <a:solidFill>
                  <a:srgbClr val="FFFFCC"/>
                </a:solidFill>
                <a:latin typeface="Tahoma"/>
                <a:cs typeface="Tahoma"/>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2/21/2016</a:t>
            </a:fld>
            <a:endParaRPr lang="en-US" dirty="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12.png"/></Relationships>
</file>

<file path=ppt/slides/_rels/slide10.xml.rels><?xml version="1.0" encoding="UTF-8" standalone="yes"?>
<Relationships xmlns="http://schemas.openxmlformats.org/package/2006/relationships"><Relationship Id="rId8" Type="http://schemas.openxmlformats.org/officeDocument/2006/relationships/image" Target="../media/image28.jpeg"/><Relationship Id="rId3" Type="http://schemas.openxmlformats.org/officeDocument/2006/relationships/image" Target="../media/image2.png"/><Relationship Id="rId7" Type="http://schemas.openxmlformats.org/officeDocument/2006/relationships/image" Target="../media/image27.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26.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2.jpeg"/><Relationship Id="rId2" Type="http://schemas.openxmlformats.org/officeDocument/2006/relationships/image" Target="../media/image29.png"/><Relationship Id="rId1" Type="http://schemas.openxmlformats.org/officeDocument/2006/relationships/slideLayout" Target="../slideLayouts/slideLayout1.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8" Type="http://schemas.openxmlformats.org/officeDocument/2006/relationships/image" Target="../media/image34.jpe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3.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5.png"/><Relationship Id="rId1" Type="http://schemas.openxmlformats.org/officeDocument/2006/relationships/slideLayout" Target="../slideLayouts/slideLayout2.xml"/><Relationship Id="rId5" Type="http://schemas.openxmlformats.org/officeDocument/2006/relationships/image" Target="../media/image36.jpe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png"/><Relationship Id="rId1" Type="http://schemas.openxmlformats.org/officeDocument/2006/relationships/slideLayout" Target="../slideLayouts/slideLayout4.xml"/><Relationship Id="rId5" Type="http://schemas.openxmlformats.org/officeDocument/2006/relationships/image" Target="../media/image15.jpe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6.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16.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Layout" Target="../slideLayouts/slideLayout1.xml"/><Relationship Id="rId5" Type="http://schemas.openxmlformats.org/officeDocument/2006/relationships/image" Target="../media/image22.jpe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6.png"/><Relationship Id="rId1" Type="http://schemas.openxmlformats.org/officeDocument/2006/relationships/slideLayout" Target="../slideLayouts/slideLayout1.xml"/><Relationship Id="rId5" Type="http://schemas.openxmlformats.org/officeDocument/2006/relationships/image" Target="../media/image23.jpe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4.png"/><Relationship Id="rId1" Type="http://schemas.openxmlformats.org/officeDocument/2006/relationships/slideLayout" Target="../slideLayouts/slideLayout1.xml"/><Relationship Id="rId5" Type="http://schemas.openxmlformats.org/officeDocument/2006/relationships/image" Target="../media/image25.jpe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2220976" y="1771650"/>
            <a:ext cx="4469130" cy="3349625"/>
          </a:xfrm>
          <a:custGeom>
            <a:avLst/>
            <a:gdLst/>
            <a:ahLst/>
            <a:cxnLst/>
            <a:rect l="l" t="t" r="r" b="b"/>
            <a:pathLst>
              <a:path w="4469130" h="3349625">
                <a:moveTo>
                  <a:pt x="1508125" y="134874"/>
                </a:moveTo>
                <a:lnTo>
                  <a:pt x="996950" y="695325"/>
                </a:lnTo>
                <a:lnTo>
                  <a:pt x="104775" y="747649"/>
                </a:lnTo>
                <a:lnTo>
                  <a:pt x="0" y="995299"/>
                </a:lnTo>
                <a:lnTo>
                  <a:pt x="590550" y="1628775"/>
                </a:lnTo>
                <a:lnTo>
                  <a:pt x="969899" y="1431925"/>
                </a:lnTo>
                <a:lnTo>
                  <a:pt x="1574800" y="1722374"/>
                </a:lnTo>
                <a:lnTo>
                  <a:pt x="1771650" y="2125599"/>
                </a:lnTo>
                <a:lnTo>
                  <a:pt x="1719199" y="2301875"/>
                </a:lnTo>
                <a:lnTo>
                  <a:pt x="1784350" y="2633599"/>
                </a:lnTo>
                <a:lnTo>
                  <a:pt x="1823974" y="3173349"/>
                </a:lnTo>
                <a:lnTo>
                  <a:pt x="2322449" y="3349625"/>
                </a:lnTo>
                <a:lnTo>
                  <a:pt x="2676525" y="3214624"/>
                </a:lnTo>
                <a:lnTo>
                  <a:pt x="2544699" y="2820924"/>
                </a:lnTo>
                <a:lnTo>
                  <a:pt x="3160649" y="2468499"/>
                </a:lnTo>
                <a:lnTo>
                  <a:pt x="3621024" y="2447925"/>
                </a:lnTo>
                <a:lnTo>
                  <a:pt x="3883025" y="2157349"/>
                </a:lnTo>
                <a:lnTo>
                  <a:pt x="3748024" y="1589024"/>
                </a:lnTo>
                <a:lnTo>
                  <a:pt x="4137025" y="1417574"/>
                </a:lnTo>
                <a:lnTo>
                  <a:pt x="4468749" y="720725"/>
                </a:lnTo>
                <a:lnTo>
                  <a:pt x="3997325" y="0"/>
                </a:lnTo>
              </a:path>
            </a:pathLst>
          </a:custGeom>
          <a:ln w="15240">
            <a:solidFill>
              <a:srgbClr val="5B5D6B"/>
            </a:solidFill>
          </a:ln>
        </p:spPr>
        <p:txBody>
          <a:bodyPr wrap="square" lIns="0" tIns="0" rIns="0" bIns="0" rtlCol="0"/>
          <a:lstStyle/>
          <a:p>
            <a:endParaRPr dirty="0"/>
          </a:p>
        </p:txBody>
      </p:sp>
      <p:sp>
        <p:nvSpPr>
          <p:cNvPr id="4" name="object 4"/>
          <p:cNvSpPr/>
          <p:nvPr/>
        </p:nvSpPr>
        <p:spPr>
          <a:xfrm>
            <a:off x="1066800" y="1771650"/>
            <a:ext cx="6296025" cy="3756025"/>
          </a:xfrm>
          <a:custGeom>
            <a:avLst/>
            <a:gdLst/>
            <a:ahLst/>
            <a:cxnLst/>
            <a:rect l="l" t="t" r="r" b="b"/>
            <a:pathLst>
              <a:path w="6296025" h="3756025">
                <a:moveTo>
                  <a:pt x="2258949" y="103124"/>
                </a:moveTo>
                <a:lnTo>
                  <a:pt x="1822450" y="415925"/>
                </a:lnTo>
                <a:lnTo>
                  <a:pt x="1482725" y="342900"/>
                </a:lnTo>
                <a:lnTo>
                  <a:pt x="839724" y="498475"/>
                </a:lnTo>
                <a:lnTo>
                  <a:pt x="276225" y="519049"/>
                </a:lnTo>
                <a:lnTo>
                  <a:pt x="0" y="996950"/>
                </a:lnTo>
                <a:lnTo>
                  <a:pt x="144462" y="1152525"/>
                </a:lnTo>
                <a:lnTo>
                  <a:pt x="366649" y="1038225"/>
                </a:lnTo>
                <a:lnTo>
                  <a:pt x="682625" y="1090549"/>
                </a:lnTo>
                <a:lnTo>
                  <a:pt x="800100" y="1349375"/>
                </a:lnTo>
                <a:lnTo>
                  <a:pt x="550799" y="1619250"/>
                </a:lnTo>
                <a:lnTo>
                  <a:pt x="839724" y="1816100"/>
                </a:lnTo>
                <a:lnTo>
                  <a:pt x="1154049" y="1754124"/>
                </a:lnTo>
                <a:lnTo>
                  <a:pt x="1430274" y="1930400"/>
                </a:lnTo>
                <a:lnTo>
                  <a:pt x="1993900" y="1950974"/>
                </a:lnTo>
                <a:lnTo>
                  <a:pt x="2557399" y="2262124"/>
                </a:lnTo>
                <a:lnTo>
                  <a:pt x="2689225" y="2655824"/>
                </a:lnTo>
                <a:lnTo>
                  <a:pt x="2570099" y="3362325"/>
                </a:lnTo>
                <a:lnTo>
                  <a:pt x="2689225" y="3600450"/>
                </a:lnTo>
                <a:lnTo>
                  <a:pt x="3384550" y="3559175"/>
                </a:lnTo>
                <a:lnTo>
                  <a:pt x="3633724" y="3756025"/>
                </a:lnTo>
                <a:lnTo>
                  <a:pt x="4117975" y="3248025"/>
                </a:lnTo>
                <a:lnTo>
                  <a:pt x="4027424" y="2884424"/>
                </a:lnTo>
                <a:lnTo>
                  <a:pt x="4473575" y="2655824"/>
                </a:lnTo>
                <a:lnTo>
                  <a:pt x="4787900" y="2728849"/>
                </a:lnTo>
                <a:lnTo>
                  <a:pt x="5207000" y="2563749"/>
                </a:lnTo>
                <a:lnTo>
                  <a:pt x="5405374" y="1863725"/>
                </a:lnTo>
                <a:lnTo>
                  <a:pt x="5783199" y="1463675"/>
                </a:lnTo>
                <a:lnTo>
                  <a:pt x="6296025" y="1422400"/>
                </a:lnTo>
                <a:lnTo>
                  <a:pt x="6203950" y="1163574"/>
                </a:lnTo>
                <a:lnTo>
                  <a:pt x="5824474" y="893699"/>
                </a:lnTo>
                <a:lnTo>
                  <a:pt x="6059424" y="333375"/>
                </a:lnTo>
                <a:lnTo>
                  <a:pt x="5699125" y="0"/>
                </a:lnTo>
              </a:path>
            </a:pathLst>
          </a:custGeom>
          <a:ln w="16510">
            <a:solidFill>
              <a:srgbClr val="5B5D6B"/>
            </a:solidFill>
          </a:ln>
        </p:spPr>
        <p:txBody>
          <a:bodyPr wrap="square" lIns="0" tIns="0" rIns="0" bIns="0" rtlCol="0"/>
          <a:lstStyle/>
          <a:p>
            <a:endParaRPr dirty="0"/>
          </a:p>
        </p:txBody>
      </p:sp>
      <p:sp>
        <p:nvSpPr>
          <p:cNvPr id="5" name="object 5"/>
          <p:cNvSpPr/>
          <p:nvPr/>
        </p:nvSpPr>
        <p:spPr>
          <a:xfrm>
            <a:off x="31750" y="1697101"/>
            <a:ext cx="9099550" cy="4932680"/>
          </a:xfrm>
          <a:custGeom>
            <a:avLst/>
            <a:gdLst/>
            <a:ahLst/>
            <a:cxnLst/>
            <a:rect l="l" t="t" r="r" b="b"/>
            <a:pathLst>
              <a:path w="9099550" h="4932680">
                <a:moveTo>
                  <a:pt x="128587" y="0"/>
                </a:moveTo>
                <a:lnTo>
                  <a:pt x="211137" y="520700"/>
                </a:lnTo>
                <a:lnTo>
                  <a:pt x="0" y="1057148"/>
                </a:lnTo>
                <a:lnTo>
                  <a:pt x="131762" y="1938274"/>
                </a:lnTo>
                <a:lnTo>
                  <a:pt x="655637" y="2404999"/>
                </a:lnTo>
                <a:lnTo>
                  <a:pt x="1398524" y="2698623"/>
                </a:lnTo>
                <a:lnTo>
                  <a:pt x="2286000" y="2620899"/>
                </a:lnTo>
                <a:lnTo>
                  <a:pt x="2785999" y="3079623"/>
                </a:lnTo>
                <a:lnTo>
                  <a:pt x="2624074" y="3374898"/>
                </a:lnTo>
                <a:lnTo>
                  <a:pt x="1803400" y="3400298"/>
                </a:lnTo>
                <a:lnTo>
                  <a:pt x="1446149" y="3208274"/>
                </a:lnTo>
                <a:lnTo>
                  <a:pt x="1173162" y="3400298"/>
                </a:lnTo>
                <a:lnTo>
                  <a:pt x="1514475" y="4006786"/>
                </a:lnTo>
                <a:lnTo>
                  <a:pt x="1544574" y="4611624"/>
                </a:lnTo>
                <a:lnTo>
                  <a:pt x="2398649" y="4932299"/>
                </a:lnTo>
                <a:lnTo>
                  <a:pt x="2609850" y="4638611"/>
                </a:lnTo>
                <a:lnTo>
                  <a:pt x="3297174" y="4440174"/>
                </a:lnTo>
                <a:lnTo>
                  <a:pt x="4143375" y="4702111"/>
                </a:lnTo>
                <a:lnTo>
                  <a:pt x="5114925" y="4463986"/>
                </a:lnTo>
                <a:lnTo>
                  <a:pt x="5465699" y="4638611"/>
                </a:lnTo>
                <a:lnTo>
                  <a:pt x="6129274" y="4203636"/>
                </a:lnTo>
                <a:lnTo>
                  <a:pt x="6548374" y="3668649"/>
                </a:lnTo>
                <a:lnTo>
                  <a:pt x="6935724" y="3679825"/>
                </a:lnTo>
                <a:lnTo>
                  <a:pt x="7229475" y="3881374"/>
                </a:lnTo>
                <a:lnTo>
                  <a:pt x="7961249" y="3400298"/>
                </a:lnTo>
                <a:lnTo>
                  <a:pt x="8578850" y="3468624"/>
                </a:lnTo>
                <a:lnTo>
                  <a:pt x="9099550" y="3284474"/>
                </a:lnTo>
              </a:path>
            </a:pathLst>
          </a:custGeom>
          <a:ln w="16510">
            <a:solidFill>
              <a:srgbClr val="5B5D6B"/>
            </a:solidFill>
          </a:ln>
        </p:spPr>
        <p:txBody>
          <a:bodyPr wrap="square" lIns="0" tIns="0" rIns="0" bIns="0" rtlCol="0"/>
          <a:lstStyle/>
          <a:p>
            <a:endParaRPr dirty="0"/>
          </a:p>
        </p:txBody>
      </p:sp>
      <p:sp>
        <p:nvSpPr>
          <p:cNvPr id="6" name="object 6"/>
          <p:cNvSpPr/>
          <p:nvPr/>
        </p:nvSpPr>
        <p:spPr>
          <a:xfrm>
            <a:off x="384175" y="1817751"/>
            <a:ext cx="8750300" cy="4381500"/>
          </a:xfrm>
          <a:custGeom>
            <a:avLst/>
            <a:gdLst/>
            <a:ahLst/>
            <a:cxnLst/>
            <a:rect l="l" t="t" r="r" b="b"/>
            <a:pathLst>
              <a:path w="8750300" h="4381500">
                <a:moveTo>
                  <a:pt x="381000" y="0"/>
                </a:moveTo>
                <a:lnTo>
                  <a:pt x="0" y="533400"/>
                </a:lnTo>
                <a:lnTo>
                  <a:pt x="130175" y="1303274"/>
                </a:lnTo>
                <a:lnTo>
                  <a:pt x="385762" y="1385824"/>
                </a:lnTo>
                <a:lnTo>
                  <a:pt x="750887" y="1725549"/>
                </a:lnTo>
                <a:lnTo>
                  <a:pt x="884237" y="2287524"/>
                </a:lnTo>
                <a:lnTo>
                  <a:pt x="1331849" y="2379599"/>
                </a:lnTo>
                <a:lnTo>
                  <a:pt x="1997075" y="2141474"/>
                </a:lnTo>
                <a:lnTo>
                  <a:pt x="2074799" y="2370074"/>
                </a:lnTo>
                <a:lnTo>
                  <a:pt x="2573274" y="2401824"/>
                </a:lnTo>
                <a:lnTo>
                  <a:pt x="2955925" y="2960624"/>
                </a:lnTo>
                <a:lnTo>
                  <a:pt x="2647950" y="3438525"/>
                </a:lnTo>
                <a:lnTo>
                  <a:pt x="2076450" y="3519424"/>
                </a:lnTo>
                <a:lnTo>
                  <a:pt x="1574800" y="3448050"/>
                </a:lnTo>
                <a:lnTo>
                  <a:pt x="1433449" y="3562350"/>
                </a:lnTo>
                <a:lnTo>
                  <a:pt x="1600200" y="3833749"/>
                </a:lnTo>
                <a:lnTo>
                  <a:pt x="1574800" y="4029011"/>
                </a:lnTo>
                <a:lnTo>
                  <a:pt x="1804924" y="4381436"/>
                </a:lnTo>
                <a:lnTo>
                  <a:pt x="2636774" y="4163949"/>
                </a:lnTo>
                <a:lnTo>
                  <a:pt x="2738374" y="3955986"/>
                </a:lnTo>
                <a:lnTo>
                  <a:pt x="3008249" y="4049649"/>
                </a:lnTo>
                <a:lnTo>
                  <a:pt x="3711575" y="3886136"/>
                </a:lnTo>
                <a:lnTo>
                  <a:pt x="3878199" y="4308411"/>
                </a:lnTo>
                <a:lnTo>
                  <a:pt x="4556125" y="4033774"/>
                </a:lnTo>
                <a:lnTo>
                  <a:pt x="5181600" y="4113149"/>
                </a:lnTo>
                <a:lnTo>
                  <a:pt x="5591175" y="3852799"/>
                </a:lnTo>
                <a:lnTo>
                  <a:pt x="5705475" y="3303524"/>
                </a:lnTo>
                <a:lnTo>
                  <a:pt x="6370574" y="3313049"/>
                </a:lnTo>
                <a:lnTo>
                  <a:pt x="6461125" y="3054223"/>
                </a:lnTo>
                <a:lnTo>
                  <a:pt x="6729349" y="3065399"/>
                </a:lnTo>
                <a:lnTo>
                  <a:pt x="7088124" y="3324098"/>
                </a:lnTo>
                <a:lnTo>
                  <a:pt x="7677150" y="2879598"/>
                </a:lnTo>
                <a:lnTo>
                  <a:pt x="8294624" y="2833624"/>
                </a:lnTo>
                <a:lnTo>
                  <a:pt x="8520049" y="2493899"/>
                </a:lnTo>
                <a:lnTo>
                  <a:pt x="8750300" y="2516124"/>
                </a:lnTo>
              </a:path>
            </a:pathLst>
          </a:custGeom>
          <a:ln w="15240">
            <a:solidFill>
              <a:srgbClr val="5B5D6B"/>
            </a:solidFill>
          </a:ln>
        </p:spPr>
        <p:txBody>
          <a:bodyPr wrap="square" lIns="0" tIns="0" rIns="0" bIns="0" rtlCol="0"/>
          <a:lstStyle/>
          <a:p>
            <a:endParaRPr dirty="0"/>
          </a:p>
        </p:txBody>
      </p:sp>
      <p:sp>
        <p:nvSpPr>
          <p:cNvPr id="7" name="object 7"/>
          <p:cNvSpPr/>
          <p:nvPr/>
        </p:nvSpPr>
        <p:spPr>
          <a:xfrm>
            <a:off x="7683500" y="1562100"/>
            <a:ext cx="1254125" cy="1887855"/>
          </a:xfrm>
          <a:custGeom>
            <a:avLst/>
            <a:gdLst/>
            <a:ahLst/>
            <a:cxnLst/>
            <a:rect l="l" t="t" r="r" b="b"/>
            <a:pathLst>
              <a:path w="1254125" h="1887854">
                <a:moveTo>
                  <a:pt x="220599" y="0"/>
                </a:moveTo>
                <a:lnTo>
                  <a:pt x="333375" y="369824"/>
                </a:lnTo>
                <a:lnTo>
                  <a:pt x="252349" y="1020699"/>
                </a:lnTo>
                <a:lnTo>
                  <a:pt x="720725" y="1223899"/>
                </a:lnTo>
                <a:lnTo>
                  <a:pt x="960501" y="1660525"/>
                </a:lnTo>
                <a:lnTo>
                  <a:pt x="1254125" y="1887601"/>
                </a:lnTo>
                <a:lnTo>
                  <a:pt x="857250" y="1763776"/>
                </a:lnTo>
                <a:lnTo>
                  <a:pt x="576199" y="1401699"/>
                </a:lnTo>
                <a:lnTo>
                  <a:pt x="220599" y="1352550"/>
                </a:lnTo>
                <a:lnTo>
                  <a:pt x="0" y="792099"/>
                </a:lnTo>
                <a:lnTo>
                  <a:pt x="76200" y="331724"/>
                </a:lnTo>
              </a:path>
            </a:pathLst>
          </a:custGeom>
          <a:ln w="15240">
            <a:solidFill>
              <a:srgbClr val="5B5D6B"/>
            </a:solidFill>
          </a:ln>
        </p:spPr>
        <p:txBody>
          <a:bodyPr wrap="square" lIns="0" tIns="0" rIns="0" bIns="0" rtlCol="0"/>
          <a:lstStyle/>
          <a:p>
            <a:endParaRPr dirty="0"/>
          </a:p>
        </p:txBody>
      </p:sp>
      <p:sp>
        <p:nvSpPr>
          <p:cNvPr id="8" name="object 8"/>
          <p:cNvSpPr/>
          <p:nvPr/>
        </p:nvSpPr>
        <p:spPr>
          <a:xfrm>
            <a:off x="8212201" y="1422400"/>
            <a:ext cx="919480" cy="1773555"/>
          </a:xfrm>
          <a:custGeom>
            <a:avLst/>
            <a:gdLst/>
            <a:ahLst/>
            <a:cxnLst/>
            <a:rect l="l" t="t" r="r" b="b"/>
            <a:pathLst>
              <a:path w="919479" h="1773555">
                <a:moveTo>
                  <a:pt x="0" y="0"/>
                </a:moveTo>
                <a:lnTo>
                  <a:pt x="203200" y="520700"/>
                </a:lnTo>
                <a:lnTo>
                  <a:pt x="14224" y="1046099"/>
                </a:lnTo>
                <a:lnTo>
                  <a:pt x="63500" y="1211326"/>
                </a:lnTo>
                <a:lnTo>
                  <a:pt x="371475" y="1173226"/>
                </a:lnTo>
                <a:lnTo>
                  <a:pt x="546100" y="1674749"/>
                </a:lnTo>
                <a:lnTo>
                  <a:pt x="919099" y="1773174"/>
                </a:lnTo>
              </a:path>
            </a:pathLst>
          </a:custGeom>
          <a:ln w="16510">
            <a:solidFill>
              <a:srgbClr val="5B5D6B"/>
            </a:solidFill>
          </a:ln>
        </p:spPr>
        <p:txBody>
          <a:bodyPr wrap="square" lIns="0" tIns="0" rIns="0" bIns="0" rtlCol="0"/>
          <a:lstStyle/>
          <a:p>
            <a:endParaRPr dirty="0"/>
          </a:p>
        </p:txBody>
      </p:sp>
      <p:sp>
        <p:nvSpPr>
          <p:cNvPr id="9" name="object 9"/>
          <p:cNvSpPr/>
          <p:nvPr/>
        </p:nvSpPr>
        <p:spPr>
          <a:xfrm>
            <a:off x="5224526" y="1536700"/>
            <a:ext cx="3919854" cy="3803650"/>
          </a:xfrm>
          <a:custGeom>
            <a:avLst/>
            <a:gdLst/>
            <a:ahLst/>
            <a:cxnLst/>
            <a:rect l="l" t="t" r="r" b="b"/>
            <a:pathLst>
              <a:path w="3919854" h="3803650">
                <a:moveTo>
                  <a:pt x="1774825" y="0"/>
                </a:moveTo>
                <a:lnTo>
                  <a:pt x="1871599" y="357124"/>
                </a:lnTo>
                <a:lnTo>
                  <a:pt x="2211324" y="538099"/>
                </a:lnTo>
                <a:lnTo>
                  <a:pt x="2228850" y="869950"/>
                </a:lnTo>
                <a:lnTo>
                  <a:pt x="2130425" y="1162050"/>
                </a:lnTo>
                <a:lnTo>
                  <a:pt x="2276475" y="1468374"/>
                </a:lnTo>
                <a:lnTo>
                  <a:pt x="2309749" y="1760474"/>
                </a:lnTo>
                <a:lnTo>
                  <a:pt x="2081149" y="1812925"/>
                </a:lnTo>
                <a:lnTo>
                  <a:pt x="1470025" y="2197100"/>
                </a:lnTo>
                <a:lnTo>
                  <a:pt x="1547749" y="2311400"/>
                </a:lnTo>
                <a:lnTo>
                  <a:pt x="1517650" y="2578100"/>
                </a:lnTo>
                <a:lnTo>
                  <a:pt x="1241425" y="2884424"/>
                </a:lnTo>
                <a:lnTo>
                  <a:pt x="855599" y="3140075"/>
                </a:lnTo>
                <a:lnTo>
                  <a:pt x="241300" y="3216275"/>
                </a:lnTo>
                <a:lnTo>
                  <a:pt x="30099" y="3573399"/>
                </a:lnTo>
                <a:lnTo>
                  <a:pt x="0" y="3803650"/>
                </a:lnTo>
                <a:lnTo>
                  <a:pt x="338074" y="3459099"/>
                </a:lnTo>
                <a:lnTo>
                  <a:pt x="998474" y="3317875"/>
                </a:lnTo>
                <a:lnTo>
                  <a:pt x="1419225" y="3025775"/>
                </a:lnTo>
                <a:lnTo>
                  <a:pt x="1952625" y="3152775"/>
                </a:lnTo>
                <a:lnTo>
                  <a:pt x="2647950" y="3025775"/>
                </a:lnTo>
                <a:lnTo>
                  <a:pt x="3147949" y="2770124"/>
                </a:lnTo>
                <a:lnTo>
                  <a:pt x="3197225" y="2540000"/>
                </a:lnTo>
                <a:lnTo>
                  <a:pt x="3551174" y="2374900"/>
                </a:lnTo>
                <a:lnTo>
                  <a:pt x="3744849" y="2463800"/>
                </a:lnTo>
                <a:lnTo>
                  <a:pt x="3919474" y="2349919"/>
                </a:lnTo>
              </a:path>
            </a:pathLst>
          </a:custGeom>
          <a:ln w="16509">
            <a:solidFill>
              <a:srgbClr val="5B5D6B"/>
            </a:solidFill>
          </a:ln>
        </p:spPr>
        <p:txBody>
          <a:bodyPr wrap="square" lIns="0" tIns="0" rIns="0" bIns="0" rtlCol="0"/>
          <a:lstStyle/>
          <a:p>
            <a:endParaRPr dirty="0"/>
          </a:p>
        </p:txBody>
      </p:sp>
      <p:sp>
        <p:nvSpPr>
          <p:cNvPr id="10" name="object 10"/>
          <p:cNvSpPr/>
          <p:nvPr/>
        </p:nvSpPr>
        <p:spPr>
          <a:xfrm>
            <a:off x="3756025" y="1693926"/>
            <a:ext cx="2221230" cy="2141855"/>
          </a:xfrm>
          <a:custGeom>
            <a:avLst/>
            <a:gdLst/>
            <a:ahLst/>
            <a:cxnLst/>
            <a:rect l="l" t="t" r="r" b="b"/>
            <a:pathLst>
              <a:path w="2221229" h="2141854">
                <a:moveTo>
                  <a:pt x="984250" y="245999"/>
                </a:moveTo>
                <a:lnTo>
                  <a:pt x="668274" y="245999"/>
                </a:lnTo>
                <a:lnTo>
                  <a:pt x="325374" y="804799"/>
                </a:lnTo>
                <a:lnTo>
                  <a:pt x="0" y="1068324"/>
                </a:lnTo>
                <a:lnTo>
                  <a:pt x="773049" y="1242949"/>
                </a:lnTo>
                <a:lnTo>
                  <a:pt x="674624" y="1601724"/>
                </a:lnTo>
                <a:lnTo>
                  <a:pt x="979551" y="1724025"/>
                </a:lnTo>
                <a:lnTo>
                  <a:pt x="790575" y="2141474"/>
                </a:lnTo>
                <a:lnTo>
                  <a:pt x="1525651" y="1642999"/>
                </a:lnTo>
                <a:lnTo>
                  <a:pt x="1470025" y="1231900"/>
                </a:lnTo>
                <a:lnTo>
                  <a:pt x="1874901" y="1188974"/>
                </a:lnTo>
                <a:lnTo>
                  <a:pt x="2220976" y="954024"/>
                </a:lnTo>
                <a:lnTo>
                  <a:pt x="2087626" y="660400"/>
                </a:lnTo>
                <a:lnTo>
                  <a:pt x="2128901" y="311150"/>
                </a:lnTo>
                <a:lnTo>
                  <a:pt x="1859026" y="260350"/>
                </a:lnTo>
                <a:lnTo>
                  <a:pt x="1473200" y="0"/>
                </a:lnTo>
                <a:lnTo>
                  <a:pt x="984250" y="245999"/>
                </a:lnTo>
                <a:close/>
              </a:path>
            </a:pathLst>
          </a:custGeom>
          <a:ln w="17780">
            <a:solidFill>
              <a:srgbClr val="5B5D6B"/>
            </a:solidFill>
          </a:ln>
        </p:spPr>
        <p:txBody>
          <a:bodyPr wrap="square" lIns="0" tIns="0" rIns="0" bIns="0" rtlCol="0"/>
          <a:lstStyle/>
          <a:p>
            <a:endParaRPr dirty="0"/>
          </a:p>
        </p:txBody>
      </p:sp>
      <p:sp>
        <p:nvSpPr>
          <p:cNvPr id="11" name="object 11"/>
          <p:cNvSpPr/>
          <p:nvPr/>
        </p:nvSpPr>
        <p:spPr>
          <a:xfrm>
            <a:off x="6786626" y="3224148"/>
            <a:ext cx="1993900" cy="1285875"/>
          </a:xfrm>
          <a:custGeom>
            <a:avLst/>
            <a:gdLst/>
            <a:ahLst/>
            <a:cxnLst/>
            <a:rect l="l" t="t" r="r" b="b"/>
            <a:pathLst>
              <a:path w="1993900" h="1285875">
                <a:moveTo>
                  <a:pt x="1141349" y="290575"/>
                </a:moveTo>
                <a:lnTo>
                  <a:pt x="1206500" y="52450"/>
                </a:lnTo>
                <a:lnTo>
                  <a:pt x="1403350" y="0"/>
                </a:lnTo>
                <a:lnTo>
                  <a:pt x="1560449" y="123951"/>
                </a:lnTo>
                <a:lnTo>
                  <a:pt x="1717675" y="393826"/>
                </a:lnTo>
                <a:lnTo>
                  <a:pt x="1993900" y="363600"/>
                </a:lnTo>
                <a:lnTo>
                  <a:pt x="1981200" y="569976"/>
                </a:lnTo>
                <a:lnTo>
                  <a:pt x="1612900" y="684276"/>
                </a:lnTo>
                <a:lnTo>
                  <a:pt x="1395349" y="662051"/>
                </a:lnTo>
                <a:lnTo>
                  <a:pt x="1141349" y="763651"/>
                </a:lnTo>
                <a:lnTo>
                  <a:pt x="938149" y="1004951"/>
                </a:lnTo>
                <a:lnTo>
                  <a:pt x="671449" y="852551"/>
                </a:lnTo>
                <a:lnTo>
                  <a:pt x="406400" y="1285875"/>
                </a:lnTo>
                <a:lnTo>
                  <a:pt x="104775" y="1212850"/>
                </a:lnTo>
                <a:lnTo>
                  <a:pt x="0" y="954151"/>
                </a:lnTo>
                <a:lnTo>
                  <a:pt x="249174" y="766826"/>
                </a:lnTo>
                <a:lnTo>
                  <a:pt x="393700" y="446150"/>
                </a:lnTo>
                <a:lnTo>
                  <a:pt x="695325" y="238251"/>
                </a:lnTo>
                <a:lnTo>
                  <a:pt x="1141349" y="300100"/>
                </a:lnTo>
              </a:path>
            </a:pathLst>
          </a:custGeom>
          <a:ln w="17780">
            <a:solidFill>
              <a:srgbClr val="5B5D6B"/>
            </a:solidFill>
          </a:ln>
        </p:spPr>
        <p:txBody>
          <a:bodyPr wrap="square" lIns="0" tIns="0" rIns="0" bIns="0" rtlCol="0"/>
          <a:lstStyle/>
          <a:p>
            <a:endParaRPr dirty="0"/>
          </a:p>
        </p:txBody>
      </p:sp>
      <p:sp>
        <p:nvSpPr>
          <p:cNvPr id="12" name="object 12"/>
          <p:cNvSpPr/>
          <p:nvPr/>
        </p:nvSpPr>
        <p:spPr>
          <a:xfrm>
            <a:off x="4625975" y="5518150"/>
            <a:ext cx="4518025" cy="1250950"/>
          </a:xfrm>
          <a:custGeom>
            <a:avLst/>
            <a:gdLst/>
            <a:ahLst/>
            <a:cxnLst/>
            <a:rect l="l" t="t" r="r" b="b"/>
            <a:pathLst>
              <a:path w="4518025" h="1250950">
                <a:moveTo>
                  <a:pt x="4505325" y="25400"/>
                </a:moveTo>
                <a:lnTo>
                  <a:pt x="3957574" y="0"/>
                </a:lnTo>
                <a:lnTo>
                  <a:pt x="3616325" y="128587"/>
                </a:lnTo>
                <a:lnTo>
                  <a:pt x="3073400" y="69850"/>
                </a:lnTo>
                <a:lnTo>
                  <a:pt x="2760599" y="561975"/>
                </a:lnTo>
                <a:lnTo>
                  <a:pt x="2540000" y="336550"/>
                </a:lnTo>
                <a:lnTo>
                  <a:pt x="2146300" y="488950"/>
                </a:lnTo>
                <a:lnTo>
                  <a:pt x="2293874" y="817562"/>
                </a:lnTo>
                <a:lnTo>
                  <a:pt x="1701800" y="654050"/>
                </a:lnTo>
                <a:lnTo>
                  <a:pt x="1409700" y="857250"/>
                </a:lnTo>
                <a:lnTo>
                  <a:pt x="0" y="1047750"/>
                </a:lnTo>
                <a:lnTo>
                  <a:pt x="457200" y="1250948"/>
                </a:lnTo>
                <a:lnTo>
                  <a:pt x="1651000" y="1073150"/>
                </a:lnTo>
                <a:lnTo>
                  <a:pt x="2019300" y="1187450"/>
                </a:lnTo>
                <a:lnTo>
                  <a:pt x="3327400" y="1096962"/>
                </a:lnTo>
                <a:lnTo>
                  <a:pt x="3683000" y="1187450"/>
                </a:lnTo>
                <a:lnTo>
                  <a:pt x="3898900" y="946150"/>
                </a:lnTo>
                <a:lnTo>
                  <a:pt x="4305300" y="1136650"/>
                </a:lnTo>
                <a:lnTo>
                  <a:pt x="4311650" y="538162"/>
                </a:lnTo>
                <a:lnTo>
                  <a:pt x="4518025" y="411523"/>
                </a:lnTo>
              </a:path>
            </a:pathLst>
          </a:custGeom>
          <a:ln w="17780">
            <a:solidFill>
              <a:srgbClr val="5B5D6B"/>
            </a:solidFill>
          </a:ln>
        </p:spPr>
        <p:txBody>
          <a:bodyPr wrap="square" lIns="0" tIns="0" rIns="0" bIns="0" rtlCol="0"/>
          <a:lstStyle/>
          <a:p>
            <a:endParaRPr dirty="0"/>
          </a:p>
        </p:txBody>
      </p:sp>
      <p:sp>
        <p:nvSpPr>
          <p:cNvPr id="13" name="object 13"/>
          <p:cNvSpPr/>
          <p:nvPr/>
        </p:nvSpPr>
        <p:spPr>
          <a:xfrm>
            <a:off x="8640826" y="1463675"/>
            <a:ext cx="503555" cy="1355725"/>
          </a:xfrm>
          <a:custGeom>
            <a:avLst/>
            <a:gdLst/>
            <a:ahLst/>
            <a:cxnLst/>
            <a:rect l="l" t="t" r="r" b="b"/>
            <a:pathLst>
              <a:path w="503554" h="1355725">
                <a:moveTo>
                  <a:pt x="0" y="0"/>
                </a:moveTo>
                <a:lnTo>
                  <a:pt x="168275" y="496824"/>
                </a:lnTo>
                <a:lnTo>
                  <a:pt x="168275" y="1006475"/>
                </a:lnTo>
                <a:lnTo>
                  <a:pt x="425450" y="1355725"/>
                </a:lnTo>
                <a:lnTo>
                  <a:pt x="441325" y="915924"/>
                </a:lnTo>
                <a:lnTo>
                  <a:pt x="377825" y="635000"/>
                </a:lnTo>
                <a:lnTo>
                  <a:pt x="503174" y="387274"/>
                </a:lnTo>
              </a:path>
            </a:pathLst>
          </a:custGeom>
          <a:ln w="17780">
            <a:solidFill>
              <a:srgbClr val="5B5D6B"/>
            </a:solidFill>
          </a:ln>
        </p:spPr>
        <p:txBody>
          <a:bodyPr wrap="square" lIns="0" tIns="0" rIns="0" bIns="0" rtlCol="0"/>
          <a:lstStyle/>
          <a:p>
            <a:endParaRPr dirty="0"/>
          </a:p>
        </p:txBody>
      </p:sp>
      <p:sp>
        <p:nvSpPr>
          <p:cNvPr id="14" name="object 14"/>
          <p:cNvSpPr/>
          <p:nvPr/>
        </p:nvSpPr>
        <p:spPr>
          <a:xfrm>
            <a:off x="7864475" y="5664200"/>
            <a:ext cx="1025525" cy="622300"/>
          </a:xfrm>
          <a:custGeom>
            <a:avLst/>
            <a:gdLst/>
            <a:ahLst/>
            <a:cxnLst/>
            <a:rect l="l" t="t" r="r" b="b"/>
            <a:pathLst>
              <a:path w="1025525" h="622300">
                <a:moveTo>
                  <a:pt x="800100" y="0"/>
                </a:moveTo>
                <a:lnTo>
                  <a:pt x="508000" y="96837"/>
                </a:lnTo>
                <a:lnTo>
                  <a:pt x="377825" y="173037"/>
                </a:lnTo>
                <a:lnTo>
                  <a:pt x="228600" y="342900"/>
                </a:lnTo>
                <a:lnTo>
                  <a:pt x="0" y="622300"/>
                </a:lnTo>
                <a:lnTo>
                  <a:pt x="571500" y="417512"/>
                </a:lnTo>
                <a:lnTo>
                  <a:pt x="685800" y="288925"/>
                </a:lnTo>
                <a:lnTo>
                  <a:pt x="1025525" y="225425"/>
                </a:lnTo>
                <a:lnTo>
                  <a:pt x="800100" y="0"/>
                </a:lnTo>
                <a:close/>
              </a:path>
            </a:pathLst>
          </a:custGeom>
          <a:ln w="17780">
            <a:solidFill>
              <a:srgbClr val="5B5D6B"/>
            </a:solidFill>
          </a:ln>
        </p:spPr>
        <p:txBody>
          <a:bodyPr wrap="square" lIns="0" tIns="0" rIns="0" bIns="0" rtlCol="0"/>
          <a:lstStyle/>
          <a:p>
            <a:endParaRPr dirty="0"/>
          </a:p>
        </p:txBody>
      </p:sp>
      <p:sp>
        <p:nvSpPr>
          <p:cNvPr id="15" name="object 15"/>
          <p:cNvSpPr/>
          <p:nvPr/>
        </p:nvSpPr>
        <p:spPr>
          <a:xfrm>
            <a:off x="79375" y="3810000"/>
            <a:ext cx="4343400" cy="3048000"/>
          </a:xfrm>
          <a:custGeom>
            <a:avLst/>
            <a:gdLst/>
            <a:ahLst/>
            <a:cxnLst/>
            <a:rect l="l" t="t" r="r" b="b"/>
            <a:pathLst>
              <a:path w="4343400" h="3048000">
                <a:moveTo>
                  <a:pt x="0" y="0"/>
                </a:moveTo>
                <a:lnTo>
                  <a:pt x="152400" y="533400"/>
                </a:lnTo>
                <a:lnTo>
                  <a:pt x="609600" y="609600"/>
                </a:lnTo>
                <a:lnTo>
                  <a:pt x="914400" y="1143000"/>
                </a:lnTo>
                <a:lnTo>
                  <a:pt x="838200" y="1524000"/>
                </a:lnTo>
                <a:lnTo>
                  <a:pt x="1066800" y="1752600"/>
                </a:lnTo>
                <a:lnTo>
                  <a:pt x="914400" y="2209800"/>
                </a:lnTo>
                <a:lnTo>
                  <a:pt x="990600" y="2590800"/>
                </a:lnTo>
                <a:lnTo>
                  <a:pt x="2362200" y="2971798"/>
                </a:lnTo>
                <a:lnTo>
                  <a:pt x="2667000" y="2743200"/>
                </a:lnTo>
                <a:lnTo>
                  <a:pt x="3505200" y="2743200"/>
                </a:lnTo>
                <a:lnTo>
                  <a:pt x="3657600" y="2590800"/>
                </a:lnTo>
                <a:lnTo>
                  <a:pt x="4343400" y="2971798"/>
                </a:lnTo>
                <a:lnTo>
                  <a:pt x="4191000" y="3047999"/>
                </a:lnTo>
                <a:lnTo>
                  <a:pt x="3657600" y="2895600"/>
                </a:lnTo>
                <a:lnTo>
                  <a:pt x="3429000" y="2971798"/>
                </a:lnTo>
                <a:lnTo>
                  <a:pt x="2590800" y="3047999"/>
                </a:lnTo>
                <a:lnTo>
                  <a:pt x="2286000" y="3047999"/>
                </a:lnTo>
                <a:lnTo>
                  <a:pt x="762000" y="2895600"/>
                </a:lnTo>
                <a:lnTo>
                  <a:pt x="304800" y="2971798"/>
                </a:lnTo>
                <a:lnTo>
                  <a:pt x="152400" y="2667000"/>
                </a:lnTo>
                <a:lnTo>
                  <a:pt x="457200" y="2286000"/>
                </a:lnTo>
                <a:lnTo>
                  <a:pt x="533400" y="1752600"/>
                </a:lnTo>
                <a:lnTo>
                  <a:pt x="228600" y="1371600"/>
                </a:lnTo>
                <a:lnTo>
                  <a:pt x="381000" y="990600"/>
                </a:lnTo>
                <a:lnTo>
                  <a:pt x="76200" y="838200"/>
                </a:lnTo>
                <a:lnTo>
                  <a:pt x="0" y="0"/>
                </a:lnTo>
                <a:close/>
              </a:path>
            </a:pathLst>
          </a:custGeom>
          <a:ln w="9525">
            <a:solidFill>
              <a:srgbClr val="5B5D6B"/>
            </a:solidFill>
          </a:ln>
        </p:spPr>
        <p:txBody>
          <a:bodyPr wrap="square" lIns="0" tIns="0" rIns="0" bIns="0" rtlCol="0"/>
          <a:lstStyle/>
          <a:p>
            <a:endParaRPr dirty="0"/>
          </a:p>
        </p:txBody>
      </p:sp>
      <p:sp>
        <p:nvSpPr>
          <p:cNvPr id="16" name="object 16"/>
          <p:cNvSpPr/>
          <p:nvPr/>
        </p:nvSpPr>
        <p:spPr>
          <a:xfrm>
            <a:off x="125647" y="6115342"/>
            <a:ext cx="64769" cy="117475"/>
          </a:xfrm>
          <a:custGeom>
            <a:avLst/>
            <a:gdLst/>
            <a:ahLst/>
            <a:cxnLst/>
            <a:rect l="l" t="t" r="r" b="b"/>
            <a:pathLst>
              <a:path w="64769" h="117475">
                <a:moveTo>
                  <a:pt x="47123" y="0"/>
                </a:moveTo>
                <a:lnTo>
                  <a:pt x="0" y="109346"/>
                </a:lnTo>
                <a:lnTo>
                  <a:pt x="17494" y="116890"/>
                </a:lnTo>
                <a:lnTo>
                  <a:pt x="64623" y="7543"/>
                </a:lnTo>
                <a:lnTo>
                  <a:pt x="47123" y="0"/>
                </a:lnTo>
                <a:close/>
              </a:path>
            </a:pathLst>
          </a:custGeom>
          <a:solidFill>
            <a:srgbClr val="5B5D6B"/>
          </a:solidFill>
        </p:spPr>
        <p:txBody>
          <a:bodyPr wrap="square" lIns="0" tIns="0" rIns="0" bIns="0" rtlCol="0"/>
          <a:lstStyle/>
          <a:p>
            <a:endParaRPr dirty="0"/>
          </a:p>
        </p:txBody>
      </p:sp>
      <p:sp>
        <p:nvSpPr>
          <p:cNvPr id="17" name="object 17"/>
          <p:cNvSpPr/>
          <p:nvPr/>
        </p:nvSpPr>
        <p:spPr>
          <a:xfrm>
            <a:off x="79611" y="6110579"/>
            <a:ext cx="64769" cy="117475"/>
          </a:xfrm>
          <a:custGeom>
            <a:avLst/>
            <a:gdLst/>
            <a:ahLst/>
            <a:cxnLst/>
            <a:rect l="l" t="t" r="r" b="b"/>
            <a:pathLst>
              <a:path w="64769" h="117475">
                <a:moveTo>
                  <a:pt x="47122" y="0"/>
                </a:moveTo>
                <a:lnTo>
                  <a:pt x="0" y="109346"/>
                </a:lnTo>
                <a:lnTo>
                  <a:pt x="17494" y="116890"/>
                </a:lnTo>
                <a:lnTo>
                  <a:pt x="64622" y="7543"/>
                </a:lnTo>
                <a:lnTo>
                  <a:pt x="47122" y="0"/>
                </a:lnTo>
                <a:close/>
              </a:path>
            </a:pathLst>
          </a:custGeom>
          <a:solidFill>
            <a:srgbClr val="5B5D6B"/>
          </a:solidFill>
        </p:spPr>
        <p:txBody>
          <a:bodyPr wrap="square" lIns="0" tIns="0" rIns="0" bIns="0" rtlCol="0"/>
          <a:lstStyle/>
          <a:p>
            <a:endParaRPr dirty="0"/>
          </a:p>
        </p:txBody>
      </p:sp>
      <p:sp>
        <p:nvSpPr>
          <p:cNvPr id="18" name="object 18"/>
          <p:cNvSpPr/>
          <p:nvPr/>
        </p:nvSpPr>
        <p:spPr>
          <a:xfrm>
            <a:off x="36747" y="6102642"/>
            <a:ext cx="64769" cy="117475"/>
          </a:xfrm>
          <a:custGeom>
            <a:avLst/>
            <a:gdLst/>
            <a:ahLst/>
            <a:cxnLst/>
            <a:rect l="l" t="t" r="r" b="b"/>
            <a:pathLst>
              <a:path w="64769" h="117475">
                <a:moveTo>
                  <a:pt x="47123" y="0"/>
                </a:moveTo>
                <a:lnTo>
                  <a:pt x="0" y="109346"/>
                </a:lnTo>
                <a:lnTo>
                  <a:pt x="17494" y="116890"/>
                </a:lnTo>
                <a:lnTo>
                  <a:pt x="64617" y="7543"/>
                </a:lnTo>
                <a:lnTo>
                  <a:pt x="47123" y="0"/>
                </a:lnTo>
                <a:close/>
              </a:path>
            </a:pathLst>
          </a:custGeom>
          <a:solidFill>
            <a:srgbClr val="5B5D6B"/>
          </a:solidFill>
        </p:spPr>
        <p:txBody>
          <a:bodyPr wrap="square" lIns="0" tIns="0" rIns="0" bIns="0" rtlCol="0"/>
          <a:lstStyle/>
          <a:p>
            <a:endParaRPr dirty="0"/>
          </a:p>
        </p:txBody>
      </p:sp>
      <p:sp>
        <p:nvSpPr>
          <p:cNvPr id="19" name="object 19"/>
          <p:cNvSpPr/>
          <p:nvPr/>
        </p:nvSpPr>
        <p:spPr>
          <a:xfrm>
            <a:off x="367665" y="6119786"/>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0" name="object 20"/>
          <p:cNvSpPr/>
          <p:nvPr/>
        </p:nvSpPr>
        <p:spPr>
          <a:xfrm>
            <a:off x="324802" y="6127724"/>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1" name="object 21"/>
          <p:cNvSpPr/>
          <p:nvPr/>
        </p:nvSpPr>
        <p:spPr>
          <a:xfrm>
            <a:off x="273431" y="6126289"/>
            <a:ext cx="45720" cy="111125"/>
          </a:xfrm>
          <a:custGeom>
            <a:avLst/>
            <a:gdLst/>
            <a:ahLst/>
            <a:cxnLst/>
            <a:rect l="l" t="t" r="r" b="b"/>
            <a:pathLst>
              <a:path w="45720" h="111125">
                <a:moveTo>
                  <a:pt x="26809" y="0"/>
                </a:moveTo>
                <a:lnTo>
                  <a:pt x="0" y="106210"/>
                </a:lnTo>
                <a:lnTo>
                  <a:pt x="18465" y="110871"/>
                </a:lnTo>
                <a:lnTo>
                  <a:pt x="45275" y="4660"/>
                </a:lnTo>
                <a:lnTo>
                  <a:pt x="26809" y="0"/>
                </a:lnTo>
                <a:close/>
              </a:path>
            </a:pathLst>
          </a:custGeom>
          <a:solidFill>
            <a:srgbClr val="5B5D6B"/>
          </a:solidFill>
        </p:spPr>
        <p:txBody>
          <a:bodyPr wrap="square" lIns="0" tIns="0" rIns="0" bIns="0" rtlCol="0"/>
          <a:lstStyle/>
          <a:p>
            <a:endParaRPr dirty="0"/>
          </a:p>
        </p:txBody>
      </p:sp>
      <p:sp>
        <p:nvSpPr>
          <p:cNvPr id="22" name="object 22"/>
          <p:cNvSpPr/>
          <p:nvPr/>
        </p:nvSpPr>
        <p:spPr>
          <a:xfrm>
            <a:off x="227571" y="6123101"/>
            <a:ext cx="45085" cy="111125"/>
          </a:xfrm>
          <a:custGeom>
            <a:avLst/>
            <a:gdLst/>
            <a:ahLst/>
            <a:cxnLst/>
            <a:rect l="l" t="t" r="r" b="b"/>
            <a:pathLst>
              <a:path w="45085" h="111125">
                <a:moveTo>
                  <a:pt x="26441" y="0"/>
                </a:moveTo>
                <a:lnTo>
                  <a:pt x="0" y="106298"/>
                </a:lnTo>
                <a:lnTo>
                  <a:pt x="18478" y="110896"/>
                </a:lnTo>
                <a:lnTo>
                  <a:pt x="44919" y="4597"/>
                </a:lnTo>
                <a:lnTo>
                  <a:pt x="26441" y="0"/>
                </a:lnTo>
                <a:close/>
              </a:path>
            </a:pathLst>
          </a:custGeom>
          <a:solidFill>
            <a:srgbClr val="5B5D6B"/>
          </a:solidFill>
        </p:spPr>
        <p:txBody>
          <a:bodyPr wrap="square" lIns="0" tIns="0" rIns="0" bIns="0" rtlCol="0"/>
          <a:lstStyle/>
          <a:p>
            <a:endParaRPr dirty="0"/>
          </a:p>
        </p:txBody>
      </p:sp>
      <p:sp>
        <p:nvSpPr>
          <p:cNvPr id="23" name="object 23"/>
          <p:cNvSpPr/>
          <p:nvPr/>
        </p:nvSpPr>
        <p:spPr>
          <a:xfrm>
            <a:off x="631031" y="6096736"/>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4" name="object 24"/>
          <p:cNvSpPr/>
          <p:nvPr/>
        </p:nvSpPr>
        <p:spPr>
          <a:xfrm>
            <a:off x="581818" y="6101499"/>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5" name="object 25"/>
          <p:cNvSpPr/>
          <p:nvPr/>
        </p:nvSpPr>
        <p:spPr>
          <a:xfrm>
            <a:off x="521766" y="6109068"/>
            <a:ext cx="25400" cy="110489"/>
          </a:xfrm>
          <a:custGeom>
            <a:avLst/>
            <a:gdLst/>
            <a:ahLst/>
            <a:cxnLst/>
            <a:rect l="l" t="t" r="r" b="b"/>
            <a:pathLst>
              <a:path w="25400" h="110489">
                <a:moveTo>
                  <a:pt x="5829" y="0"/>
                </a:moveTo>
                <a:lnTo>
                  <a:pt x="0" y="109372"/>
                </a:lnTo>
                <a:lnTo>
                  <a:pt x="19024" y="110388"/>
                </a:lnTo>
                <a:lnTo>
                  <a:pt x="24853" y="1016"/>
                </a:lnTo>
                <a:lnTo>
                  <a:pt x="5829" y="0"/>
                </a:lnTo>
                <a:close/>
              </a:path>
            </a:pathLst>
          </a:custGeom>
          <a:solidFill>
            <a:srgbClr val="5B5D6B"/>
          </a:solidFill>
        </p:spPr>
        <p:txBody>
          <a:bodyPr wrap="square" lIns="0" tIns="0" rIns="0" bIns="0" rtlCol="0"/>
          <a:lstStyle/>
          <a:p>
            <a:endParaRPr dirty="0"/>
          </a:p>
        </p:txBody>
      </p:sp>
      <p:sp>
        <p:nvSpPr>
          <p:cNvPr id="26" name="object 26"/>
          <p:cNvSpPr/>
          <p:nvPr/>
        </p:nvSpPr>
        <p:spPr>
          <a:xfrm>
            <a:off x="468541" y="6116764"/>
            <a:ext cx="29845" cy="111125"/>
          </a:xfrm>
          <a:custGeom>
            <a:avLst/>
            <a:gdLst/>
            <a:ahLst/>
            <a:cxnLst/>
            <a:rect l="l" t="t" r="r" b="b"/>
            <a:pathLst>
              <a:path w="29845" h="111125">
                <a:moveTo>
                  <a:pt x="10744" y="0"/>
                </a:moveTo>
                <a:lnTo>
                  <a:pt x="0" y="109004"/>
                </a:lnTo>
                <a:lnTo>
                  <a:pt x="18961" y="110871"/>
                </a:lnTo>
                <a:lnTo>
                  <a:pt x="29705" y="1866"/>
                </a:lnTo>
                <a:lnTo>
                  <a:pt x="10744" y="0"/>
                </a:lnTo>
                <a:close/>
              </a:path>
            </a:pathLst>
          </a:custGeom>
          <a:solidFill>
            <a:srgbClr val="5B5D6B"/>
          </a:solidFill>
        </p:spPr>
        <p:txBody>
          <a:bodyPr wrap="square" lIns="0" tIns="0" rIns="0" bIns="0" rtlCol="0"/>
          <a:lstStyle/>
          <a:p>
            <a:endParaRPr dirty="0"/>
          </a:p>
        </p:txBody>
      </p:sp>
      <p:sp>
        <p:nvSpPr>
          <p:cNvPr id="27" name="object 27"/>
          <p:cNvSpPr/>
          <p:nvPr/>
        </p:nvSpPr>
        <p:spPr>
          <a:xfrm>
            <a:off x="849922" y="6037160"/>
            <a:ext cx="38735" cy="102235"/>
          </a:xfrm>
          <a:custGeom>
            <a:avLst/>
            <a:gdLst/>
            <a:ahLst/>
            <a:cxnLst/>
            <a:rect l="l" t="t" r="r" b="b"/>
            <a:pathLst>
              <a:path w="38734" h="102235">
                <a:moveTo>
                  <a:pt x="18681" y="0"/>
                </a:moveTo>
                <a:lnTo>
                  <a:pt x="0" y="3771"/>
                </a:lnTo>
                <a:lnTo>
                  <a:pt x="19786" y="101803"/>
                </a:lnTo>
                <a:lnTo>
                  <a:pt x="38468" y="98031"/>
                </a:lnTo>
                <a:lnTo>
                  <a:pt x="18681" y="0"/>
                </a:lnTo>
                <a:close/>
              </a:path>
            </a:pathLst>
          </a:custGeom>
          <a:solidFill>
            <a:srgbClr val="5B5D6B"/>
          </a:solidFill>
        </p:spPr>
        <p:txBody>
          <a:bodyPr wrap="square" lIns="0" tIns="0" rIns="0" bIns="0" rtlCol="0"/>
          <a:lstStyle/>
          <a:p>
            <a:endParaRPr dirty="0"/>
          </a:p>
        </p:txBody>
      </p:sp>
      <p:sp>
        <p:nvSpPr>
          <p:cNvPr id="28" name="object 28"/>
          <p:cNvSpPr/>
          <p:nvPr/>
        </p:nvSpPr>
        <p:spPr>
          <a:xfrm>
            <a:off x="805205" y="6045162"/>
            <a:ext cx="33020" cy="102235"/>
          </a:xfrm>
          <a:custGeom>
            <a:avLst/>
            <a:gdLst/>
            <a:ahLst/>
            <a:cxnLst/>
            <a:rect l="l" t="t" r="r" b="b"/>
            <a:pathLst>
              <a:path w="33019"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29" name="object 29"/>
          <p:cNvSpPr/>
          <p:nvPr/>
        </p:nvSpPr>
        <p:spPr>
          <a:xfrm>
            <a:off x="757580" y="6067387"/>
            <a:ext cx="33020" cy="102235"/>
          </a:xfrm>
          <a:custGeom>
            <a:avLst/>
            <a:gdLst/>
            <a:ahLst/>
            <a:cxnLst/>
            <a:rect l="l" t="t" r="r" b="b"/>
            <a:pathLst>
              <a:path w="33020"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30" name="object 30"/>
          <p:cNvSpPr/>
          <p:nvPr/>
        </p:nvSpPr>
        <p:spPr>
          <a:xfrm>
            <a:off x="711606" y="6072263"/>
            <a:ext cx="29845" cy="101600"/>
          </a:xfrm>
          <a:custGeom>
            <a:avLst/>
            <a:gdLst/>
            <a:ahLst/>
            <a:cxnLst/>
            <a:rect l="l" t="t" r="r" b="b"/>
            <a:pathLst>
              <a:path w="29845" h="101600">
                <a:moveTo>
                  <a:pt x="18935" y="0"/>
                </a:moveTo>
                <a:lnTo>
                  <a:pt x="0" y="1981"/>
                </a:lnTo>
                <a:lnTo>
                  <a:pt x="10414" y="101447"/>
                </a:lnTo>
                <a:lnTo>
                  <a:pt x="29349" y="99466"/>
                </a:lnTo>
                <a:lnTo>
                  <a:pt x="18935" y="0"/>
                </a:lnTo>
                <a:close/>
              </a:path>
            </a:pathLst>
          </a:custGeom>
          <a:solidFill>
            <a:srgbClr val="5B5D6B"/>
          </a:solidFill>
        </p:spPr>
        <p:txBody>
          <a:bodyPr wrap="square" lIns="0" tIns="0" rIns="0" bIns="0" rtlCol="0"/>
          <a:lstStyle/>
          <a:p>
            <a:endParaRPr dirty="0"/>
          </a:p>
        </p:txBody>
      </p:sp>
      <p:sp>
        <p:nvSpPr>
          <p:cNvPr id="31" name="object 31"/>
          <p:cNvSpPr/>
          <p:nvPr/>
        </p:nvSpPr>
        <p:spPr>
          <a:xfrm>
            <a:off x="1073353" y="5932665"/>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2" name="object 32"/>
          <p:cNvSpPr/>
          <p:nvPr/>
        </p:nvSpPr>
        <p:spPr>
          <a:xfrm>
            <a:off x="1025728" y="5961240"/>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3" name="object 33"/>
          <p:cNvSpPr/>
          <p:nvPr/>
        </p:nvSpPr>
        <p:spPr>
          <a:xfrm>
            <a:off x="983183" y="5977737"/>
            <a:ext cx="54610" cy="100330"/>
          </a:xfrm>
          <a:custGeom>
            <a:avLst/>
            <a:gdLst/>
            <a:ahLst/>
            <a:cxnLst/>
            <a:rect l="l" t="t" r="r" b="b"/>
            <a:pathLst>
              <a:path w="54609" h="100329">
                <a:moveTo>
                  <a:pt x="17716" y="0"/>
                </a:moveTo>
                <a:lnTo>
                  <a:pt x="0" y="7010"/>
                </a:lnTo>
                <a:lnTo>
                  <a:pt x="36817" y="99999"/>
                </a:lnTo>
                <a:lnTo>
                  <a:pt x="54521" y="92989"/>
                </a:lnTo>
                <a:lnTo>
                  <a:pt x="17716" y="0"/>
                </a:lnTo>
                <a:close/>
              </a:path>
            </a:pathLst>
          </a:custGeom>
          <a:solidFill>
            <a:srgbClr val="5B5D6B"/>
          </a:solidFill>
        </p:spPr>
        <p:txBody>
          <a:bodyPr wrap="square" lIns="0" tIns="0" rIns="0" bIns="0" rtlCol="0"/>
          <a:lstStyle/>
          <a:p>
            <a:endParaRPr dirty="0"/>
          </a:p>
        </p:txBody>
      </p:sp>
      <p:sp>
        <p:nvSpPr>
          <p:cNvPr id="34" name="object 34"/>
          <p:cNvSpPr/>
          <p:nvPr/>
        </p:nvSpPr>
        <p:spPr>
          <a:xfrm>
            <a:off x="938377" y="5997867"/>
            <a:ext cx="48895" cy="101600"/>
          </a:xfrm>
          <a:custGeom>
            <a:avLst/>
            <a:gdLst/>
            <a:ahLst/>
            <a:cxnLst/>
            <a:rect l="l" t="t" r="r" b="b"/>
            <a:pathLst>
              <a:path w="48894" h="101600">
                <a:moveTo>
                  <a:pt x="18122" y="0"/>
                </a:moveTo>
                <a:lnTo>
                  <a:pt x="0" y="5854"/>
                </a:lnTo>
                <a:lnTo>
                  <a:pt x="30759" y="101015"/>
                </a:lnTo>
                <a:lnTo>
                  <a:pt x="48882" y="95161"/>
                </a:lnTo>
                <a:lnTo>
                  <a:pt x="18122" y="0"/>
                </a:lnTo>
                <a:close/>
              </a:path>
            </a:pathLst>
          </a:custGeom>
          <a:solidFill>
            <a:srgbClr val="5B5D6B"/>
          </a:solidFill>
        </p:spPr>
        <p:txBody>
          <a:bodyPr wrap="square" lIns="0" tIns="0" rIns="0" bIns="0" rtlCol="0"/>
          <a:lstStyle/>
          <a:p>
            <a:endParaRPr dirty="0"/>
          </a:p>
        </p:txBody>
      </p:sp>
      <p:sp>
        <p:nvSpPr>
          <p:cNvPr id="35" name="object 35"/>
          <p:cNvSpPr/>
          <p:nvPr/>
        </p:nvSpPr>
        <p:spPr>
          <a:xfrm>
            <a:off x="1282700" y="5809462"/>
            <a:ext cx="71755" cy="93980"/>
          </a:xfrm>
          <a:custGeom>
            <a:avLst/>
            <a:gdLst/>
            <a:ahLst/>
            <a:cxnLst/>
            <a:rect l="l" t="t" r="r" b="b"/>
            <a:pathLst>
              <a:path w="71755" h="93979">
                <a:moveTo>
                  <a:pt x="15747" y="0"/>
                </a:moveTo>
                <a:lnTo>
                  <a:pt x="0" y="10604"/>
                </a:lnTo>
                <a:lnTo>
                  <a:pt x="55625" y="93649"/>
                </a:lnTo>
                <a:lnTo>
                  <a:pt x="71500" y="83045"/>
                </a:lnTo>
                <a:lnTo>
                  <a:pt x="15747" y="0"/>
                </a:lnTo>
                <a:close/>
              </a:path>
            </a:pathLst>
          </a:custGeom>
          <a:solidFill>
            <a:srgbClr val="5B5D6B"/>
          </a:solidFill>
        </p:spPr>
        <p:txBody>
          <a:bodyPr wrap="square" lIns="0" tIns="0" rIns="0" bIns="0" rtlCol="0"/>
          <a:lstStyle/>
          <a:p>
            <a:endParaRPr dirty="0"/>
          </a:p>
        </p:txBody>
      </p:sp>
      <p:sp>
        <p:nvSpPr>
          <p:cNvPr id="36" name="object 36"/>
          <p:cNvSpPr/>
          <p:nvPr/>
        </p:nvSpPr>
        <p:spPr>
          <a:xfrm>
            <a:off x="1239786" y="5834862"/>
            <a:ext cx="71755" cy="93980"/>
          </a:xfrm>
          <a:custGeom>
            <a:avLst/>
            <a:gdLst/>
            <a:ahLst/>
            <a:cxnLst/>
            <a:rect l="l" t="t" r="r" b="b"/>
            <a:pathLst>
              <a:path w="71755" h="93979">
                <a:moveTo>
                  <a:pt x="15811" y="0"/>
                </a:moveTo>
                <a:lnTo>
                  <a:pt x="0" y="10604"/>
                </a:lnTo>
                <a:lnTo>
                  <a:pt x="55740" y="93649"/>
                </a:lnTo>
                <a:lnTo>
                  <a:pt x="71488" y="83045"/>
                </a:lnTo>
                <a:lnTo>
                  <a:pt x="15811" y="0"/>
                </a:lnTo>
                <a:close/>
              </a:path>
            </a:pathLst>
          </a:custGeom>
          <a:solidFill>
            <a:srgbClr val="5B5D6B"/>
          </a:solidFill>
        </p:spPr>
        <p:txBody>
          <a:bodyPr wrap="square" lIns="0" tIns="0" rIns="0" bIns="0" rtlCol="0"/>
          <a:lstStyle/>
          <a:p>
            <a:endParaRPr dirty="0"/>
          </a:p>
        </p:txBody>
      </p:sp>
      <p:sp>
        <p:nvSpPr>
          <p:cNvPr id="37" name="object 37"/>
          <p:cNvSpPr/>
          <p:nvPr/>
        </p:nvSpPr>
        <p:spPr>
          <a:xfrm>
            <a:off x="1196924" y="5863437"/>
            <a:ext cx="71755" cy="93980"/>
          </a:xfrm>
          <a:custGeom>
            <a:avLst/>
            <a:gdLst/>
            <a:ahLst/>
            <a:cxnLst/>
            <a:rect l="l" t="t" r="r" b="b"/>
            <a:pathLst>
              <a:path w="71755" h="93979">
                <a:moveTo>
                  <a:pt x="15811" y="0"/>
                </a:moveTo>
                <a:lnTo>
                  <a:pt x="0" y="10604"/>
                </a:lnTo>
                <a:lnTo>
                  <a:pt x="55727" y="93649"/>
                </a:lnTo>
                <a:lnTo>
                  <a:pt x="71551" y="83045"/>
                </a:lnTo>
                <a:lnTo>
                  <a:pt x="15811" y="0"/>
                </a:lnTo>
                <a:close/>
              </a:path>
            </a:pathLst>
          </a:custGeom>
          <a:solidFill>
            <a:srgbClr val="5B5D6B"/>
          </a:solidFill>
        </p:spPr>
        <p:txBody>
          <a:bodyPr wrap="square" lIns="0" tIns="0" rIns="0" bIns="0" rtlCol="0"/>
          <a:lstStyle/>
          <a:p>
            <a:endParaRPr dirty="0"/>
          </a:p>
        </p:txBody>
      </p:sp>
      <p:sp>
        <p:nvSpPr>
          <p:cNvPr id="38" name="object 38"/>
          <p:cNvSpPr/>
          <p:nvPr/>
        </p:nvSpPr>
        <p:spPr>
          <a:xfrm>
            <a:off x="1157490" y="5888215"/>
            <a:ext cx="61594" cy="98425"/>
          </a:xfrm>
          <a:custGeom>
            <a:avLst/>
            <a:gdLst/>
            <a:ahLst/>
            <a:cxnLst/>
            <a:rect l="l" t="t" r="r" b="b"/>
            <a:pathLst>
              <a:path w="61594" h="98425">
                <a:moveTo>
                  <a:pt x="17068" y="0"/>
                </a:moveTo>
                <a:lnTo>
                  <a:pt x="0" y="8470"/>
                </a:lnTo>
                <a:lnTo>
                  <a:pt x="44450" y="98069"/>
                </a:lnTo>
                <a:lnTo>
                  <a:pt x="61506" y="89598"/>
                </a:lnTo>
                <a:lnTo>
                  <a:pt x="17068" y="0"/>
                </a:lnTo>
                <a:close/>
              </a:path>
            </a:pathLst>
          </a:custGeom>
          <a:solidFill>
            <a:srgbClr val="5B5D6B"/>
          </a:solidFill>
        </p:spPr>
        <p:txBody>
          <a:bodyPr wrap="square" lIns="0" tIns="0" rIns="0" bIns="0" rtlCol="0"/>
          <a:lstStyle/>
          <a:p>
            <a:endParaRPr dirty="0"/>
          </a:p>
        </p:txBody>
      </p:sp>
      <p:sp>
        <p:nvSpPr>
          <p:cNvPr id="39" name="object 39"/>
          <p:cNvSpPr/>
          <p:nvPr/>
        </p:nvSpPr>
        <p:spPr>
          <a:xfrm>
            <a:off x="1471167" y="5662421"/>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0" name="object 40"/>
          <p:cNvSpPr/>
          <p:nvPr/>
        </p:nvSpPr>
        <p:spPr>
          <a:xfrm>
            <a:off x="1433067" y="5692584"/>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1" name="object 41"/>
          <p:cNvSpPr/>
          <p:nvPr/>
        </p:nvSpPr>
        <p:spPr>
          <a:xfrm>
            <a:off x="1400047" y="5720270"/>
            <a:ext cx="90805" cy="91440"/>
          </a:xfrm>
          <a:custGeom>
            <a:avLst/>
            <a:gdLst/>
            <a:ahLst/>
            <a:cxnLst/>
            <a:rect l="l" t="t" r="r" b="b"/>
            <a:pathLst>
              <a:path w="90805" h="91439">
                <a:moveTo>
                  <a:pt x="13462" y="0"/>
                </a:moveTo>
                <a:lnTo>
                  <a:pt x="0" y="13436"/>
                </a:lnTo>
                <a:lnTo>
                  <a:pt x="77215" y="91058"/>
                </a:lnTo>
                <a:lnTo>
                  <a:pt x="90805" y="77622"/>
                </a:lnTo>
                <a:lnTo>
                  <a:pt x="13462" y="0"/>
                </a:lnTo>
                <a:close/>
              </a:path>
            </a:pathLst>
          </a:custGeom>
          <a:solidFill>
            <a:srgbClr val="5B5D6B"/>
          </a:solidFill>
        </p:spPr>
        <p:txBody>
          <a:bodyPr wrap="square" lIns="0" tIns="0" rIns="0" bIns="0" rtlCol="0"/>
          <a:lstStyle/>
          <a:p>
            <a:endParaRPr dirty="0"/>
          </a:p>
        </p:txBody>
      </p:sp>
      <p:sp>
        <p:nvSpPr>
          <p:cNvPr id="42" name="object 42"/>
          <p:cNvSpPr/>
          <p:nvPr/>
        </p:nvSpPr>
        <p:spPr>
          <a:xfrm>
            <a:off x="1357375" y="5752210"/>
            <a:ext cx="84455" cy="84455"/>
          </a:xfrm>
          <a:custGeom>
            <a:avLst/>
            <a:gdLst/>
            <a:ahLst/>
            <a:cxnLst/>
            <a:rect l="l" t="t" r="r" b="b"/>
            <a:pathLst>
              <a:path w="84455" h="84454">
                <a:moveTo>
                  <a:pt x="13462" y="0"/>
                </a:moveTo>
                <a:lnTo>
                  <a:pt x="0" y="13449"/>
                </a:lnTo>
                <a:lnTo>
                  <a:pt x="70485" y="84315"/>
                </a:lnTo>
                <a:lnTo>
                  <a:pt x="84074" y="70878"/>
                </a:lnTo>
                <a:lnTo>
                  <a:pt x="13462" y="0"/>
                </a:lnTo>
                <a:close/>
              </a:path>
            </a:pathLst>
          </a:custGeom>
          <a:solidFill>
            <a:srgbClr val="5B5D6B"/>
          </a:solidFill>
        </p:spPr>
        <p:txBody>
          <a:bodyPr wrap="square" lIns="0" tIns="0" rIns="0" bIns="0" rtlCol="0"/>
          <a:lstStyle/>
          <a:p>
            <a:endParaRPr dirty="0"/>
          </a:p>
        </p:txBody>
      </p:sp>
      <p:sp>
        <p:nvSpPr>
          <p:cNvPr id="43" name="object 43"/>
          <p:cNvSpPr/>
          <p:nvPr/>
        </p:nvSpPr>
        <p:spPr>
          <a:xfrm>
            <a:off x="1631569" y="5490845"/>
            <a:ext cx="107314" cy="64135"/>
          </a:xfrm>
          <a:custGeom>
            <a:avLst/>
            <a:gdLst/>
            <a:ahLst/>
            <a:cxnLst/>
            <a:rect l="l" t="t" r="r" b="b"/>
            <a:pathLst>
              <a:path w="107314" h="64135">
                <a:moveTo>
                  <a:pt x="8128" y="0"/>
                </a:moveTo>
                <a:lnTo>
                  <a:pt x="0" y="17144"/>
                </a:lnTo>
                <a:lnTo>
                  <a:pt x="98932" y="64134"/>
                </a:lnTo>
                <a:lnTo>
                  <a:pt x="107061" y="46989"/>
                </a:lnTo>
                <a:lnTo>
                  <a:pt x="8128" y="0"/>
                </a:lnTo>
                <a:close/>
              </a:path>
            </a:pathLst>
          </a:custGeom>
          <a:solidFill>
            <a:srgbClr val="5B5D6B"/>
          </a:solidFill>
        </p:spPr>
        <p:txBody>
          <a:bodyPr wrap="square" lIns="0" tIns="0" rIns="0" bIns="0" rtlCol="0"/>
          <a:lstStyle/>
          <a:p>
            <a:endParaRPr dirty="0"/>
          </a:p>
        </p:txBody>
      </p:sp>
      <p:sp>
        <p:nvSpPr>
          <p:cNvPr id="44" name="object 44"/>
          <p:cNvSpPr/>
          <p:nvPr/>
        </p:nvSpPr>
        <p:spPr>
          <a:xfrm>
            <a:off x="1602994" y="5528945"/>
            <a:ext cx="107314" cy="64769"/>
          </a:xfrm>
          <a:custGeom>
            <a:avLst/>
            <a:gdLst/>
            <a:ahLst/>
            <a:cxnLst/>
            <a:rect l="l" t="t" r="r" b="b"/>
            <a:pathLst>
              <a:path w="107314" h="64770">
                <a:moveTo>
                  <a:pt x="8128" y="0"/>
                </a:moveTo>
                <a:lnTo>
                  <a:pt x="0" y="17144"/>
                </a:lnTo>
                <a:lnTo>
                  <a:pt x="98932" y="64185"/>
                </a:lnTo>
                <a:lnTo>
                  <a:pt x="107061" y="46989"/>
                </a:lnTo>
                <a:lnTo>
                  <a:pt x="8128" y="0"/>
                </a:lnTo>
                <a:close/>
              </a:path>
            </a:pathLst>
          </a:custGeom>
          <a:solidFill>
            <a:srgbClr val="5B5D6B"/>
          </a:solidFill>
        </p:spPr>
        <p:txBody>
          <a:bodyPr wrap="square" lIns="0" tIns="0" rIns="0" bIns="0" rtlCol="0"/>
          <a:lstStyle/>
          <a:p>
            <a:endParaRPr dirty="0"/>
          </a:p>
        </p:txBody>
      </p:sp>
      <p:sp>
        <p:nvSpPr>
          <p:cNvPr id="45" name="object 45"/>
          <p:cNvSpPr/>
          <p:nvPr/>
        </p:nvSpPr>
        <p:spPr>
          <a:xfrm>
            <a:off x="1574164" y="5560440"/>
            <a:ext cx="104775" cy="71120"/>
          </a:xfrm>
          <a:custGeom>
            <a:avLst/>
            <a:gdLst/>
            <a:ahLst/>
            <a:cxnLst/>
            <a:rect l="l" t="t" r="r" b="b"/>
            <a:pathLst>
              <a:path w="104775" h="71120">
                <a:moveTo>
                  <a:pt x="9397" y="0"/>
                </a:moveTo>
                <a:lnTo>
                  <a:pt x="0" y="16510"/>
                </a:lnTo>
                <a:lnTo>
                  <a:pt x="94996" y="70980"/>
                </a:lnTo>
                <a:lnTo>
                  <a:pt x="104521" y="54457"/>
                </a:lnTo>
                <a:lnTo>
                  <a:pt x="9397" y="0"/>
                </a:lnTo>
                <a:close/>
              </a:path>
            </a:pathLst>
          </a:custGeom>
          <a:solidFill>
            <a:srgbClr val="5B5D6B"/>
          </a:solidFill>
        </p:spPr>
        <p:txBody>
          <a:bodyPr wrap="square" lIns="0" tIns="0" rIns="0" bIns="0" rtlCol="0"/>
          <a:lstStyle/>
          <a:p>
            <a:endParaRPr dirty="0"/>
          </a:p>
        </p:txBody>
      </p:sp>
      <p:sp>
        <p:nvSpPr>
          <p:cNvPr id="46" name="object 46"/>
          <p:cNvSpPr/>
          <p:nvPr/>
        </p:nvSpPr>
        <p:spPr>
          <a:xfrm>
            <a:off x="1540763" y="5600141"/>
            <a:ext cx="104775" cy="71120"/>
          </a:xfrm>
          <a:custGeom>
            <a:avLst/>
            <a:gdLst/>
            <a:ahLst/>
            <a:cxnLst/>
            <a:rect l="l" t="t" r="r" b="b"/>
            <a:pathLst>
              <a:path w="104775" h="71120">
                <a:moveTo>
                  <a:pt x="9525" y="0"/>
                </a:moveTo>
                <a:lnTo>
                  <a:pt x="0" y="16535"/>
                </a:lnTo>
                <a:lnTo>
                  <a:pt x="95123" y="70967"/>
                </a:lnTo>
                <a:lnTo>
                  <a:pt x="104521" y="54444"/>
                </a:lnTo>
                <a:lnTo>
                  <a:pt x="9525" y="0"/>
                </a:lnTo>
                <a:close/>
              </a:path>
            </a:pathLst>
          </a:custGeom>
          <a:solidFill>
            <a:srgbClr val="5B5D6B"/>
          </a:solidFill>
        </p:spPr>
        <p:txBody>
          <a:bodyPr wrap="square" lIns="0" tIns="0" rIns="0" bIns="0" rtlCol="0"/>
          <a:lstStyle/>
          <a:p>
            <a:endParaRPr dirty="0"/>
          </a:p>
        </p:txBody>
      </p:sp>
      <p:sp>
        <p:nvSpPr>
          <p:cNvPr id="47" name="object 47"/>
          <p:cNvSpPr/>
          <p:nvPr/>
        </p:nvSpPr>
        <p:spPr>
          <a:xfrm>
            <a:off x="1766316" y="5311902"/>
            <a:ext cx="120650" cy="47625"/>
          </a:xfrm>
          <a:custGeom>
            <a:avLst/>
            <a:gdLst/>
            <a:ahLst/>
            <a:cxnLst/>
            <a:rect l="l" t="t" r="r" b="b"/>
            <a:pathLst>
              <a:path w="120650" h="47625">
                <a:moveTo>
                  <a:pt x="4698" y="0"/>
                </a:moveTo>
                <a:lnTo>
                  <a:pt x="0" y="18542"/>
                </a:lnTo>
                <a:lnTo>
                  <a:pt x="115569" y="47371"/>
                </a:lnTo>
                <a:lnTo>
                  <a:pt x="120141" y="28829"/>
                </a:lnTo>
                <a:lnTo>
                  <a:pt x="4698" y="0"/>
                </a:lnTo>
                <a:close/>
              </a:path>
            </a:pathLst>
          </a:custGeom>
          <a:solidFill>
            <a:srgbClr val="5B5D6B"/>
          </a:solidFill>
        </p:spPr>
        <p:txBody>
          <a:bodyPr wrap="square" lIns="0" tIns="0" rIns="0" bIns="0" rtlCol="0"/>
          <a:lstStyle/>
          <a:p>
            <a:endParaRPr dirty="0"/>
          </a:p>
        </p:txBody>
      </p:sp>
      <p:sp>
        <p:nvSpPr>
          <p:cNvPr id="48" name="object 48"/>
          <p:cNvSpPr/>
          <p:nvPr/>
        </p:nvSpPr>
        <p:spPr>
          <a:xfrm>
            <a:off x="1745614" y="5349621"/>
            <a:ext cx="111125" cy="45085"/>
          </a:xfrm>
          <a:custGeom>
            <a:avLst/>
            <a:gdLst/>
            <a:ahLst/>
            <a:cxnLst/>
            <a:rect l="l" t="t" r="r" b="b"/>
            <a:pathLst>
              <a:path w="111125" h="45085">
                <a:moveTo>
                  <a:pt x="4572" y="0"/>
                </a:moveTo>
                <a:lnTo>
                  <a:pt x="0" y="18414"/>
                </a:lnTo>
                <a:lnTo>
                  <a:pt x="106172" y="44957"/>
                </a:lnTo>
                <a:lnTo>
                  <a:pt x="110871" y="26542"/>
                </a:lnTo>
                <a:lnTo>
                  <a:pt x="4572" y="0"/>
                </a:lnTo>
                <a:close/>
              </a:path>
            </a:pathLst>
          </a:custGeom>
          <a:solidFill>
            <a:srgbClr val="5B5D6B"/>
          </a:solidFill>
        </p:spPr>
        <p:txBody>
          <a:bodyPr wrap="square" lIns="0" tIns="0" rIns="0" bIns="0" rtlCol="0"/>
          <a:lstStyle/>
          <a:p>
            <a:endParaRPr dirty="0"/>
          </a:p>
        </p:txBody>
      </p:sp>
      <p:sp>
        <p:nvSpPr>
          <p:cNvPr id="49" name="object 49"/>
          <p:cNvSpPr/>
          <p:nvPr/>
        </p:nvSpPr>
        <p:spPr>
          <a:xfrm>
            <a:off x="1724405" y="5384165"/>
            <a:ext cx="109220" cy="58419"/>
          </a:xfrm>
          <a:custGeom>
            <a:avLst/>
            <a:gdLst/>
            <a:ahLst/>
            <a:cxnLst/>
            <a:rect l="l" t="t" r="r" b="b"/>
            <a:pathLst>
              <a:path w="109219" h="58420">
                <a:moveTo>
                  <a:pt x="7112" y="0"/>
                </a:moveTo>
                <a:lnTo>
                  <a:pt x="0" y="17653"/>
                </a:lnTo>
                <a:lnTo>
                  <a:pt x="101726" y="58420"/>
                </a:lnTo>
                <a:lnTo>
                  <a:pt x="108712" y="40767"/>
                </a:lnTo>
                <a:lnTo>
                  <a:pt x="7112" y="0"/>
                </a:lnTo>
                <a:close/>
              </a:path>
            </a:pathLst>
          </a:custGeom>
          <a:solidFill>
            <a:srgbClr val="5B5D6B"/>
          </a:solidFill>
        </p:spPr>
        <p:txBody>
          <a:bodyPr wrap="square" lIns="0" tIns="0" rIns="0" bIns="0" rtlCol="0"/>
          <a:lstStyle/>
          <a:p>
            <a:endParaRPr dirty="0"/>
          </a:p>
        </p:txBody>
      </p:sp>
      <p:sp>
        <p:nvSpPr>
          <p:cNvPr id="50" name="object 50"/>
          <p:cNvSpPr/>
          <p:nvPr/>
        </p:nvSpPr>
        <p:spPr>
          <a:xfrm>
            <a:off x="1689480" y="5417565"/>
            <a:ext cx="109220" cy="58419"/>
          </a:xfrm>
          <a:custGeom>
            <a:avLst/>
            <a:gdLst/>
            <a:ahLst/>
            <a:cxnLst/>
            <a:rect l="l" t="t" r="r" b="b"/>
            <a:pathLst>
              <a:path w="109219" h="58420">
                <a:moveTo>
                  <a:pt x="7112" y="0"/>
                </a:moveTo>
                <a:lnTo>
                  <a:pt x="0" y="17653"/>
                </a:lnTo>
                <a:lnTo>
                  <a:pt x="101726" y="58293"/>
                </a:lnTo>
                <a:lnTo>
                  <a:pt x="108712" y="40640"/>
                </a:lnTo>
                <a:lnTo>
                  <a:pt x="7112" y="0"/>
                </a:lnTo>
                <a:close/>
              </a:path>
            </a:pathLst>
          </a:custGeom>
          <a:solidFill>
            <a:srgbClr val="5B5D6B"/>
          </a:solidFill>
        </p:spPr>
        <p:txBody>
          <a:bodyPr wrap="square" lIns="0" tIns="0" rIns="0" bIns="0" rtlCol="0"/>
          <a:lstStyle/>
          <a:p>
            <a:endParaRPr dirty="0"/>
          </a:p>
        </p:txBody>
      </p:sp>
      <p:sp>
        <p:nvSpPr>
          <p:cNvPr id="51" name="object 51"/>
          <p:cNvSpPr/>
          <p:nvPr/>
        </p:nvSpPr>
        <p:spPr>
          <a:xfrm>
            <a:off x="1859914" y="5110988"/>
            <a:ext cx="130175" cy="36830"/>
          </a:xfrm>
          <a:custGeom>
            <a:avLst/>
            <a:gdLst/>
            <a:ahLst/>
            <a:cxnLst/>
            <a:rect l="l" t="t" r="r" b="b"/>
            <a:pathLst>
              <a:path w="130175" h="36829">
                <a:moveTo>
                  <a:pt x="2540" y="0"/>
                </a:moveTo>
                <a:lnTo>
                  <a:pt x="0" y="18923"/>
                </a:lnTo>
                <a:lnTo>
                  <a:pt x="127381" y="36449"/>
                </a:lnTo>
                <a:lnTo>
                  <a:pt x="129921" y="17525"/>
                </a:lnTo>
                <a:lnTo>
                  <a:pt x="2540" y="0"/>
                </a:lnTo>
                <a:close/>
              </a:path>
            </a:pathLst>
          </a:custGeom>
          <a:solidFill>
            <a:srgbClr val="5B5D6B"/>
          </a:solidFill>
        </p:spPr>
        <p:txBody>
          <a:bodyPr wrap="square" lIns="0" tIns="0" rIns="0" bIns="0" rtlCol="0"/>
          <a:lstStyle/>
          <a:p>
            <a:endParaRPr dirty="0"/>
          </a:p>
        </p:txBody>
      </p:sp>
      <p:sp>
        <p:nvSpPr>
          <p:cNvPr id="52" name="object 52"/>
          <p:cNvSpPr/>
          <p:nvPr/>
        </p:nvSpPr>
        <p:spPr>
          <a:xfrm>
            <a:off x="1844039" y="5149088"/>
            <a:ext cx="130175" cy="40005"/>
          </a:xfrm>
          <a:custGeom>
            <a:avLst/>
            <a:gdLst/>
            <a:ahLst/>
            <a:cxnLst/>
            <a:rect l="l" t="t" r="r" b="b"/>
            <a:pathLst>
              <a:path w="130175" h="40004">
                <a:moveTo>
                  <a:pt x="3048" y="0"/>
                </a:moveTo>
                <a:lnTo>
                  <a:pt x="0" y="18795"/>
                </a:lnTo>
                <a:lnTo>
                  <a:pt x="126873" y="39624"/>
                </a:lnTo>
                <a:lnTo>
                  <a:pt x="129921" y="20828"/>
                </a:lnTo>
                <a:lnTo>
                  <a:pt x="3048" y="0"/>
                </a:lnTo>
                <a:close/>
              </a:path>
            </a:pathLst>
          </a:custGeom>
          <a:solidFill>
            <a:srgbClr val="5B5D6B"/>
          </a:solidFill>
        </p:spPr>
        <p:txBody>
          <a:bodyPr wrap="square" lIns="0" tIns="0" rIns="0" bIns="0" rtlCol="0"/>
          <a:lstStyle/>
          <a:p>
            <a:endParaRPr dirty="0"/>
          </a:p>
        </p:txBody>
      </p:sp>
      <p:sp>
        <p:nvSpPr>
          <p:cNvPr id="53" name="object 53"/>
          <p:cNvSpPr/>
          <p:nvPr/>
        </p:nvSpPr>
        <p:spPr>
          <a:xfrm>
            <a:off x="1831467" y="5187188"/>
            <a:ext cx="130175" cy="46355"/>
          </a:xfrm>
          <a:custGeom>
            <a:avLst/>
            <a:gdLst/>
            <a:ahLst/>
            <a:cxnLst/>
            <a:rect l="l" t="t" r="r" b="b"/>
            <a:pathLst>
              <a:path w="130175" h="46354">
                <a:moveTo>
                  <a:pt x="3937" y="0"/>
                </a:moveTo>
                <a:lnTo>
                  <a:pt x="0" y="18668"/>
                </a:lnTo>
                <a:lnTo>
                  <a:pt x="125602" y="45974"/>
                </a:lnTo>
                <a:lnTo>
                  <a:pt x="129666" y="27305"/>
                </a:lnTo>
                <a:lnTo>
                  <a:pt x="3937" y="0"/>
                </a:lnTo>
                <a:close/>
              </a:path>
            </a:pathLst>
          </a:custGeom>
          <a:solidFill>
            <a:srgbClr val="5B5D6B"/>
          </a:solidFill>
        </p:spPr>
        <p:txBody>
          <a:bodyPr wrap="square" lIns="0" tIns="0" rIns="0" bIns="0" rtlCol="0"/>
          <a:lstStyle/>
          <a:p>
            <a:endParaRPr dirty="0"/>
          </a:p>
        </p:txBody>
      </p:sp>
      <p:sp>
        <p:nvSpPr>
          <p:cNvPr id="54" name="object 54"/>
          <p:cNvSpPr/>
          <p:nvPr/>
        </p:nvSpPr>
        <p:spPr>
          <a:xfrm>
            <a:off x="1810639" y="5232653"/>
            <a:ext cx="120650" cy="44450"/>
          </a:xfrm>
          <a:custGeom>
            <a:avLst/>
            <a:gdLst/>
            <a:ahLst/>
            <a:cxnLst/>
            <a:rect l="l" t="t" r="r" b="b"/>
            <a:pathLst>
              <a:path w="120650" h="44450">
                <a:moveTo>
                  <a:pt x="4063" y="0"/>
                </a:moveTo>
                <a:lnTo>
                  <a:pt x="0" y="18669"/>
                </a:lnTo>
                <a:lnTo>
                  <a:pt x="116331" y="43942"/>
                </a:lnTo>
                <a:lnTo>
                  <a:pt x="120396" y="25273"/>
                </a:lnTo>
                <a:lnTo>
                  <a:pt x="4063" y="0"/>
                </a:lnTo>
                <a:close/>
              </a:path>
            </a:pathLst>
          </a:custGeom>
          <a:solidFill>
            <a:srgbClr val="5B5D6B"/>
          </a:solidFill>
        </p:spPr>
        <p:txBody>
          <a:bodyPr wrap="square" lIns="0" tIns="0" rIns="0" bIns="0" rtlCol="0"/>
          <a:lstStyle/>
          <a:p>
            <a:endParaRPr dirty="0"/>
          </a:p>
        </p:txBody>
      </p:sp>
      <p:sp>
        <p:nvSpPr>
          <p:cNvPr id="55" name="object 55"/>
          <p:cNvSpPr/>
          <p:nvPr/>
        </p:nvSpPr>
        <p:spPr>
          <a:xfrm>
            <a:off x="1921891" y="4909439"/>
            <a:ext cx="130175" cy="30480"/>
          </a:xfrm>
          <a:custGeom>
            <a:avLst/>
            <a:gdLst/>
            <a:ahLst/>
            <a:cxnLst/>
            <a:rect l="l" t="t" r="r" b="b"/>
            <a:pathLst>
              <a:path w="130175" h="30479">
                <a:moveTo>
                  <a:pt x="128142" y="0"/>
                </a:moveTo>
                <a:lnTo>
                  <a:pt x="0" y="11049"/>
                </a:lnTo>
                <a:lnTo>
                  <a:pt x="1650" y="29972"/>
                </a:lnTo>
                <a:lnTo>
                  <a:pt x="129793" y="19050"/>
                </a:lnTo>
                <a:lnTo>
                  <a:pt x="128142" y="0"/>
                </a:lnTo>
                <a:close/>
              </a:path>
            </a:pathLst>
          </a:custGeom>
          <a:solidFill>
            <a:srgbClr val="5B5D6B"/>
          </a:solidFill>
        </p:spPr>
        <p:txBody>
          <a:bodyPr wrap="square" lIns="0" tIns="0" rIns="0" bIns="0" rtlCol="0"/>
          <a:lstStyle/>
          <a:p>
            <a:endParaRPr dirty="0"/>
          </a:p>
        </p:txBody>
      </p:sp>
      <p:sp>
        <p:nvSpPr>
          <p:cNvPr id="56" name="object 56"/>
          <p:cNvSpPr/>
          <p:nvPr/>
        </p:nvSpPr>
        <p:spPr>
          <a:xfrm>
            <a:off x="1887092" y="5033136"/>
            <a:ext cx="129539" cy="27305"/>
          </a:xfrm>
          <a:custGeom>
            <a:avLst/>
            <a:gdLst/>
            <a:ahLst/>
            <a:cxnLst/>
            <a:rect l="l" t="t" r="r" b="b"/>
            <a:pathLst>
              <a:path w="129539" h="27304">
                <a:moveTo>
                  <a:pt x="1143" y="0"/>
                </a:moveTo>
                <a:lnTo>
                  <a:pt x="0" y="19050"/>
                </a:lnTo>
                <a:lnTo>
                  <a:pt x="128269" y="27050"/>
                </a:lnTo>
                <a:lnTo>
                  <a:pt x="129539" y="8000"/>
                </a:lnTo>
                <a:lnTo>
                  <a:pt x="1143" y="0"/>
                </a:lnTo>
                <a:close/>
              </a:path>
            </a:pathLst>
          </a:custGeom>
          <a:solidFill>
            <a:srgbClr val="5B5D6B"/>
          </a:solidFill>
        </p:spPr>
        <p:txBody>
          <a:bodyPr wrap="square" lIns="0" tIns="0" rIns="0" bIns="0" rtlCol="0"/>
          <a:lstStyle/>
          <a:p>
            <a:endParaRPr dirty="0"/>
          </a:p>
        </p:txBody>
      </p:sp>
      <p:sp>
        <p:nvSpPr>
          <p:cNvPr id="57" name="object 57"/>
          <p:cNvSpPr/>
          <p:nvPr/>
        </p:nvSpPr>
        <p:spPr>
          <a:xfrm>
            <a:off x="1934591" y="4693665"/>
            <a:ext cx="137795" cy="45720"/>
          </a:xfrm>
          <a:custGeom>
            <a:avLst/>
            <a:gdLst/>
            <a:ahLst/>
            <a:cxnLst/>
            <a:rect l="l" t="t" r="r" b="b"/>
            <a:pathLst>
              <a:path w="137794" h="45720">
                <a:moveTo>
                  <a:pt x="133857" y="0"/>
                </a:moveTo>
                <a:lnTo>
                  <a:pt x="0" y="26923"/>
                </a:lnTo>
                <a:lnTo>
                  <a:pt x="3809" y="45592"/>
                </a:lnTo>
                <a:lnTo>
                  <a:pt x="137667" y="18668"/>
                </a:lnTo>
                <a:lnTo>
                  <a:pt x="133857" y="0"/>
                </a:lnTo>
                <a:close/>
              </a:path>
            </a:pathLst>
          </a:custGeom>
          <a:solidFill>
            <a:srgbClr val="5B5D6B"/>
          </a:solidFill>
        </p:spPr>
        <p:txBody>
          <a:bodyPr wrap="square" lIns="0" tIns="0" rIns="0" bIns="0" rtlCol="0"/>
          <a:lstStyle/>
          <a:p>
            <a:endParaRPr dirty="0"/>
          </a:p>
        </p:txBody>
      </p:sp>
      <p:sp>
        <p:nvSpPr>
          <p:cNvPr id="58" name="object 58"/>
          <p:cNvSpPr/>
          <p:nvPr/>
        </p:nvSpPr>
        <p:spPr>
          <a:xfrm>
            <a:off x="1936114" y="47387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59" name="object 59"/>
          <p:cNvSpPr/>
          <p:nvPr/>
        </p:nvSpPr>
        <p:spPr>
          <a:xfrm>
            <a:off x="1936114" y="47768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60" name="object 60"/>
          <p:cNvSpPr/>
          <p:nvPr/>
        </p:nvSpPr>
        <p:spPr>
          <a:xfrm>
            <a:off x="1934591" y="4822571"/>
            <a:ext cx="130175" cy="29209"/>
          </a:xfrm>
          <a:custGeom>
            <a:avLst/>
            <a:gdLst/>
            <a:ahLst/>
            <a:cxnLst/>
            <a:rect l="l" t="t" r="r" b="b"/>
            <a:pathLst>
              <a:path w="130175" h="29210">
                <a:moveTo>
                  <a:pt x="128269" y="0"/>
                </a:moveTo>
                <a:lnTo>
                  <a:pt x="0" y="10159"/>
                </a:lnTo>
                <a:lnTo>
                  <a:pt x="1523" y="29082"/>
                </a:lnTo>
                <a:lnTo>
                  <a:pt x="129666" y="18922"/>
                </a:lnTo>
                <a:lnTo>
                  <a:pt x="128269" y="0"/>
                </a:lnTo>
                <a:close/>
              </a:path>
            </a:pathLst>
          </a:custGeom>
          <a:solidFill>
            <a:srgbClr val="5B5D6B"/>
          </a:solidFill>
        </p:spPr>
        <p:txBody>
          <a:bodyPr wrap="square" lIns="0" tIns="0" rIns="0" bIns="0" rtlCol="0"/>
          <a:lstStyle/>
          <a:p>
            <a:endParaRPr dirty="0"/>
          </a:p>
        </p:txBody>
      </p:sp>
      <p:sp>
        <p:nvSpPr>
          <p:cNvPr id="61" name="object 61"/>
          <p:cNvSpPr/>
          <p:nvPr/>
        </p:nvSpPr>
        <p:spPr>
          <a:xfrm>
            <a:off x="1916683" y="4491735"/>
            <a:ext cx="135890" cy="62230"/>
          </a:xfrm>
          <a:custGeom>
            <a:avLst/>
            <a:gdLst/>
            <a:ahLst/>
            <a:cxnLst/>
            <a:rect l="l" t="t" r="r" b="b"/>
            <a:pathLst>
              <a:path w="135889" h="62229">
                <a:moveTo>
                  <a:pt x="129159" y="0"/>
                </a:moveTo>
                <a:lnTo>
                  <a:pt x="0" y="44068"/>
                </a:lnTo>
                <a:lnTo>
                  <a:pt x="6223" y="62102"/>
                </a:lnTo>
                <a:lnTo>
                  <a:pt x="135382" y="18033"/>
                </a:lnTo>
                <a:lnTo>
                  <a:pt x="129159" y="0"/>
                </a:lnTo>
                <a:close/>
              </a:path>
            </a:pathLst>
          </a:custGeom>
          <a:solidFill>
            <a:srgbClr val="5B5D6B"/>
          </a:solidFill>
        </p:spPr>
        <p:txBody>
          <a:bodyPr wrap="square" lIns="0" tIns="0" rIns="0" bIns="0" rtlCol="0"/>
          <a:lstStyle/>
          <a:p>
            <a:endParaRPr dirty="0"/>
          </a:p>
        </p:txBody>
      </p:sp>
      <p:sp>
        <p:nvSpPr>
          <p:cNvPr id="62" name="object 62"/>
          <p:cNvSpPr/>
          <p:nvPr/>
        </p:nvSpPr>
        <p:spPr>
          <a:xfrm>
            <a:off x="1925701" y="4527930"/>
            <a:ext cx="136525" cy="56515"/>
          </a:xfrm>
          <a:custGeom>
            <a:avLst/>
            <a:gdLst/>
            <a:ahLst/>
            <a:cxnLst/>
            <a:rect l="l" t="t" r="r" b="b"/>
            <a:pathLst>
              <a:path w="136525" h="56514">
                <a:moveTo>
                  <a:pt x="131063" y="0"/>
                </a:moveTo>
                <a:lnTo>
                  <a:pt x="0" y="38100"/>
                </a:lnTo>
                <a:lnTo>
                  <a:pt x="5334" y="56388"/>
                </a:lnTo>
                <a:lnTo>
                  <a:pt x="136398" y="18288"/>
                </a:lnTo>
                <a:lnTo>
                  <a:pt x="131063" y="0"/>
                </a:lnTo>
                <a:close/>
              </a:path>
            </a:pathLst>
          </a:custGeom>
          <a:solidFill>
            <a:srgbClr val="5B5D6B"/>
          </a:solidFill>
        </p:spPr>
        <p:txBody>
          <a:bodyPr wrap="square" lIns="0" tIns="0" rIns="0" bIns="0" rtlCol="0"/>
          <a:lstStyle/>
          <a:p>
            <a:endParaRPr dirty="0"/>
          </a:p>
        </p:txBody>
      </p:sp>
      <p:sp>
        <p:nvSpPr>
          <p:cNvPr id="63" name="object 63"/>
          <p:cNvSpPr/>
          <p:nvPr/>
        </p:nvSpPr>
        <p:spPr>
          <a:xfrm>
            <a:off x="1930400" y="4566030"/>
            <a:ext cx="136525" cy="56515"/>
          </a:xfrm>
          <a:custGeom>
            <a:avLst/>
            <a:gdLst/>
            <a:ahLst/>
            <a:cxnLst/>
            <a:rect l="l" t="t" r="r" b="b"/>
            <a:pathLst>
              <a:path w="136525" h="56514">
                <a:moveTo>
                  <a:pt x="131191" y="0"/>
                </a:moveTo>
                <a:lnTo>
                  <a:pt x="0" y="38100"/>
                </a:lnTo>
                <a:lnTo>
                  <a:pt x="5333" y="56388"/>
                </a:lnTo>
                <a:lnTo>
                  <a:pt x="136525" y="18288"/>
                </a:lnTo>
                <a:lnTo>
                  <a:pt x="131191" y="0"/>
                </a:lnTo>
                <a:close/>
              </a:path>
            </a:pathLst>
          </a:custGeom>
          <a:solidFill>
            <a:srgbClr val="5B5D6B"/>
          </a:solidFill>
        </p:spPr>
        <p:txBody>
          <a:bodyPr wrap="square" lIns="0" tIns="0" rIns="0" bIns="0" rtlCol="0"/>
          <a:lstStyle/>
          <a:p>
            <a:endParaRPr dirty="0"/>
          </a:p>
        </p:txBody>
      </p:sp>
      <p:sp>
        <p:nvSpPr>
          <p:cNvPr id="64" name="object 64"/>
          <p:cNvSpPr/>
          <p:nvPr/>
        </p:nvSpPr>
        <p:spPr>
          <a:xfrm>
            <a:off x="1934845" y="4612004"/>
            <a:ext cx="137160" cy="50165"/>
          </a:xfrm>
          <a:custGeom>
            <a:avLst/>
            <a:gdLst/>
            <a:ahLst/>
            <a:cxnLst/>
            <a:rect l="l" t="t" r="r" b="b"/>
            <a:pathLst>
              <a:path w="137160" h="50164">
                <a:moveTo>
                  <a:pt x="132715" y="0"/>
                </a:moveTo>
                <a:lnTo>
                  <a:pt x="0" y="31623"/>
                </a:lnTo>
                <a:lnTo>
                  <a:pt x="4444" y="50165"/>
                </a:lnTo>
                <a:lnTo>
                  <a:pt x="137160" y="18542"/>
                </a:lnTo>
                <a:lnTo>
                  <a:pt x="132715" y="0"/>
                </a:lnTo>
                <a:close/>
              </a:path>
            </a:pathLst>
          </a:custGeom>
          <a:solidFill>
            <a:srgbClr val="5B5D6B"/>
          </a:solidFill>
        </p:spPr>
        <p:txBody>
          <a:bodyPr wrap="square" lIns="0" tIns="0" rIns="0" bIns="0" rtlCol="0"/>
          <a:lstStyle/>
          <a:p>
            <a:endParaRPr dirty="0"/>
          </a:p>
        </p:txBody>
      </p:sp>
      <p:sp>
        <p:nvSpPr>
          <p:cNvPr id="65" name="object 65"/>
          <p:cNvSpPr/>
          <p:nvPr/>
        </p:nvSpPr>
        <p:spPr>
          <a:xfrm>
            <a:off x="1852041" y="4300473"/>
            <a:ext cx="131445" cy="76835"/>
          </a:xfrm>
          <a:custGeom>
            <a:avLst/>
            <a:gdLst/>
            <a:ahLst/>
            <a:cxnLst/>
            <a:rect l="l" t="t" r="r" b="b"/>
            <a:pathLst>
              <a:path w="131444" h="76835">
                <a:moveTo>
                  <a:pt x="123062" y="0"/>
                </a:moveTo>
                <a:lnTo>
                  <a:pt x="0" y="59181"/>
                </a:lnTo>
                <a:lnTo>
                  <a:pt x="8254" y="76326"/>
                </a:lnTo>
                <a:lnTo>
                  <a:pt x="131317" y="17144"/>
                </a:lnTo>
                <a:lnTo>
                  <a:pt x="123062" y="0"/>
                </a:lnTo>
                <a:close/>
              </a:path>
            </a:pathLst>
          </a:custGeom>
          <a:solidFill>
            <a:srgbClr val="5B5D6B"/>
          </a:solidFill>
        </p:spPr>
        <p:txBody>
          <a:bodyPr wrap="square" lIns="0" tIns="0" rIns="0" bIns="0" rtlCol="0"/>
          <a:lstStyle/>
          <a:p>
            <a:endParaRPr dirty="0"/>
          </a:p>
        </p:txBody>
      </p:sp>
      <p:sp>
        <p:nvSpPr>
          <p:cNvPr id="66" name="object 66"/>
          <p:cNvSpPr/>
          <p:nvPr/>
        </p:nvSpPr>
        <p:spPr>
          <a:xfrm>
            <a:off x="1868423" y="4343527"/>
            <a:ext cx="133985" cy="69850"/>
          </a:xfrm>
          <a:custGeom>
            <a:avLst/>
            <a:gdLst/>
            <a:ahLst/>
            <a:cxnLst/>
            <a:rect l="l" t="t" r="r" b="b"/>
            <a:pathLst>
              <a:path w="133985" h="69850">
                <a:moveTo>
                  <a:pt x="126237" y="0"/>
                </a:moveTo>
                <a:lnTo>
                  <a:pt x="0" y="51943"/>
                </a:lnTo>
                <a:lnTo>
                  <a:pt x="7238" y="69596"/>
                </a:lnTo>
                <a:lnTo>
                  <a:pt x="133476" y="17653"/>
                </a:lnTo>
                <a:lnTo>
                  <a:pt x="126237" y="0"/>
                </a:lnTo>
                <a:close/>
              </a:path>
            </a:pathLst>
          </a:custGeom>
          <a:solidFill>
            <a:srgbClr val="5B5D6B"/>
          </a:solidFill>
        </p:spPr>
        <p:txBody>
          <a:bodyPr wrap="square" lIns="0" tIns="0" rIns="0" bIns="0" rtlCol="0"/>
          <a:lstStyle/>
          <a:p>
            <a:endParaRPr dirty="0"/>
          </a:p>
        </p:txBody>
      </p:sp>
      <p:sp>
        <p:nvSpPr>
          <p:cNvPr id="67" name="object 67"/>
          <p:cNvSpPr/>
          <p:nvPr/>
        </p:nvSpPr>
        <p:spPr>
          <a:xfrm>
            <a:off x="1881123" y="438010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68" name="object 68"/>
          <p:cNvSpPr/>
          <p:nvPr/>
        </p:nvSpPr>
        <p:spPr>
          <a:xfrm>
            <a:off x="1896998" y="441185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69" name="object 69"/>
          <p:cNvSpPr/>
          <p:nvPr/>
        </p:nvSpPr>
        <p:spPr>
          <a:xfrm>
            <a:off x="1753235" y="4137152"/>
            <a:ext cx="125730" cy="88900"/>
          </a:xfrm>
          <a:custGeom>
            <a:avLst/>
            <a:gdLst/>
            <a:ahLst/>
            <a:cxnLst/>
            <a:rect l="l" t="t" r="r" b="b"/>
            <a:pathLst>
              <a:path w="125730" h="88900">
                <a:moveTo>
                  <a:pt x="115569" y="0"/>
                </a:moveTo>
                <a:lnTo>
                  <a:pt x="0" y="72517"/>
                </a:lnTo>
                <a:lnTo>
                  <a:pt x="10159" y="88646"/>
                </a:lnTo>
                <a:lnTo>
                  <a:pt x="125729" y="16129"/>
                </a:lnTo>
                <a:lnTo>
                  <a:pt x="115569" y="0"/>
                </a:lnTo>
                <a:close/>
              </a:path>
            </a:pathLst>
          </a:custGeom>
          <a:solidFill>
            <a:srgbClr val="5B5D6B"/>
          </a:solidFill>
        </p:spPr>
        <p:txBody>
          <a:bodyPr wrap="square" lIns="0" tIns="0" rIns="0" bIns="0" rtlCol="0"/>
          <a:lstStyle/>
          <a:p>
            <a:endParaRPr dirty="0"/>
          </a:p>
        </p:txBody>
      </p:sp>
      <p:sp>
        <p:nvSpPr>
          <p:cNvPr id="70" name="object 70"/>
          <p:cNvSpPr/>
          <p:nvPr/>
        </p:nvSpPr>
        <p:spPr>
          <a:xfrm>
            <a:off x="1773173" y="4165346"/>
            <a:ext cx="127635" cy="86360"/>
          </a:xfrm>
          <a:custGeom>
            <a:avLst/>
            <a:gdLst/>
            <a:ahLst/>
            <a:cxnLst/>
            <a:rect l="l" t="t" r="r" b="b"/>
            <a:pathLst>
              <a:path w="127635" h="86360">
                <a:moveTo>
                  <a:pt x="117348" y="0"/>
                </a:moveTo>
                <a:lnTo>
                  <a:pt x="0" y="69849"/>
                </a:lnTo>
                <a:lnTo>
                  <a:pt x="9778" y="86232"/>
                </a:lnTo>
                <a:lnTo>
                  <a:pt x="127126" y="16382"/>
                </a:lnTo>
                <a:lnTo>
                  <a:pt x="117348" y="0"/>
                </a:lnTo>
                <a:close/>
              </a:path>
            </a:pathLst>
          </a:custGeom>
          <a:solidFill>
            <a:srgbClr val="5B5D6B"/>
          </a:solidFill>
        </p:spPr>
        <p:txBody>
          <a:bodyPr wrap="square" lIns="0" tIns="0" rIns="0" bIns="0" rtlCol="0"/>
          <a:lstStyle/>
          <a:p>
            <a:endParaRPr dirty="0"/>
          </a:p>
        </p:txBody>
      </p:sp>
      <p:sp>
        <p:nvSpPr>
          <p:cNvPr id="71" name="object 71"/>
          <p:cNvSpPr/>
          <p:nvPr/>
        </p:nvSpPr>
        <p:spPr>
          <a:xfrm>
            <a:off x="1796288" y="4201795"/>
            <a:ext cx="128905" cy="83185"/>
          </a:xfrm>
          <a:custGeom>
            <a:avLst/>
            <a:gdLst/>
            <a:ahLst/>
            <a:cxnLst/>
            <a:rect l="l" t="t" r="r" b="b"/>
            <a:pathLst>
              <a:path w="128905" h="83185">
                <a:moveTo>
                  <a:pt x="119253" y="0"/>
                </a:moveTo>
                <a:lnTo>
                  <a:pt x="0" y="66547"/>
                </a:lnTo>
                <a:lnTo>
                  <a:pt x="9270" y="83184"/>
                </a:lnTo>
                <a:lnTo>
                  <a:pt x="128524" y="16636"/>
                </a:lnTo>
                <a:lnTo>
                  <a:pt x="119253" y="0"/>
                </a:lnTo>
                <a:close/>
              </a:path>
            </a:pathLst>
          </a:custGeom>
          <a:solidFill>
            <a:srgbClr val="5B5D6B"/>
          </a:solidFill>
        </p:spPr>
        <p:txBody>
          <a:bodyPr wrap="square" lIns="0" tIns="0" rIns="0" bIns="0" rtlCol="0"/>
          <a:lstStyle/>
          <a:p>
            <a:endParaRPr dirty="0"/>
          </a:p>
        </p:txBody>
      </p:sp>
      <p:sp>
        <p:nvSpPr>
          <p:cNvPr id="72" name="object 72"/>
          <p:cNvSpPr/>
          <p:nvPr/>
        </p:nvSpPr>
        <p:spPr>
          <a:xfrm>
            <a:off x="1816989" y="4228719"/>
            <a:ext cx="128905" cy="83820"/>
          </a:xfrm>
          <a:custGeom>
            <a:avLst/>
            <a:gdLst/>
            <a:ahLst/>
            <a:cxnLst/>
            <a:rect l="l" t="t" r="r" b="b"/>
            <a:pathLst>
              <a:path w="128905" h="83820">
                <a:moveTo>
                  <a:pt x="119125" y="0"/>
                </a:moveTo>
                <a:lnTo>
                  <a:pt x="0" y="66674"/>
                </a:lnTo>
                <a:lnTo>
                  <a:pt x="9271" y="83311"/>
                </a:lnTo>
                <a:lnTo>
                  <a:pt x="128397" y="16636"/>
                </a:lnTo>
                <a:lnTo>
                  <a:pt x="119125" y="0"/>
                </a:lnTo>
                <a:close/>
              </a:path>
            </a:pathLst>
          </a:custGeom>
          <a:solidFill>
            <a:srgbClr val="5B5D6B"/>
          </a:solidFill>
        </p:spPr>
        <p:txBody>
          <a:bodyPr wrap="square" lIns="0" tIns="0" rIns="0" bIns="0" rtlCol="0"/>
          <a:lstStyle/>
          <a:p>
            <a:endParaRPr dirty="0"/>
          </a:p>
        </p:txBody>
      </p:sp>
      <p:sp>
        <p:nvSpPr>
          <p:cNvPr id="73" name="object 73"/>
          <p:cNvSpPr/>
          <p:nvPr/>
        </p:nvSpPr>
        <p:spPr>
          <a:xfrm>
            <a:off x="1620266" y="3986529"/>
            <a:ext cx="115570" cy="104139"/>
          </a:xfrm>
          <a:custGeom>
            <a:avLst/>
            <a:gdLst/>
            <a:ahLst/>
            <a:cxnLst/>
            <a:rect l="l" t="t" r="r" b="b"/>
            <a:pathLst>
              <a:path w="115569" h="104139">
                <a:moveTo>
                  <a:pt x="102870" y="0"/>
                </a:moveTo>
                <a:lnTo>
                  <a:pt x="0" y="89789"/>
                </a:lnTo>
                <a:lnTo>
                  <a:pt x="12572" y="104140"/>
                </a:lnTo>
                <a:lnTo>
                  <a:pt x="115442" y="14351"/>
                </a:lnTo>
                <a:lnTo>
                  <a:pt x="102870" y="0"/>
                </a:lnTo>
                <a:close/>
              </a:path>
            </a:pathLst>
          </a:custGeom>
          <a:solidFill>
            <a:srgbClr val="5B5D6B"/>
          </a:solidFill>
        </p:spPr>
        <p:txBody>
          <a:bodyPr wrap="square" lIns="0" tIns="0" rIns="0" bIns="0" rtlCol="0"/>
          <a:lstStyle/>
          <a:p>
            <a:endParaRPr dirty="0"/>
          </a:p>
        </p:txBody>
      </p:sp>
      <p:sp>
        <p:nvSpPr>
          <p:cNvPr id="74" name="object 74"/>
          <p:cNvSpPr/>
          <p:nvPr/>
        </p:nvSpPr>
        <p:spPr>
          <a:xfrm>
            <a:off x="1653667" y="4016755"/>
            <a:ext cx="115570" cy="104139"/>
          </a:xfrm>
          <a:custGeom>
            <a:avLst/>
            <a:gdLst/>
            <a:ahLst/>
            <a:cxnLst/>
            <a:rect l="l" t="t" r="r" b="b"/>
            <a:pathLst>
              <a:path w="115569" h="104139">
                <a:moveTo>
                  <a:pt x="102869" y="0"/>
                </a:moveTo>
                <a:lnTo>
                  <a:pt x="0" y="89662"/>
                </a:lnTo>
                <a:lnTo>
                  <a:pt x="12445" y="104013"/>
                </a:lnTo>
                <a:lnTo>
                  <a:pt x="115315" y="14351"/>
                </a:lnTo>
                <a:lnTo>
                  <a:pt x="102869" y="0"/>
                </a:lnTo>
                <a:close/>
              </a:path>
            </a:pathLst>
          </a:custGeom>
          <a:solidFill>
            <a:srgbClr val="5B5D6B"/>
          </a:solidFill>
        </p:spPr>
        <p:txBody>
          <a:bodyPr wrap="square" lIns="0" tIns="0" rIns="0" bIns="0" rtlCol="0"/>
          <a:lstStyle/>
          <a:p>
            <a:endParaRPr dirty="0"/>
          </a:p>
        </p:txBody>
      </p:sp>
      <p:sp>
        <p:nvSpPr>
          <p:cNvPr id="75" name="object 75"/>
          <p:cNvSpPr/>
          <p:nvPr/>
        </p:nvSpPr>
        <p:spPr>
          <a:xfrm>
            <a:off x="1677416" y="4043679"/>
            <a:ext cx="115570" cy="104139"/>
          </a:xfrm>
          <a:custGeom>
            <a:avLst/>
            <a:gdLst/>
            <a:ahLst/>
            <a:cxnLst/>
            <a:rect l="l" t="t" r="r" b="b"/>
            <a:pathLst>
              <a:path w="115569" h="104139">
                <a:moveTo>
                  <a:pt x="102869" y="0"/>
                </a:moveTo>
                <a:lnTo>
                  <a:pt x="0" y="89789"/>
                </a:lnTo>
                <a:lnTo>
                  <a:pt x="12572" y="104140"/>
                </a:lnTo>
                <a:lnTo>
                  <a:pt x="115442" y="14351"/>
                </a:lnTo>
                <a:lnTo>
                  <a:pt x="102869" y="0"/>
                </a:lnTo>
                <a:close/>
              </a:path>
            </a:pathLst>
          </a:custGeom>
          <a:solidFill>
            <a:srgbClr val="5B5D6B"/>
          </a:solidFill>
        </p:spPr>
        <p:txBody>
          <a:bodyPr wrap="square" lIns="0" tIns="0" rIns="0" bIns="0" rtlCol="0"/>
          <a:lstStyle/>
          <a:p>
            <a:endParaRPr dirty="0"/>
          </a:p>
        </p:txBody>
      </p:sp>
      <p:sp>
        <p:nvSpPr>
          <p:cNvPr id="76" name="object 76"/>
          <p:cNvSpPr/>
          <p:nvPr/>
        </p:nvSpPr>
        <p:spPr>
          <a:xfrm>
            <a:off x="1704720" y="4070730"/>
            <a:ext cx="118110" cy="100965"/>
          </a:xfrm>
          <a:custGeom>
            <a:avLst/>
            <a:gdLst/>
            <a:ahLst/>
            <a:cxnLst/>
            <a:rect l="l" t="t" r="r" b="b"/>
            <a:pathLst>
              <a:path w="118110" h="100964">
                <a:moveTo>
                  <a:pt x="106045" y="0"/>
                </a:moveTo>
                <a:lnTo>
                  <a:pt x="0" y="85979"/>
                </a:lnTo>
                <a:lnTo>
                  <a:pt x="11937" y="100838"/>
                </a:lnTo>
                <a:lnTo>
                  <a:pt x="117983" y="14859"/>
                </a:lnTo>
                <a:lnTo>
                  <a:pt x="106045" y="0"/>
                </a:lnTo>
                <a:close/>
              </a:path>
            </a:pathLst>
          </a:custGeom>
          <a:solidFill>
            <a:srgbClr val="5B5D6B"/>
          </a:solidFill>
        </p:spPr>
        <p:txBody>
          <a:bodyPr wrap="square" lIns="0" tIns="0" rIns="0" bIns="0" rtlCol="0"/>
          <a:lstStyle/>
          <a:p>
            <a:endParaRPr dirty="0"/>
          </a:p>
        </p:txBody>
      </p:sp>
      <p:sp>
        <p:nvSpPr>
          <p:cNvPr id="77" name="object 77"/>
          <p:cNvSpPr/>
          <p:nvPr/>
        </p:nvSpPr>
        <p:spPr>
          <a:xfrm>
            <a:off x="771525" y="4068698"/>
            <a:ext cx="285750" cy="240029"/>
          </a:xfrm>
          <a:custGeom>
            <a:avLst/>
            <a:gdLst/>
            <a:ahLst/>
            <a:cxnLst/>
            <a:rect l="l" t="t" r="r" b="b"/>
            <a:pathLst>
              <a:path w="285750" h="240029">
                <a:moveTo>
                  <a:pt x="146950" y="73151"/>
                </a:moveTo>
                <a:lnTo>
                  <a:pt x="101600" y="73151"/>
                </a:lnTo>
                <a:lnTo>
                  <a:pt x="149225" y="239775"/>
                </a:lnTo>
                <a:lnTo>
                  <a:pt x="204787" y="239775"/>
                </a:lnTo>
                <a:lnTo>
                  <a:pt x="227000" y="177926"/>
                </a:lnTo>
                <a:lnTo>
                  <a:pt x="177800" y="177926"/>
                </a:lnTo>
                <a:lnTo>
                  <a:pt x="146950" y="73151"/>
                </a:lnTo>
                <a:close/>
              </a:path>
              <a:path w="285750" h="240029">
                <a:moveTo>
                  <a:pt x="125412" y="0"/>
                </a:moveTo>
                <a:lnTo>
                  <a:pt x="76200" y="0"/>
                </a:lnTo>
                <a:lnTo>
                  <a:pt x="0" y="228726"/>
                </a:lnTo>
                <a:lnTo>
                  <a:pt x="44450" y="233425"/>
                </a:lnTo>
                <a:lnTo>
                  <a:pt x="101600" y="73151"/>
                </a:lnTo>
                <a:lnTo>
                  <a:pt x="146950" y="73151"/>
                </a:lnTo>
                <a:lnTo>
                  <a:pt x="125412" y="0"/>
                </a:lnTo>
                <a:close/>
              </a:path>
              <a:path w="285750" h="240029">
                <a:moveTo>
                  <a:pt x="285750" y="14350"/>
                </a:moveTo>
                <a:lnTo>
                  <a:pt x="234950" y="15875"/>
                </a:lnTo>
                <a:lnTo>
                  <a:pt x="177800" y="177926"/>
                </a:lnTo>
                <a:lnTo>
                  <a:pt x="227000" y="177926"/>
                </a:lnTo>
                <a:lnTo>
                  <a:pt x="285750" y="14350"/>
                </a:lnTo>
                <a:close/>
              </a:path>
            </a:pathLst>
          </a:custGeom>
          <a:solidFill>
            <a:srgbClr val="5B5D6B"/>
          </a:solidFill>
        </p:spPr>
        <p:txBody>
          <a:bodyPr wrap="square" lIns="0" tIns="0" rIns="0" bIns="0" rtlCol="0"/>
          <a:lstStyle/>
          <a:p>
            <a:endParaRPr dirty="0"/>
          </a:p>
        </p:txBody>
      </p:sp>
      <p:sp>
        <p:nvSpPr>
          <p:cNvPr id="78" name="object 78"/>
          <p:cNvSpPr/>
          <p:nvPr/>
        </p:nvSpPr>
        <p:spPr>
          <a:xfrm>
            <a:off x="293331" y="4071111"/>
            <a:ext cx="671195" cy="1840230"/>
          </a:xfrm>
          <a:custGeom>
            <a:avLst/>
            <a:gdLst/>
            <a:ahLst/>
            <a:cxnLst/>
            <a:rect l="l" t="t" r="r" b="b"/>
            <a:pathLst>
              <a:path w="671194" h="1840229">
                <a:moveTo>
                  <a:pt x="652691" y="0"/>
                </a:moveTo>
                <a:lnTo>
                  <a:pt x="0" y="1833575"/>
                </a:lnTo>
                <a:lnTo>
                  <a:pt x="17945" y="1839963"/>
                </a:lnTo>
                <a:lnTo>
                  <a:pt x="670636" y="6350"/>
                </a:lnTo>
                <a:lnTo>
                  <a:pt x="652691" y="0"/>
                </a:lnTo>
                <a:close/>
              </a:path>
            </a:pathLst>
          </a:custGeom>
          <a:solidFill>
            <a:srgbClr val="5B5D6B"/>
          </a:solidFill>
        </p:spPr>
        <p:txBody>
          <a:bodyPr wrap="square" lIns="0" tIns="0" rIns="0" bIns="0" rtlCol="0"/>
          <a:lstStyle/>
          <a:p>
            <a:endParaRPr dirty="0"/>
          </a:p>
        </p:txBody>
      </p:sp>
      <p:sp>
        <p:nvSpPr>
          <p:cNvPr id="79" name="object 79"/>
          <p:cNvSpPr/>
          <p:nvPr/>
        </p:nvSpPr>
        <p:spPr>
          <a:xfrm>
            <a:off x="7662" y="4937505"/>
            <a:ext cx="1634489" cy="132715"/>
          </a:xfrm>
          <a:custGeom>
            <a:avLst/>
            <a:gdLst/>
            <a:ahLst/>
            <a:cxnLst/>
            <a:rect l="l" t="t" r="r" b="b"/>
            <a:pathLst>
              <a:path w="1634489" h="132714">
                <a:moveTo>
                  <a:pt x="1322" y="0"/>
                </a:moveTo>
                <a:lnTo>
                  <a:pt x="0" y="19050"/>
                </a:lnTo>
                <a:lnTo>
                  <a:pt x="1632796" y="132588"/>
                </a:lnTo>
                <a:lnTo>
                  <a:pt x="1634066" y="113538"/>
                </a:lnTo>
                <a:lnTo>
                  <a:pt x="1322" y="0"/>
                </a:lnTo>
                <a:close/>
              </a:path>
            </a:pathLst>
          </a:custGeom>
          <a:solidFill>
            <a:srgbClr val="5B5D6B"/>
          </a:solidFill>
        </p:spPr>
        <p:txBody>
          <a:bodyPr wrap="square" lIns="0" tIns="0" rIns="0" bIns="0" rtlCol="0"/>
          <a:lstStyle/>
          <a:p>
            <a:endParaRPr dirty="0"/>
          </a:p>
        </p:txBody>
      </p:sp>
      <p:sp>
        <p:nvSpPr>
          <p:cNvPr id="80" name="object 80"/>
          <p:cNvSpPr/>
          <p:nvPr/>
        </p:nvSpPr>
        <p:spPr>
          <a:xfrm>
            <a:off x="1455038" y="3880484"/>
            <a:ext cx="98425" cy="109855"/>
          </a:xfrm>
          <a:custGeom>
            <a:avLst/>
            <a:gdLst/>
            <a:ahLst/>
            <a:cxnLst/>
            <a:rect l="l" t="t" r="r" b="b"/>
            <a:pathLst>
              <a:path w="98425" h="109854">
                <a:moveTo>
                  <a:pt x="83820" y="0"/>
                </a:moveTo>
                <a:lnTo>
                  <a:pt x="0" y="97408"/>
                </a:lnTo>
                <a:lnTo>
                  <a:pt x="14351" y="109854"/>
                </a:lnTo>
                <a:lnTo>
                  <a:pt x="98298" y="12445"/>
                </a:lnTo>
                <a:lnTo>
                  <a:pt x="83820" y="0"/>
                </a:lnTo>
                <a:close/>
              </a:path>
            </a:pathLst>
          </a:custGeom>
          <a:solidFill>
            <a:srgbClr val="5B5D6B"/>
          </a:solidFill>
        </p:spPr>
        <p:txBody>
          <a:bodyPr wrap="square" lIns="0" tIns="0" rIns="0" bIns="0" rtlCol="0"/>
          <a:lstStyle/>
          <a:p>
            <a:endParaRPr dirty="0"/>
          </a:p>
        </p:txBody>
      </p:sp>
      <p:sp>
        <p:nvSpPr>
          <p:cNvPr id="81" name="object 81"/>
          <p:cNvSpPr/>
          <p:nvPr/>
        </p:nvSpPr>
        <p:spPr>
          <a:xfrm>
            <a:off x="1491488" y="3901059"/>
            <a:ext cx="98425" cy="110489"/>
          </a:xfrm>
          <a:custGeom>
            <a:avLst/>
            <a:gdLst/>
            <a:ahLst/>
            <a:cxnLst/>
            <a:rect l="l" t="t" r="r" b="b"/>
            <a:pathLst>
              <a:path w="98425" h="110489">
                <a:moveTo>
                  <a:pt x="83947" y="0"/>
                </a:moveTo>
                <a:lnTo>
                  <a:pt x="0" y="97536"/>
                </a:lnTo>
                <a:lnTo>
                  <a:pt x="14478" y="109982"/>
                </a:lnTo>
                <a:lnTo>
                  <a:pt x="98298" y="12446"/>
                </a:lnTo>
                <a:lnTo>
                  <a:pt x="83947" y="0"/>
                </a:lnTo>
                <a:close/>
              </a:path>
            </a:pathLst>
          </a:custGeom>
          <a:solidFill>
            <a:srgbClr val="5B5D6B"/>
          </a:solidFill>
        </p:spPr>
        <p:txBody>
          <a:bodyPr wrap="square" lIns="0" tIns="0" rIns="0" bIns="0" rtlCol="0"/>
          <a:lstStyle/>
          <a:p>
            <a:endParaRPr dirty="0"/>
          </a:p>
        </p:txBody>
      </p:sp>
      <p:sp>
        <p:nvSpPr>
          <p:cNvPr id="82" name="object 82"/>
          <p:cNvSpPr/>
          <p:nvPr/>
        </p:nvSpPr>
        <p:spPr>
          <a:xfrm>
            <a:off x="1530985" y="3915536"/>
            <a:ext cx="103505" cy="116205"/>
          </a:xfrm>
          <a:custGeom>
            <a:avLst/>
            <a:gdLst/>
            <a:ahLst/>
            <a:cxnLst/>
            <a:rect l="l" t="t" r="r" b="b"/>
            <a:pathLst>
              <a:path w="103505" h="116204">
                <a:moveTo>
                  <a:pt x="89027" y="0"/>
                </a:moveTo>
                <a:lnTo>
                  <a:pt x="0" y="103505"/>
                </a:lnTo>
                <a:lnTo>
                  <a:pt x="14478" y="115950"/>
                </a:lnTo>
                <a:lnTo>
                  <a:pt x="103504" y="12445"/>
                </a:lnTo>
                <a:lnTo>
                  <a:pt x="89027" y="0"/>
                </a:lnTo>
                <a:close/>
              </a:path>
            </a:pathLst>
          </a:custGeom>
          <a:solidFill>
            <a:srgbClr val="5B5D6B"/>
          </a:solidFill>
        </p:spPr>
        <p:txBody>
          <a:bodyPr wrap="square" lIns="0" tIns="0" rIns="0" bIns="0" rtlCol="0"/>
          <a:lstStyle/>
          <a:p>
            <a:endParaRPr dirty="0"/>
          </a:p>
        </p:txBody>
      </p:sp>
      <p:sp>
        <p:nvSpPr>
          <p:cNvPr id="83" name="object 83"/>
          <p:cNvSpPr/>
          <p:nvPr/>
        </p:nvSpPr>
        <p:spPr>
          <a:xfrm>
            <a:off x="1559052" y="3938015"/>
            <a:ext cx="111125" cy="109220"/>
          </a:xfrm>
          <a:custGeom>
            <a:avLst/>
            <a:gdLst/>
            <a:ahLst/>
            <a:cxnLst/>
            <a:rect l="l" t="t" r="r" b="b"/>
            <a:pathLst>
              <a:path w="111125" h="109220">
                <a:moveTo>
                  <a:pt x="97535" y="0"/>
                </a:moveTo>
                <a:lnTo>
                  <a:pt x="0" y="95503"/>
                </a:lnTo>
                <a:lnTo>
                  <a:pt x="13334" y="109092"/>
                </a:lnTo>
                <a:lnTo>
                  <a:pt x="110871" y="13588"/>
                </a:lnTo>
                <a:lnTo>
                  <a:pt x="97535" y="0"/>
                </a:lnTo>
                <a:close/>
              </a:path>
            </a:pathLst>
          </a:custGeom>
          <a:solidFill>
            <a:srgbClr val="5B5D6B"/>
          </a:solidFill>
        </p:spPr>
        <p:txBody>
          <a:bodyPr wrap="square" lIns="0" tIns="0" rIns="0" bIns="0" rtlCol="0"/>
          <a:lstStyle/>
          <a:p>
            <a:endParaRPr dirty="0"/>
          </a:p>
        </p:txBody>
      </p:sp>
      <p:sp>
        <p:nvSpPr>
          <p:cNvPr id="84" name="object 84"/>
          <p:cNvSpPr/>
          <p:nvPr/>
        </p:nvSpPr>
        <p:spPr>
          <a:xfrm>
            <a:off x="1273047" y="3804284"/>
            <a:ext cx="74930" cy="113030"/>
          </a:xfrm>
          <a:custGeom>
            <a:avLst/>
            <a:gdLst/>
            <a:ahLst/>
            <a:cxnLst/>
            <a:rect l="l" t="t" r="r" b="b"/>
            <a:pathLst>
              <a:path w="74930" h="113029">
                <a:moveTo>
                  <a:pt x="58293" y="0"/>
                </a:moveTo>
                <a:lnTo>
                  <a:pt x="0" y="103758"/>
                </a:lnTo>
                <a:lnTo>
                  <a:pt x="16510" y="113029"/>
                </a:lnTo>
                <a:lnTo>
                  <a:pt x="74930" y="9270"/>
                </a:lnTo>
                <a:lnTo>
                  <a:pt x="58293" y="0"/>
                </a:lnTo>
                <a:close/>
              </a:path>
            </a:pathLst>
          </a:custGeom>
          <a:solidFill>
            <a:srgbClr val="5B5D6B"/>
          </a:solidFill>
        </p:spPr>
        <p:txBody>
          <a:bodyPr wrap="square" lIns="0" tIns="0" rIns="0" bIns="0" rtlCol="0"/>
          <a:lstStyle/>
          <a:p>
            <a:endParaRPr dirty="0"/>
          </a:p>
        </p:txBody>
      </p:sp>
      <p:sp>
        <p:nvSpPr>
          <p:cNvPr id="85" name="object 85"/>
          <p:cNvSpPr/>
          <p:nvPr/>
        </p:nvSpPr>
        <p:spPr>
          <a:xfrm>
            <a:off x="1315847" y="3816984"/>
            <a:ext cx="74930" cy="113030"/>
          </a:xfrm>
          <a:custGeom>
            <a:avLst/>
            <a:gdLst/>
            <a:ahLst/>
            <a:cxnLst/>
            <a:rect l="l" t="t" r="r" b="b"/>
            <a:pathLst>
              <a:path w="74930" h="113029">
                <a:moveTo>
                  <a:pt x="58419" y="0"/>
                </a:moveTo>
                <a:lnTo>
                  <a:pt x="0" y="103758"/>
                </a:lnTo>
                <a:lnTo>
                  <a:pt x="16637" y="113029"/>
                </a:lnTo>
                <a:lnTo>
                  <a:pt x="74930" y="9270"/>
                </a:lnTo>
                <a:lnTo>
                  <a:pt x="58419" y="0"/>
                </a:lnTo>
                <a:close/>
              </a:path>
            </a:pathLst>
          </a:custGeom>
          <a:solidFill>
            <a:srgbClr val="5B5D6B"/>
          </a:solidFill>
        </p:spPr>
        <p:txBody>
          <a:bodyPr wrap="square" lIns="0" tIns="0" rIns="0" bIns="0" rtlCol="0"/>
          <a:lstStyle/>
          <a:p>
            <a:endParaRPr dirty="0"/>
          </a:p>
        </p:txBody>
      </p:sp>
      <p:sp>
        <p:nvSpPr>
          <p:cNvPr id="86" name="object 86"/>
          <p:cNvSpPr/>
          <p:nvPr/>
        </p:nvSpPr>
        <p:spPr>
          <a:xfrm>
            <a:off x="1351407" y="3824732"/>
            <a:ext cx="83820" cy="120014"/>
          </a:xfrm>
          <a:custGeom>
            <a:avLst/>
            <a:gdLst/>
            <a:ahLst/>
            <a:cxnLst/>
            <a:rect l="l" t="t" r="r" b="b"/>
            <a:pathLst>
              <a:path w="83819" h="120014">
                <a:moveTo>
                  <a:pt x="67056" y="0"/>
                </a:moveTo>
                <a:lnTo>
                  <a:pt x="0" y="109728"/>
                </a:lnTo>
                <a:lnTo>
                  <a:pt x="16256" y="119761"/>
                </a:lnTo>
                <a:lnTo>
                  <a:pt x="83312" y="10033"/>
                </a:lnTo>
                <a:lnTo>
                  <a:pt x="67056" y="0"/>
                </a:lnTo>
                <a:close/>
              </a:path>
            </a:pathLst>
          </a:custGeom>
          <a:solidFill>
            <a:srgbClr val="5B5D6B"/>
          </a:solidFill>
        </p:spPr>
        <p:txBody>
          <a:bodyPr wrap="square" lIns="0" tIns="0" rIns="0" bIns="0" rtlCol="0"/>
          <a:lstStyle/>
          <a:p>
            <a:endParaRPr dirty="0"/>
          </a:p>
        </p:txBody>
      </p:sp>
      <p:sp>
        <p:nvSpPr>
          <p:cNvPr id="87" name="object 87"/>
          <p:cNvSpPr/>
          <p:nvPr/>
        </p:nvSpPr>
        <p:spPr>
          <a:xfrm>
            <a:off x="1386966" y="3846195"/>
            <a:ext cx="92075" cy="114935"/>
          </a:xfrm>
          <a:custGeom>
            <a:avLst/>
            <a:gdLst/>
            <a:ahLst/>
            <a:cxnLst/>
            <a:rect l="l" t="t" r="r" b="b"/>
            <a:pathLst>
              <a:path w="92075" h="114935">
                <a:moveTo>
                  <a:pt x="76200" y="0"/>
                </a:moveTo>
                <a:lnTo>
                  <a:pt x="0" y="103631"/>
                </a:lnTo>
                <a:lnTo>
                  <a:pt x="15367" y="114934"/>
                </a:lnTo>
                <a:lnTo>
                  <a:pt x="91567" y="11302"/>
                </a:lnTo>
                <a:lnTo>
                  <a:pt x="76200" y="0"/>
                </a:lnTo>
                <a:close/>
              </a:path>
            </a:pathLst>
          </a:custGeom>
          <a:solidFill>
            <a:srgbClr val="5B5D6B"/>
          </a:solidFill>
        </p:spPr>
        <p:txBody>
          <a:bodyPr wrap="square" lIns="0" tIns="0" rIns="0" bIns="0" rtlCol="0"/>
          <a:lstStyle/>
          <a:p>
            <a:endParaRPr dirty="0"/>
          </a:p>
        </p:txBody>
      </p:sp>
      <p:sp>
        <p:nvSpPr>
          <p:cNvPr id="88" name="object 88"/>
          <p:cNvSpPr/>
          <p:nvPr/>
        </p:nvSpPr>
        <p:spPr>
          <a:xfrm>
            <a:off x="1062647" y="3753611"/>
            <a:ext cx="54610" cy="119380"/>
          </a:xfrm>
          <a:custGeom>
            <a:avLst/>
            <a:gdLst/>
            <a:ahLst/>
            <a:cxnLst/>
            <a:rect l="l" t="t" r="r" b="b"/>
            <a:pathLst>
              <a:path w="54609" h="119379">
                <a:moveTo>
                  <a:pt x="36194" y="0"/>
                </a:moveTo>
                <a:lnTo>
                  <a:pt x="0" y="113411"/>
                </a:lnTo>
                <a:lnTo>
                  <a:pt x="18148" y="119125"/>
                </a:lnTo>
                <a:lnTo>
                  <a:pt x="54343" y="5714"/>
                </a:lnTo>
                <a:lnTo>
                  <a:pt x="36194" y="0"/>
                </a:lnTo>
                <a:close/>
              </a:path>
            </a:pathLst>
          </a:custGeom>
          <a:solidFill>
            <a:srgbClr val="5B5D6B"/>
          </a:solidFill>
        </p:spPr>
        <p:txBody>
          <a:bodyPr wrap="square" lIns="0" tIns="0" rIns="0" bIns="0" rtlCol="0"/>
          <a:lstStyle/>
          <a:p>
            <a:endParaRPr dirty="0"/>
          </a:p>
        </p:txBody>
      </p:sp>
      <p:sp>
        <p:nvSpPr>
          <p:cNvPr id="89" name="object 89"/>
          <p:cNvSpPr/>
          <p:nvPr/>
        </p:nvSpPr>
        <p:spPr>
          <a:xfrm>
            <a:off x="1105738" y="3763390"/>
            <a:ext cx="57150" cy="118745"/>
          </a:xfrm>
          <a:custGeom>
            <a:avLst/>
            <a:gdLst/>
            <a:ahLst/>
            <a:cxnLst/>
            <a:rect l="l" t="t" r="r" b="b"/>
            <a:pathLst>
              <a:path w="57150" h="118745">
                <a:moveTo>
                  <a:pt x="39077" y="0"/>
                </a:moveTo>
                <a:lnTo>
                  <a:pt x="0" y="112394"/>
                </a:lnTo>
                <a:lnTo>
                  <a:pt x="17983" y="118617"/>
                </a:lnTo>
                <a:lnTo>
                  <a:pt x="57073" y="6222"/>
                </a:lnTo>
                <a:lnTo>
                  <a:pt x="39077" y="0"/>
                </a:lnTo>
                <a:close/>
              </a:path>
            </a:pathLst>
          </a:custGeom>
          <a:solidFill>
            <a:srgbClr val="5B5D6B"/>
          </a:solidFill>
        </p:spPr>
        <p:txBody>
          <a:bodyPr wrap="square" lIns="0" tIns="0" rIns="0" bIns="0" rtlCol="0"/>
          <a:lstStyle/>
          <a:p>
            <a:endParaRPr dirty="0"/>
          </a:p>
        </p:txBody>
      </p:sp>
      <p:sp>
        <p:nvSpPr>
          <p:cNvPr id="90" name="object 90"/>
          <p:cNvSpPr/>
          <p:nvPr/>
        </p:nvSpPr>
        <p:spPr>
          <a:xfrm>
            <a:off x="1153363" y="3771265"/>
            <a:ext cx="57150" cy="118745"/>
          </a:xfrm>
          <a:custGeom>
            <a:avLst/>
            <a:gdLst/>
            <a:ahLst/>
            <a:cxnLst/>
            <a:rect l="l" t="t" r="r" b="b"/>
            <a:pathLst>
              <a:path w="57150" h="118745">
                <a:moveTo>
                  <a:pt x="39077" y="0"/>
                </a:moveTo>
                <a:lnTo>
                  <a:pt x="0" y="112522"/>
                </a:lnTo>
                <a:lnTo>
                  <a:pt x="17983" y="118745"/>
                </a:lnTo>
                <a:lnTo>
                  <a:pt x="57073" y="6223"/>
                </a:lnTo>
                <a:lnTo>
                  <a:pt x="39077" y="0"/>
                </a:lnTo>
                <a:close/>
              </a:path>
            </a:pathLst>
          </a:custGeom>
          <a:solidFill>
            <a:srgbClr val="5B5D6B"/>
          </a:solidFill>
        </p:spPr>
        <p:txBody>
          <a:bodyPr wrap="square" lIns="0" tIns="0" rIns="0" bIns="0" rtlCol="0"/>
          <a:lstStyle/>
          <a:p>
            <a:endParaRPr dirty="0"/>
          </a:p>
        </p:txBody>
      </p:sp>
      <p:sp>
        <p:nvSpPr>
          <p:cNvPr id="91" name="object 91"/>
          <p:cNvSpPr/>
          <p:nvPr/>
        </p:nvSpPr>
        <p:spPr>
          <a:xfrm>
            <a:off x="1197038" y="3778630"/>
            <a:ext cx="65405" cy="116839"/>
          </a:xfrm>
          <a:custGeom>
            <a:avLst/>
            <a:gdLst/>
            <a:ahLst/>
            <a:cxnLst/>
            <a:rect l="l" t="t" r="r" b="b"/>
            <a:pathLst>
              <a:path w="65405" h="116839">
                <a:moveTo>
                  <a:pt x="47498" y="0"/>
                </a:moveTo>
                <a:lnTo>
                  <a:pt x="0" y="109093"/>
                </a:lnTo>
                <a:lnTo>
                  <a:pt x="17462" y="116713"/>
                </a:lnTo>
                <a:lnTo>
                  <a:pt x="64960" y="7620"/>
                </a:lnTo>
                <a:lnTo>
                  <a:pt x="47498" y="0"/>
                </a:lnTo>
                <a:close/>
              </a:path>
            </a:pathLst>
          </a:custGeom>
          <a:solidFill>
            <a:srgbClr val="5B5D6B"/>
          </a:solidFill>
        </p:spPr>
        <p:txBody>
          <a:bodyPr wrap="square" lIns="0" tIns="0" rIns="0" bIns="0" rtlCol="0"/>
          <a:lstStyle/>
          <a:p>
            <a:endParaRPr dirty="0"/>
          </a:p>
        </p:txBody>
      </p:sp>
      <p:sp>
        <p:nvSpPr>
          <p:cNvPr id="92" name="object 92"/>
          <p:cNvSpPr/>
          <p:nvPr/>
        </p:nvSpPr>
        <p:spPr>
          <a:xfrm>
            <a:off x="835342" y="3756025"/>
            <a:ext cx="36195" cy="111125"/>
          </a:xfrm>
          <a:custGeom>
            <a:avLst/>
            <a:gdLst/>
            <a:ahLst/>
            <a:cxnLst/>
            <a:rect l="l" t="t" r="r" b="b"/>
            <a:pathLst>
              <a:path w="36194" h="111125">
                <a:moveTo>
                  <a:pt x="17068" y="0"/>
                </a:moveTo>
                <a:lnTo>
                  <a:pt x="0" y="108204"/>
                </a:lnTo>
                <a:lnTo>
                  <a:pt x="18821" y="111125"/>
                </a:lnTo>
                <a:lnTo>
                  <a:pt x="35877" y="2920"/>
                </a:lnTo>
                <a:lnTo>
                  <a:pt x="17068" y="0"/>
                </a:lnTo>
                <a:close/>
              </a:path>
            </a:pathLst>
          </a:custGeom>
          <a:solidFill>
            <a:srgbClr val="5B5D6B"/>
          </a:solidFill>
        </p:spPr>
        <p:txBody>
          <a:bodyPr wrap="square" lIns="0" tIns="0" rIns="0" bIns="0" rtlCol="0"/>
          <a:lstStyle/>
          <a:p>
            <a:endParaRPr dirty="0"/>
          </a:p>
        </p:txBody>
      </p:sp>
      <p:sp>
        <p:nvSpPr>
          <p:cNvPr id="93" name="object 93"/>
          <p:cNvSpPr/>
          <p:nvPr/>
        </p:nvSpPr>
        <p:spPr>
          <a:xfrm>
            <a:off x="883869" y="3748151"/>
            <a:ext cx="43815" cy="120650"/>
          </a:xfrm>
          <a:custGeom>
            <a:avLst/>
            <a:gdLst/>
            <a:ahLst/>
            <a:cxnLst/>
            <a:rect l="l" t="t" r="r" b="b"/>
            <a:pathLst>
              <a:path w="43815" h="120650">
                <a:moveTo>
                  <a:pt x="24980" y="0"/>
                </a:moveTo>
                <a:lnTo>
                  <a:pt x="0" y="116459"/>
                </a:lnTo>
                <a:lnTo>
                  <a:pt x="18618" y="120523"/>
                </a:lnTo>
                <a:lnTo>
                  <a:pt x="43599" y="4063"/>
                </a:lnTo>
                <a:lnTo>
                  <a:pt x="24980" y="0"/>
                </a:lnTo>
                <a:close/>
              </a:path>
            </a:pathLst>
          </a:custGeom>
          <a:solidFill>
            <a:srgbClr val="5B5D6B"/>
          </a:solidFill>
        </p:spPr>
        <p:txBody>
          <a:bodyPr wrap="square" lIns="0" tIns="0" rIns="0" bIns="0" rtlCol="0"/>
          <a:lstStyle/>
          <a:p>
            <a:endParaRPr dirty="0"/>
          </a:p>
        </p:txBody>
      </p:sp>
      <p:sp>
        <p:nvSpPr>
          <p:cNvPr id="94" name="object 94"/>
          <p:cNvSpPr/>
          <p:nvPr/>
        </p:nvSpPr>
        <p:spPr>
          <a:xfrm>
            <a:off x="931062" y="3743452"/>
            <a:ext cx="45085" cy="120650"/>
          </a:xfrm>
          <a:custGeom>
            <a:avLst/>
            <a:gdLst/>
            <a:ahLst/>
            <a:cxnLst/>
            <a:rect l="l" t="t" r="r" b="b"/>
            <a:pathLst>
              <a:path w="45084" h="120650">
                <a:moveTo>
                  <a:pt x="25869" y="0"/>
                </a:moveTo>
                <a:lnTo>
                  <a:pt x="0" y="116205"/>
                </a:lnTo>
                <a:lnTo>
                  <a:pt x="18592" y="120396"/>
                </a:lnTo>
                <a:lnTo>
                  <a:pt x="44475" y="4191"/>
                </a:lnTo>
                <a:lnTo>
                  <a:pt x="25869" y="0"/>
                </a:lnTo>
                <a:close/>
              </a:path>
            </a:pathLst>
          </a:custGeom>
          <a:solidFill>
            <a:srgbClr val="5B5D6B"/>
          </a:solidFill>
        </p:spPr>
        <p:txBody>
          <a:bodyPr wrap="square" lIns="0" tIns="0" rIns="0" bIns="0" rtlCol="0"/>
          <a:lstStyle/>
          <a:p>
            <a:endParaRPr dirty="0"/>
          </a:p>
        </p:txBody>
      </p:sp>
      <p:sp>
        <p:nvSpPr>
          <p:cNvPr id="95" name="object 95"/>
          <p:cNvSpPr/>
          <p:nvPr/>
        </p:nvSpPr>
        <p:spPr>
          <a:xfrm>
            <a:off x="979195" y="3745103"/>
            <a:ext cx="46990" cy="120650"/>
          </a:xfrm>
          <a:custGeom>
            <a:avLst/>
            <a:gdLst/>
            <a:ahLst/>
            <a:cxnLst/>
            <a:rect l="l" t="t" r="r" b="b"/>
            <a:pathLst>
              <a:path w="46990" h="120650">
                <a:moveTo>
                  <a:pt x="28105" y="0"/>
                </a:moveTo>
                <a:lnTo>
                  <a:pt x="0" y="115697"/>
                </a:lnTo>
                <a:lnTo>
                  <a:pt x="18516" y="120269"/>
                </a:lnTo>
                <a:lnTo>
                  <a:pt x="46621" y="4572"/>
                </a:lnTo>
                <a:lnTo>
                  <a:pt x="28105" y="0"/>
                </a:lnTo>
                <a:close/>
              </a:path>
            </a:pathLst>
          </a:custGeom>
          <a:solidFill>
            <a:srgbClr val="5B5D6B"/>
          </a:solidFill>
        </p:spPr>
        <p:txBody>
          <a:bodyPr wrap="square" lIns="0" tIns="0" rIns="0" bIns="0" rtlCol="0"/>
          <a:lstStyle/>
          <a:p>
            <a:endParaRPr dirty="0"/>
          </a:p>
        </p:txBody>
      </p:sp>
      <p:sp>
        <p:nvSpPr>
          <p:cNvPr id="96" name="object 96"/>
          <p:cNvSpPr/>
          <p:nvPr/>
        </p:nvSpPr>
        <p:spPr>
          <a:xfrm>
            <a:off x="605561" y="3786504"/>
            <a:ext cx="26034" cy="110489"/>
          </a:xfrm>
          <a:custGeom>
            <a:avLst/>
            <a:gdLst/>
            <a:ahLst/>
            <a:cxnLst/>
            <a:rect l="l" t="t" r="r" b="b"/>
            <a:pathLst>
              <a:path w="26034" h="110489">
                <a:moveTo>
                  <a:pt x="6527" y="0"/>
                </a:moveTo>
                <a:lnTo>
                  <a:pt x="0" y="109347"/>
                </a:lnTo>
                <a:lnTo>
                  <a:pt x="19011" y="110490"/>
                </a:lnTo>
                <a:lnTo>
                  <a:pt x="25539" y="1143"/>
                </a:lnTo>
                <a:lnTo>
                  <a:pt x="6527" y="0"/>
                </a:lnTo>
                <a:close/>
              </a:path>
            </a:pathLst>
          </a:custGeom>
          <a:solidFill>
            <a:srgbClr val="5B5D6B"/>
          </a:solidFill>
        </p:spPr>
        <p:txBody>
          <a:bodyPr wrap="square" lIns="0" tIns="0" rIns="0" bIns="0" rtlCol="0"/>
          <a:lstStyle/>
          <a:p>
            <a:endParaRPr dirty="0"/>
          </a:p>
        </p:txBody>
      </p:sp>
      <p:sp>
        <p:nvSpPr>
          <p:cNvPr id="97" name="object 97"/>
          <p:cNvSpPr/>
          <p:nvPr/>
        </p:nvSpPr>
        <p:spPr>
          <a:xfrm>
            <a:off x="665956" y="3778884"/>
            <a:ext cx="0" cy="109855"/>
          </a:xfrm>
          <a:custGeom>
            <a:avLst/>
            <a:gdLst/>
            <a:ahLst/>
            <a:cxnLst/>
            <a:rect l="l" t="t" r="r" b="b"/>
            <a:pathLst>
              <a:path h="109854">
                <a:moveTo>
                  <a:pt x="0" y="0"/>
                </a:moveTo>
                <a:lnTo>
                  <a:pt x="0" y="109854"/>
                </a:lnTo>
              </a:path>
            </a:pathLst>
          </a:custGeom>
          <a:ln w="20307">
            <a:solidFill>
              <a:srgbClr val="5B5D6B"/>
            </a:solidFill>
          </a:ln>
        </p:spPr>
        <p:txBody>
          <a:bodyPr wrap="square" lIns="0" tIns="0" rIns="0" bIns="0" rtlCol="0"/>
          <a:lstStyle/>
          <a:p>
            <a:endParaRPr dirty="0"/>
          </a:p>
        </p:txBody>
      </p:sp>
      <p:sp>
        <p:nvSpPr>
          <p:cNvPr id="98" name="object 98"/>
          <p:cNvSpPr/>
          <p:nvPr/>
        </p:nvSpPr>
        <p:spPr>
          <a:xfrm>
            <a:off x="707059" y="3772408"/>
            <a:ext cx="22860" cy="110489"/>
          </a:xfrm>
          <a:custGeom>
            <a:avLst/>
            <a:gdLst/>
            <a:ahLst/>
            <a:cxnLst/>
            <a:rect l="l" t="t" r="r" b="b"/>
            <a:pathLst>
              <a:path w="22859" h="110489">
                <a:moveTo>
                  <a:pt x="3530" y="0"/>
                </a:moveTo>
                <a:lnTo>
                  <a:pt x="0" y="109474"/>
                </a:lnTo>
                <a:lnTo>
                  <a:pt x="19037" y="110109"/>
                </a:lnTo>
                <a:lnTo>
                  <a:pt x="22567" y="635"/>
                </a:lnTo>
                <a:lnTo>
                  <a:pt x="3530" y="0"/>
                </a:lnTo>
                <a:close/>
              </a:path>
            </a:pathLst>
          </a:custGeom>
          <a:solidFill>
            <a:srgbClr val="5B5D6B"/>
          </a:solidFill>
        </p:spPr>
        <p:txBody>
          <a:bodyPr wrap="square" lIns="0" tIns="0" rIns="0" bIns="0" rtlCol="0"/>
          <a:lstStyle/>
          <a:p>
            <a:endParaRPr dirty="0"/>
          </a:p>
        </p:txBody>
      </p:sp>
      <p:sp>
        <p:nvSpPr>
          <p:cNvPr id="99" name="object 99"/>
          <p:cNvSpPr/>
          <p:nvPr/>
        </p:nvSpPr>
        <p:spPr>
          <a:xfrm>
            <a:off x="754316" y="3764279"/>
            <a:ext cx="26670" cy="110489"/>
          </a:xfrm>
          <a:custGeom>
            <a:avLst/>
            <a:gdLst/>
            <a:ahLst/>
            <a:cxnLst/>
            <a:rect l="l" t="t" r="r" b="b"/>
            <a:pathLst>
              <a:path w="26670" h="110489">
                <a:moveTo>
                  <a:pt x="7480" y="0"/>
                </a:moveTo>
                <a:lnTo>
                  <a:pt x="0" y="109220"/>
                </a:lnTo>
                <a:lnTo>
                  <a:pt x="18999" y="110490"/>
                </a:lnTo>
                <a:lnTo>
                  <a:pt x="26492" y="1270"/>
                </a:lnTo>
                <a:lnTo>
                  <a:pt x="7480" y="0"/>
                </a:lnTo>
                <a:close/>
              </a:path>
            </a:pathLst>
          </a:custGeom>
          <a:solidFill>
            <a:srgbClr val="5B5D6B"/>
          </a:solidFill>
        </p:spPr>
        <p:txBody>
          <a:bodyPr wrap="square" lIns="0" tIns="0" rIns="0" bIns="0" rtlCol="0"/>
          <a:lstStyle/>
          <a:p>
            <a:endParaRPr dirty="0"/>
          </a:p>
        </p:txBody>
      </p:sp>
      <p:sp>
        <p:nvSpPr>
          <p:cNvPr id="100" name="object 100"/>
          <p:cNvSpPr/>
          <p:nvPr/>
        </p:nvSpPr>
        <p:spPr>
          <a:xfrm>
            <a:off x="357149" y="3860672"/>
            <a:ext cx="40005" cy="102235"/>
          </a:xfrm>
          <a:custGeom>
            <a:avLst/>
            <a:gdLst/>
            <a:ahLst/>
            <a:cxnLst/>
            <a:rect l="l" t="t" r="r" b="b"/>
            <a:pathLst>
              <a:path w="40004" h="102235">
                <a:moveTo>
                  <a:pt x="18618" y="0"/>
                </a:moveTo>
                <a:lnTo>
                  <a:pt x="0" y="4063"/>
                </a:lnTo>
                <a:lnTo>
                  <a:pt x="21145" y="101853"/>
                </a:lnTo>
                <a:lnTo>
                  <a:pt x="39763" y="97789"/>
                </a:lnTo>
                <a:lnTo>
                  <a:pt x="18618" y="0"/>
                </a:lnTo>
                <a:close/>
              </a:path>
            </a:pathLst>
          </a:custGeom>
          <a:solidFill>
            <a:srgbClr val="5B5D6B"/>
          </a:solidFill>
        </p:spPr>
        <p:txBody>
          <a:bodyPr wrap="square" lIns="0" tIns="0" rIns="0" bIns="0" rtlCol="0"/>
          <a:lstStyle/>
          <a:p>
            <a:endParaRPr dirty="0"/>
          </a:p>
        </p:txBody>
      </p:sp>
      <p:sp>
        <p:nvSpPr>
          <p:cNvPr id="101" name="object 101"/>
          <p:cNvSpPr/>
          <p:nvPr/>
        </p:nvSpPr>
        <p:spPr>
          <a:xfrm>
            <a:off x="405168" y="3844925"/>
            <a:ext cx="42545" cy="101600"/>
          </a:xfrm>
          <a:custGeom>
            <a:avLst/>
            <a:gdLst/>
            <a:ahLst/>
            <a:cxnLst/>
            <a:rect l="l" t="t" r="r" b="b"/>
            <a:pathLst>
              <a:path w="42545" h="101600">
                <a:moveTo>
                  <a:pt x="18503" y="0"/>
                </a:moveTo>
                <a:lnTo>
                  <a:pt x="0" y="4444"/>
                </a:lnTo>
                <a:lnTo>
                  <a:pt x="23647" y="101600"/>
                </a:lnTo>
                <a:lnTo>
                  <a:pt x="42151" y="97155"/>
                </a:lnTo>
                <a:lnTo>
                  <a:pt x="18503" y="0"/>
                </a:lnTo>
                <a:close/>
              </a:path>
            </a:pathLst>
          </a:custGeom>
          <a:solidFill>
            <a:srgbClr val="5B5D6B"/>
          </a:solidFill>
        </p:spPr>
        <p:txBody>
          <a:bodyPr wrap="square" lIns="0" tIns="0" rIns="0" bIns="0" rtlCol="0"/>
          <a:lstStyle/>
          <a:p>
            <a:endParaRPr dirty="0"/>
          </a:p>
        </p:txBody>
      </p:sp>
      <p:sp>
        <p:nvSpPr>
          <p:cNvPr id="102" name="object 102"/>
          <p:cNvSpPr/>
          <p:nvPr/>
        </p:nvSpPr>
        <p:spPr>
          <a:xfrm>
            <a:off x="452691" y="3828922"/>
            <a:ext cx="39370" cy="102235"/>
          </a:xfrm>
          <a:custGeom>
            <a:avLst/>
            <a:gdLst/>
            <a:ahLst/>
            <a:cxnLst/>
            <a:rect l="l" t="t" r="r" b="b"/>
            <a:pathLst>
              <a:path w="39370" h="102235">
                <a:moveTo>
                  <a:pt x="18643" y="0"/>
                </a:moveTo>
                <a:lnTo>
                  <a:pt x="0" y="3937"/>
                </a:lnTo>
                <a:lnTo>
                  <a:pt x="20535" y="101853"/>
                </a:lnTo>
                <a:lnTo>
                  <a:pt x="39179" y="97916"/>
                </a:lnTo>
                <a:lnTo>
                  <a:pt x="18643" y="0"/>
                </a:lnTo>
                <a:close/>
              </a:path>
            </a:pathLst>
          </a:custGeom>
          <a:solidFill>
            <a:srgbClr val="5B5D6B"/>
          </a:solidFill>
        </p:spPr>
        <p:txBody>
          <a:bodyPr wrap="square" lIns="0" tIns="0" rIns="0" bIns="0" rtlCol="0"/>
          <a:lstStyle/>
          <a:p>
            <a:endParaRPr dirty="0"/>
          </a:p>
        </p:txBody>
      </p:sp>
      <p:sp>
        <p:nvSpPr>
          <p:cNvPr id="103" name="object 103"/>
          <p:cNvSpPr/>
          <p:nvPr/>
        </p:nvSpPr>
        <p:spPr>
          <a:xfrm>
            <a:off x="500659" y="3806825"/>
            <a:ext cx="35560" cy="111125"/>
          </a:xfrm>
          <a:custGeom>
            <a:avLst/>
            <a:gdLst/>
            <a:ahLst/>
            <a:cxnLst/>
            <a:rect l="l" t="t" r="r" b="b"/>
            <a:pathLst>
              <a:path w="35559" h="111125">
                <a:moveTo>
                  <a:pt x="18834" y="0"/>
                </a:moveTo>
                <a:lnTo>
                  <a:pt x="0" y="2793"/>
                </a:lnTo>
                <a:lnTo>
                  <a:pt x="16484" y="111125"/>
                </a:lnTo>
                <a:lnTo>
                  <a:pt x="35318" y="108331"/>
                </a:lnTo>
                <a:lnTo>
                  <a:pt x="18834" y="0"/>
                </a:lnTo>
                <a:close/>
              </a:path>
            </a:pathLst>
          </a:custGeom>
          <a:solidFill>
            <a:srgbClr val="5B5D6B"/>
          </a:solidFill>
        </p:spPr>
        <p:txBody>
          <a:bodyPr wrap="square" lIns="0" tIns="0" rIns="0" bIns="0" rtlCol="0"/>
          <a:lstStyle/>
          <a:p>
            <a:endParaRPr dirty="0"/>
          </a:p>
        </p:txBody>
      </p:sp>
      <p:sp>
        <p:nvSpPr>
          <p:cNvPr id="104" name="object 104"/>
          <p:cNvSpPr/>
          <p:nvPr/>
        </p:nvSpPr>
        <p:spPr>
          <a:xfrm>
            <a:off x="22760" y="4008882"/>
            <a:ext cx="70485" cy="94615"/>
          </a:xfrm>
          <a:custGeom>
            <a:avLst/>
            <a:gdLst/>
            <a:ahLst/>
            <a:cxnLst/>
            <a:rect l="l" t="t" r="r" b="b"/>
            <a:pathLst>
              <a:path w="70485" h="94614">
                <a:moveTo>
                  <a:pt x="15986" y="0"/>
                </a:moveTo>
                <a:lnTo>
                  <a:pt x="0" y="10414"/>
                </a:lnTo>
                <a:lnTo>
                  <a:pt x="54380" y="94361"/>
                </a:lnTo>
                <a:lnTo>
                  <a:pt x="70368" y="83947"/>
                </a:lnTo>
                <a:lnTo>
                  <a:pt x="15986" y="0"/>
                </a:lnTo>
                <a:close/>
              </a:path>
            </a:pathLst>
          </a:custGeom>
          <a:solidFill>
            <a:srgbClr val="5B5D6B"/>
          </a:solidFill>
        </p:spPr>
        <p:txBody>
          <a:bodyPr wrap="square" lIns="0" tIns="0" rIns="0" bIns="0" rtlCol="0"/>
          <a:lstStyle/>
          <a:p>
            <a:endParaRPr dirty="0"/>
          </a:p>
        </p:txBody>
      </p:sp>
      <p:sp>
        <p:nvSpPr>
          <p:cNvPr id="105" name="object 105"/>
          <p:cNvSpPr/>
          <p:nvPr/>
        </p:nvSpPr>
        <p:spPr>
          <a:xfrm>
            <a:off x="118710" y="3957065"/>
            <a:ext cx="66040" cy="96520"/>
          </a:xfrm>
          <a:custGeom>
            <a:avLst/>
            <a:gdLst/>
            <a:ahLst/>
            <a:cxnLst/>
            <a:rect l="l" t="t" r="r" b="b"/>
            <a:pathLst>
              <a:path w="66039" h="96520">
                <a:moveTo>
                  <a:pt x="16582" y="0"/>
                </a:moveTo>
                <a:lnTo>
                  <a:pt x="0" y="9397"/>
                </a:lnTo>
                <a:lnTo>
                  <a:pt x="49208" y="96392"/>
                </a:lnTo>
                <a:lnTo>
                  <a:pt x="65794" y="86994"/>
                </a:lnTo>
                <a:lnTo>
                  <a:pt x="16582" y="0"/>
                </a:lnTo>
                <a:close/>
              </a:path>
            </a:pathLst>
          </a:custGeom>
          <a:solidFill>
            <a:srgbClr val="5B5D6B"/>
          </a:solidFill>
        </p:spPr>
        <p:txBody>
          <a:bodyPr wrap="square" lIns="0" tIns="0" rIns="0" bIns="0" rtlCol="0"/>
          <a:lstStyle/>
          <a:p>
            <a:endParaRPr dirty="0"/>
          </a:p>
        </p:txBody>
      </p:sp>
      <p:sp>
        <p:nvSpPr>
          <p:cNvPr id="106" name="object 106"/>
          <p:cNvSpPr/>
          <p:nvPr/>
        </p:nvSpPr>
        <p:spPr>
          <a:xfrm>
            <a:off x="167474" y="3931792"/>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07" name="object 107"/>
          <p:cNvSpPr/>
          <p:nvPr/>
        </p:nvSpPr>
        <p:spPr>
          <a:xfrm>
            <a:off x="210337" y="3915917"/>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08" name="object 108"/>
          <p:cNvSpPr/>
          <p:nvPr/>
        </p:nvSpPr>
        <p:spPr>
          <a:xfrm>
            <a:off x="263906" y="3892803"/>
            <a:ext cx="48895" cy="101600"/>
          </a:xfrm>
          <a:custGeom>
            <a:avLst/>
            <a:gdLst/>
            <a:ahLst/>
            <a:cxnLst/>
            <a:rect l="l" t="t" r="r" b="b"/>
            <a:pathLst>
              <a:path w="48895" h="101600">
                <a:moveTo>
                  <a:pt x="18160" y="0"/>
                </a:moveTo>
                <a:lnTo>
                  <a:pt x="0" y="5715"/>
                </a:lnTo>
                <a:lnTo>
                  <a:pt x="30289" y="101092"/>
                </a:lnTo>
                <a:lnTo>
                  <a:pt x="48450" y="95377"/>
                </a:lnTo>
                <a:lnTo>
                  <a:pt x="18160" y="0"/>
                </a:lnTo>
                <a:close/>
              </a:path>
            </a:pathLst>
          </a:custGeom>
          <a:solidFill>
            <a:srgbClr val="5B5D6B"/>
          </a:solidFill>
        </p:spPr>
        <p:txBody>
          <a:bodyPr wrap="square" lIns="0" tIns="0" rIns="0" bIns="0" rtlCol="0"/>
          <a:lstStyle/>
          <a:p>
            <a:endParaRPr dirty="0"/>
          </a:p>
        </p:txBody>
      </p:sp>
      <p:sp>
        <p:nvSpPr>
          <p:cNvPr id="109" name="object 109"/>
          <p:cNvSpPr/>
          <p:nvPr/>
        </p:nvSpPr>
        <p:spPr>
          <a:xfrm>
            <a:off x="3707" y="5309234"/>
            <a:ext cx="111760" cy="78105"/>
          </a:xfrm>
          <a:custGeom>
            <a:avLst/>
            <a:gdLst/>
            <a:ahLst/>
            <a:cxnLst/>
            <a:rect l="l" t="t" r="r" b="b"/>
            <a:pathLst>
              <a:path w="111760" h="78104">
                <a:moveTo>
                  <a:pt x="101756" y="0"/>
                </a:moveTo>
                <a:lnTo>
                  <a:pt x="0" y="61848"/>
                </a:lnTo>
                <a:lnTo>
                  <a:pt x="9891" y="78104"/>
                </a:lnTo>
                <a:lnTo>
                  <a:pt x="111647" y="16255"/>
                </a:lnTo>
                <a:lnTo>
                  <a:pt x="101756" y="0"/>
                </a:lnTo>
                <a:close/>
              </a:path>
            </a:pathLst>
          </a:custGeom>
          <a:solidFill>
            <a:srgbClr val="5B5D6B"/>
          </a:solidFill>
        </p:spPr>
        <p:txBody>
          <a:bodyPr wrap="square" lIns="0" tIns="0" rIns="0" bIns="0" rtlCol="0"/>
          <a:lstStyle/>
          <a:p>
            <a:endParaRPr dirty="0"/>
          </a:p>
        </p:txBody>
      </p:sp>
      <p:sp>
        <p:nvSpPr>
          <p:cNvPr id="110" name="object 110"/>
          <p:cNvSpPr/>
          <p:nvPr/>
        </p:nvSpPr>
        <p:spPr>
          <a:xfrm>
            <a:off x="884618" y="5368544"/>
            <a:ext cx="237490" cy="325120"/>
          </a:xfrm>
          <a:custGeom>
            <a:avLst/>
            <a:gdLst/>
            <a:ahLst/>
            <a:cxnLst/>
            <a:rect l="l" t="t" r="r" b="b"/>
            <a:pathLst>
              <a:path w="237490" h="325120">
                <a:moveTo>
                  <a:pt x="15544" y="0"/>
                </a:moveTo>
                <a:lnTo>
                  <a:pt x="0" y="10921"/>
                </a:lnTo>
                <a:lnTo>
                  <a:pt x="221818" y="324637"/>
                </a:lnTo>
                <a:lnTo>
                  <a:pt x="237362" y="313639"/>
                </a:lnTo>
                <a:lnTo>
                  <a:pt x="15544" y="0"/>
                </a:lnTo>
                <a:close/>
              </a:path>
            </a:pathLst>
          </a:custGeom>
          <a:solidFill>
            <a:srgbClr val="5B5D6B"/>
          </a:solidFill>
        </p:spPr>
        <p:txBody>
          <a:bodyPr wrap="square" lIns="0" tIns="0" rIns="0" bIns="0" rtlCol="0"/>
          <a:lstStyle/>
          <a:p>
            <a:endParaRPr dirty="0"/>
          </a:p>
        </p:txBody>
      </p:sp>
      <p:sp>
        <p:nvSpPr>
          <p:cNvPr id="111" name="object 111"/>
          <p:cNvSpPr/>
          <p:nvPr/>
        </p:nvSpPr>
        <p:spPr>
          <a:xfrm>
            <a:off x="128968" y="4289044"/>
            <a:ext cx="237490" cy="325120"/>
          </a:xfrm>
          <a:custGeom>
            <a:avLst/>
            <a:gdLst/>
            <a:ahLst/>
            <a:cxnLst/>
            <a:rect l="l" t="t" r="r" b="b"/>
            <a:pathLst>
              <a:path w="237490" h="325120">
                <a:moveTo>
                  <a:pt x="15544" y="0"/>
                </a:moveTo>
                <a:lnTo>
                  <a:pt x="0" y="10921"/>
                </a:lnTo>
                <a:lnTo>
                  <a:pt x="221818" y="324611"/>
                </a:lnTo>
                <a:lnTo>
                  <a:pt x="237362" y="313689"/>
                </a:lnTo>
                <a:lnTo>
                  <a:pt x="15544" y="0"/>
                </a:lnTo>
                <a:close/>
              </a:path>
            </a:pathLst>
          </a:custGeom>
          <a:solidFill>
            <a:srgbClr val="5B5D6B"/>
          </a:solidFill>
        </p:spPr>
        <p:txBody>
          <a:bodyPr wrap="square" lIns="0" tIns="0" rIns="0" bIns="0" rtlCol="0"/>
          <a:lstStyle/>
          <a:p>
            <a:endParaRPr dirty="0"/>
          </a:p>
        </p:txBody>
      </p:sp>
      <p:sp>
        <p:nvSpPr>
          <p:cNvPr id="112" name="object 112"/>
          <p:cNvSpPr/>
          <p:nvPr/>
        </p:nvSpPr>
        <p:spPr>
          <a:xfrm>
            <a:off x="1142872" y="4396740"/>
            <a:ext cx="440055" cy="277495"/>
          </a:xfrm>
          <a:custGeom>
            <a:avLst/>
            <a:gdLst/>
            <a:ahLst/>
            <a:cxnLst/>
            <a:rect l="l" t="t" r="r" b="b"/>
            <a:pathLst>
              <a:path w="440055" h="277495">
                <a:moveTo>
                  <a:pt x="430149" y="0"/>
                </a:moveTo>
                <a:lnTo>
                  <a:pt x="0" y="261239"/>
                </a:lnTo>
                <a:lnTo>
                  <a:pt x="9893" y="277495"/>
                </a:lnTo>
                <a:lnTo>
                  <a:pt x="439928" y="16256"/>
                </a:lnTo>
                <a:lnTo>
                  <a:pt x="430149" y="0"/>
                </a:lnTo>
                <a:close/>
              </a:path>
            </a:pathLst>
          </a:custGeom>
          <a:solidFill>
            <a:srgbClr val="5B5D6B"/>
          </a:solidFill>
        </p:spPr>
        <p:txBody>
          <a:bodyPr wrap="square" lIns="0" tIns="0" rIns="0" bIns="0" rtlCol="0"/>
          <a:lstStyle/>
          <a:p>
            <a:endParaRPr dirty="0"/>
          </a:p>
        </p:txBody>
      </p:sp>
      <p:sp>
        <p:nvSpPr>
          <p:cNvPr id="113" name="object 113"/>
          <p:cNvSpPr/>
          <p:nvPr/>
        </p:nvSpPr>
        <p:spPr>
          <a:xfrm>
            <a:off x="401472" y="6114846"/>
            <a:ext cx="51435" cy="219710"/>
          </a:xfrm>
          <a:custGeom>
            <a:avLst/>
            <a:gdLst/>
            <a:ahLst/>
            <a:cxnLst/>
            <a:rect l="l" t="t" r="r" b="b"/>
            <a:pathLst>
              <a:path w="51434" h="219710">
                <a:moveTo>
                  <a:pt x="32283" y="0"/>
                </a:moveTo>
                <a:lnTo>
                  <a:pt x="0" y="216674"/>
                </a:lnTo>
                <a:lnTo>
                  <a:pt x="18846" y="219481"/>
                </a:lnTo>
                <a:lnTo>
                  <a:pt x="51130" y="2806"/>
                </a:lnTo>
                <a:lnTo>
                  <a:pt x="32283" y="0"/>
                </a:lnTo>
                <a:close/>
              </a:path>
            </a:pathLst>
          </a:custGeom>
          <a:solidFill>
            <a:srgbClr val="5B5D6B"/>
          </a:solidFill>
        </p:spPr>
        <p:txBody>
          <a:bodyPr wrap="square" lIns="0" tIns="0" rIns="0" bIns="0" rtlCol="0"/>
          <a:lstStyle/>
          <a:p>
            <a:endParaRPr dirty="0"/>
          </a:p>
        </p:txBody>
      </p:sp>
      <p:sp>
        <p:nvSpPr>
          <p:cNvPr id="114" name="object 114"/>
          <p:cNvSpPr/>
          <p:nvPr/>
        </p:nvSpPr>
        <p:spPr>
          <a:xfrm>
            <a:off x="135166" y="6114694"/>
            <a:ext cx="101600" cy="220345"/>
          </a:xfrm>
          <a:custGeom>
            <a:avLst/>
            <a:gdLst/>
            <a:ahLst/>
            <a:cxnLst/>
            <a:rect l="l" t="t" r="r" b="b"/>
            <a:pathLst>
              <a:path w="101600" h="220345">
                <a:moveTo>
                  <a:pt x="83413" y="0"/>
                </a:moveTo>
                <a:lnTo>
                  <a:pt x="0" y="212839"/>
                </a:lnTo>
                <a:lnTo>
                  <a:pt x="17741" y="219786"/>
                </a:lnTo>
                <a:lnTo>
                  <a:pt x="101142" y="6946"/>
                </a:lnTo>
                <a:lnTo>
                  <a:pt x="83413" y="0"/>
                </a:lnTo>
                <a:close/>
              </a:path>
            </a:pathLst>
          </a:custGeom>
          <a:solidFill>
            <a:srgbClr val="5B5D6B"/>
          </a:solidFill>
        </p:spPr>
        <p:txBody>
          <a:bodyPr wrap="square" lIns="0" tIns="0" rIns="0" bIns="0" rtlCol="0"/>
          <a:lstStyle/>
          <a:p>
            <a:endParaRPr dirty="0"/>
          </a:p>
        </p:txBody>
      </p:sp>
      <p:sp>
        <p:nvSpPr>
          <p:cNvPr id="115" name="object 115"/>
          <p:cNvSpPr/>
          <p:nvPr/>
        </p:nvSpPr>
        <p:spPr>
          <a:xfrm>
            <a:off x="663638" y="6084570"/>
            <a:ext cx="28575" cy="210185"/>
          </a:xfrm>
          <a:custGeom>
            <a:avLst/>
            <a:gdLst/>
            <a:ahLst/>
            <a:cxnLst/>
            <a:rect l="l" t="t" r="r" b="b"/>
            <a:pathLst>
              <a:path w="28575" h="210185">
                <a:moveTo>
                  <a:pt x="19037" y="0"/>
                </a:moveTo>
                <a:lnTo>
                  <a:pt x="0" y="850"/>
                </a:lnTo>
                <a:lnTo>
                  <a:pt x="9410" y="210184"/>
                </a:lnTo>
                <a:lnTo>
                  <a:pt x="28447" y="209334"/>
                </a:lnTo>
                <a:lnTo>
                  <a:pt x="19037" y="0"/>
                </a:lnTo>
                <a:close/>
              </a:path>
            </a:pathLst>
          </a:custGeom>
          <a:solidFill>
            <a:srgbClr val="5B5D6B"/>
          </a:solidFill>
        </p:spPr>
        <p:txBody>
          <a:bodyPr wrap="square" lIns="0" tIns="0" rIns="0" bIns="0" rtlCol="0"/>
          <a:lstStyle/>
          <a:p>
            <a:endParaRPr dirty="0"/>
          </a:p>
        </p:txBody>
      </p:sp>
      <p:sp>
        <p:nvSpPr>
          <p:cNvPr id="116" name="object 116"/>
          <p:cNvSpPr/>
          <p:nvPr/>
        </p:nvSpPr>
        <p:spPr>
          <a:xfrm>
            <a:off x="897140" y="6012967"/>
            <a:ext cx="73025" cy="207645"/>
          </a:xfrm>
          <a:custGeom>
            <a:avLst/>
            <a:gdLst/>
            <a:ahLst/>
            <a:cxnLst/>
            <a:rect l="l" t="t" r="r" b="b"/>
            <a:pathLst>
              <a:path w="73025" h="207645">
                <a:moveTo>
                  <a:pt x="18402" y="0"/>
                </a:moveTo>
                <a:lnTo>
                  <a:pt x="0" y="4927"/>
                </a:lnTo>
                <a:lnTo>
                  <a:pt x="54216" y="207340"/>
                </a:lnTo>
                <a:lnTo>
                  <a:pt x="72618" y="202412"/>
                </a:lnTo>
                <a:lnTo>
                  <a:pt x="18402" y="0"/>
                </a:lnTo>
                <a:close/>
              </a:path>
            </a:pathLst>
          </a:custGeom>
          <a:solidFill>
            <a:srgbClr val="5B5D6B"/>
          </a:solidFill>
        </p:spPr>
        <p:txBody>
          <a:bodyPr wrap="square" lIns="0" tIns="0" rIns="0" bIns="0" rtlCol="0"/>
          <a:lstStyle/>
          <a:p>
            <a:endParaRPr dirty="0"/>
          </a:p>
        </p:txBody>
      </p:sp>
      <p:sp>
        <p:nvSpPr>
          <p:cNvPr id="117" name="object 117"/>
          <p:cNvSpPr/>
          <p:nvPr/>
        </p:nvSpPr>
        <p:spPr>
          <a:xfrm>
            <a:off x="1113002" y="5909132"/>
            <a:ext cx="111125" cy="196215"/>
          </a:xfrm>
          <a:custGeom>
            <a:avLst/>
            <a:gdLst/>
            <a:ahLst/>
            <a:cxnLst/>
            <a:rect l="l" t="t" r="r" b="b"/>
            <a:pathLst>
              <a:path w="111125" h="196214">
                <a:moveTo>
                  <a:pt x="17030" y="0"/>
                </a:moveTo>
                <a:lnTo>
                  <a:pt x="0" y="8521"/>
                </a:lnTo>
                <a:lnTo>
                  <a:pt x="93764" y="195935"/>
                </a:lnTo>
                <a:lnTo>
                  <a:pt x="110794" y="187401"/>
                </a:lnTo>
                <a:lnTo>
                  <a:pt x="17030" y="0"/>
                </a:lnTo>
                <a:close/>
              </a:path>
            </a:pathLst>
          </a:custGeom>
          <a:solidFill>
            <a:srgbClr val="5B5D6B"/>
          </a:solidFill>
        </p:spPr>
        <p:txBody>
          <a:bodyPr wrap="square" lIns="0" tIns="0" rIns="0" bIns="0" rtlCol="0"/>
          <a:lstStyle/>
          <a:p>
            <a:endParaRPr dirty="0"/>
          </a:p>
        </p:txBody>
      </p:sp>
      <p:sp>
        <p:nvSpPr>
          <p:cNvPr id="118" name="object 118"/>
          <p:cNvSpPr/>
          <p:nvPr/>
        </p:nvSpPr>
        <p:spPr>
          <a:xfrm>
            <a:off x="1322069" y="5776798"/>
            <a:ext cx="146685" cy="175260"/>
          </a:xfrm>
          <a:custGeom>
            <a:avLst/>
            <a:gdLst/>
            <a:ahLst/>
            <a:cxnLst/>
            <a:rect l="l" t="t" r="r" b="b"/>
            <a:pathLst>
              <a:path w="146684" h="175260">
                <a:moveTo>
                  <a:pt x="14859" y="0"/>
                </a:moveTo>
                <a:lnTo>
                  <a:pt x="0" y="11988"/>
                </a:lnTo>
                <a:lnTo>
                  <a:pt x="131826" y="174853"/>
                </a:lnTo>
                <a:lnTo>
                  <a:pt x="146685" y="162864"/>
                </a:lnTo>
                <a:lnTo>
                  <a:pt x="14859" y="0"/>
                </a:lnTo>
                <a:close/>
              </a:path>
            </a:pathLst>
          </a:custGeom>
          <a:solidFill>
            <a:srgbClr val="5B5D6B"/>
          </a:solidFill>
        </p:spPr>
        <p:txBody>
          <a:bodyPr wrap="square" lIns="0" tIns="0" rIns="0" bIns="0" rtlCol="0"/>
          <a:lstStyle/>
          <a:p>
            <a:endParaRPr dirty="0"/>
          </a:p>
        </p:txBody>
      </p:sp>
      <p:sp>
        <p:nvSpPr>
          <p:cNvPr id="119" name="object 119"/>
          <p:cNvSpPr/>
          <p:nvPr/>
        </p:nvSpPr>
        <p:spPr>
          <a:xfrm>
            <a:off x="1502410" y="5628284"/>
            <a:ext cx="182880" cy="135890"/>
          </a:xfrm>
          <a:custGeom>
            <a:avLst/>
            <a:gdLst/>
            <a:ahLst/>
            <a:cxnLst/>
            <a:rect l="l" t="t" r="r" b="b"/>
            <a:pathLst>
              <a:path w="182880" h="135889">
                <a:moveTo>
                  <a:pt x="10921" y="0"/>
                </a:moveTo>
                <a:lnTo>
                  <a:pt x="0" y="15633"/>
                </a:lnTo>
                <a:lnTo>
                  <a:pt x="171958" y="135343"/>
                </a:lnTo>
                <a:lnTo>
                  <a:pt x="182879" y="119697"/>
                </a:lnTo>
                <a:lnTo>
                  <a:pt x="10921" y="0"/>
                </a:lnTo>
                <a:close/>
              </a:path>
            </a:pathLst>
          </a:custGeom>
          <a:solidFill>
            <a:srgbClr val="5B5D6B"/>
          </a:solidFill>
        </p:spPr>
        <p:txBody>
          <a:bodyPr wrap="square" lIns="0" tIns="0" rIns="0" bIns="0" rtlCol="0"/>
          <a:lstStyle/>
          <a:p>
            <a:endParaRPr dirty="0"/>
          </a:p>
        </p:txBody>
      </p:sp>
      <p:sp>
        <p:nvSpPr>
          <p:cNvPr id="120" name="object 120"/>
          <p:cNvSpPr/>
          <p:nvPr/>
        </p:nvSpPr>
        <p:spPr>
          <a:xfrm>
            <a:off x="16357" y="3891915"/>
            <a:ext cx="120014" cy="191770"/>
          </a:xfrm>
          <a:custGeom>
            <a:avLst/>
            <a:gdLst/>
            <a:ahLst/>
            <a:cxnLst/>
            <a:rect l="l" t="t" r="r" b="b"/>
            <a:pathLst>
              <a:path w="120014" h="191770">
                <a:moveTo>
                  <a:pt x="16584" y="0"/>
                </a:moveTo>
                <a:lnTo>
                  <a:pt x="0" y="9398"/>
                </a:lnTo>
                <a:lnTo>
                  <a:pt x="103099" y="191770"/>
                </a:lnTo>
                <a:lnTo>
                  <a:pt x="119684" y="182372"/>
                </a:lnTo>
                <a:lnTo>
                  <a:pt x="16584" y="0"/>
                </a:lnTo>
                <a:close/>
              </a:path>
            </a:pathLst>
          </a:custGeom>
          <a:solidFill>
            <a:srgbClr val="5B5D6B"/>
          </a:solidFill>
        </p:spPr>
        <p:txBody>
          <a:bodyPr wrap="square" lIns="0" tIns="0" rIns="0" bIns="0" rtlCol="0"/>
          <a:lstStyle/>
          <a:p>
            <a:endParaRPr dirty="0"/>
          </a:p>
        </p:txBody>
      </p:sp>
      <p:sp>
        <p:nvSpPr>
          <p:cNvPr id="121" name="object 121"/>
          <p:cNvSpPr/>
          <p:nvPr/>
        </p:nvSpPr>
        <p:spPr>
          <a:xfrm>
            <a:off x="281317" y="3768852"/>
            <a:ext cx="78740" cy="206375"/>
          </a:xfrm>
          <a:custGeom>
            <a:avLst/>
            <a:gdLst/>
            <a:ahLst/>
            <a:cxnLst/>
            <a:rect l="l" t="t" r="r" b="b"/>
            <a:pathLst>
              <a:path w="78739" h="206375">
                <a:moveTo>
                  <a:pt x="18237" y="0"/>
                </a:moveTo>
                <a:lnTo>
                  <a:pt x="0" y="5461"/>
                </a:lnTo>
                <a:lnTo>
                  <a:pt x="60477" y="206121"/>
                </a:lnTo>
                <a:lnTo>
                  <a:pt x="78714" y="200660"/>
                </a:lnTo>
                <a:lnTo>
                  <a:pt x="18237" y="0"/>
                </a:lnTo>
                <a:close/>
              </a:path>
            </a:pathLst>
          </a:custGeom>
          <a:solidFill>
            <a:srgbClr val="5B5D6B"/>
          </a:solidFill>
        </p:spPr>
        <p:txBody>
          <a:bodyPr wrap="square" lIns="0" tIns="0" rIns="0" bIns="0" rtlCol="0"/>
          <a:lstStyle/>
          <a:p>
            <a:endParaRPr dirty="0"/>
          </a:p>
        </p:txBody>
      </p:sp>
      <p:sp>
        <p:nvSpPr>
          <p:cNvPr id="122" name="object 122"/>
          <p:cNvSpPr/>
          <p:nvPr/>
        </p:nvSpPr>
        <p:spPr>
          <a:xfrm>
            <a:off x="796048" y="3652520"/>
            <a:ext cx="46355" cy="219710"/>
          </a:xfrm>
          <a:custGeom>
            <a:avLst/>
            <a:gdLst/>
            <a:ahLst/>
            <a:cxnLst/>
            <a:rect l="l" t="t" r="r" b="b"/>
            <a:pathLst>
              <a:path w="46355" h="219710">
                <a:moveTo>
                  <a:pt x="27292" y="0"/>
                </a:moveTo>
                <a:lnTo>
                  <a:pt x="0" y="217296"/>
                </a:lnTo>
                <a:lnTo>
                  <a:pt x="18910" y="219709"/>
                </a:lnTo>
                <a:lnTo>
                  <a:pt x="46202" y="2412"/>
                </a:lnTo>
                <a:lnTo>
                  <a:pt x="27292" y="0"/>
                </a:lnTo>
                <a:close/>
              </a:path>
            </a:pathLst>
          </a:custGeom>
          <a:solidFill>
            <a:srgbClr val="5B5D6B"/>
          </a:solidFill>
        </p:spPr>
        <p:txBody>
          <a:bodyPr wrap="square" lIns="0" tIns="0" rIns="0" bIns="0" rtlCol="0"/>
          <a:lstStyle/>
          <a:p>
            <a:endParaRPr dirty="0"/>
          </a:p>
        </p:txBody>
      </p:sp>
      <p:sp>
        <p:nvSpPr>
          <p:cNvPr id="123" name="object 123"/>
          <p:cNvSpPr/>
          <p:nvPr/>
        </p:nvSpPr>
        <p:spPr>
          <a:xfrm>
            <a:off x="1020254" y="3640073"/>
            <a:ext cx="93345" cy="232410"/>
          </a:xfrm>
          <a:custGeom>
            <a:avLst/>
            <a:gdLst/>
            <a:ahLst/>
            <a:cxnLst/>
            <a:rect l="l" t="t" r="r" b="b"/>
            <a:pathLst>
              <a:path w="93344" h="232410">
                <a:moveTo>
                  <a:pt x="75006" y="0"/>
                </a:moveTo>
                <a:lnTo>
                  <a:pt x="0" y="225932"/>
                </a:lnTo>
                <a:lnTo>
                  <a:pt x="18084" y="231901"/>
                </a:lnTo>
                <a:lnTo>
                  <a:pt x="93091" y="5968"/>
                </a:lnTo>
                <a:lnTo>
                  <a:pt x="75006" y="0"/>
                </a:lnTo>
                <a:close/>
              </a:path>
            </a:pathLst>
          </a:custGeom>
          <a:solidFill>
            <a:srgbClr val="5B5D6B"/>
          </a:solidFill>
        </p:spPr>
        <p:txBody>
          <a:bodyPr wrap="square" lIns="0" tIns="0" rIns="0" bIns="0" rtlCol="0"/>
          <a:lstStyle/>
          <a:p>
            <a:endParaRPr dirty="0"/>
          </a:p>
        </p:txBody>
      </p:sp>
      <p:sp>
        <p:nvSpPr>
          <p:cNvPr id="124" name="object 124"/>
          <p:cNvSpPr/>
          <p:nvPr/>
        </p:nvSpPr>
        <p:spPr>
          <a:xfrm>
            <a:off x="1228712" y="3684778"/>
            <a:ext cx="135255" cy="225425"/>
          </a:xfrm>
          <a:custGeom>
            <a:avLst/>
            <a:gdLst/>
            <a:ahLst/>
            <a:cxnLst/>
            <a:rect l="l" t="t" r="r" b="b"/>
            <a:pathLst>
              <a:path w="135255" h="225425">
                <a:moveTo>
                  <a:pt x="118249" y="0"/>
                </a:moveTo>
                <a:lnTo>
                  <a:pt x="0" y="215773"/>
                </a:lnTo>
                <a:lnTo>
                  <a:pt x="16700" y="225044"/>
                </a:lnTo>
                <a:lnTo>
                  <a:pt x="135013" y="9271"/>
                </a:lnTo>
                <a:lnTo>
                  <a:pt x="118249" y="0"/>
                </a:lnTo>
                <a:close/>
              </a:path>
            </a:pathLst>
          </a:custGeom>
          <a:solidFill>
            <a:srgbClr val="5B5D6B"/>
          </a:solidFill>
        </p:spPr>
        <p:txBody>
          <a:bodyPr wrap="square" lIns="0" tIns="0" rIns="0" bIns="0" rtlCol="0"/>
          <a:lstStyle/>
          <a:p>
            <a:endParaRPr dirty="0"/>
          </a:p>
        </p:txBody>
      </p:sp>
      <p:sp>
        <p:nvSpPr>
          <p:cNvPr id="125" name="object 125"/>
          <p:cNvSpPr/>
          <p:nvPr/>
        </p:nvSpPr>
        <p:spPr>
          <a:xfrm>
            <a:off x="1424939" y="3755390"/>
            <a:ext cx="174625" cy="223520"/>
          </a:xfrm>
          <a:custGeom>
            <a:avLst/>
            <a:gdLst/>
            <a:ahLst/>
            <a:cxnLst/>
            <a:rect l="l" t="t" r="r" b="b"/>
            <a:pathLst>
              <a:path w="174625" h="223520">
                <a:moveTo>
                  <a:pt x="159003" y="0"/>
                </a:moveTo>
                <a:lnTo>
                  <a:pt x="0" y="212090"/>
                </a:lnTo>
                <a:lnTo>
                  <a:pt x="15240" y="223520"/>
                </a:lnTo>
                <a:lnTo>
                  <a:pt x="174244" y="11430"/>
                </a:lnTo>
                <a:lnTo>
                  <a:pt x="159003" y="0"/>
                </a:lnTo>
                <a:close/>
              </a:path>
            </a:pathLst>
          </a:custGeom>
          <a:solidFill>
            <a:srgbClr val="5B5D6B"/>
          </a:solidFill>
        </p:spPr>
        <p:txBody>
          <a:bodyPr wrap="square" lIns="0" tIns="0" rIns="0" bIns="0" rtlCol="0"/>
          <a:lstStyle/>
          <a:p>
            <a:endParaRPr dirty="0"/>
          </a:p>
        </p:txBody>
      </p:sp>
      <p:sp>
        <p:nvSpPr>
          <p:cNvPr id="126" name="object 126"/>
          <p:cNvSpPr/>
          <p:nvPr/>
        </p:nvSpPr>
        <p:spPr>
          <a:xfrm>
            <a:off x="1591944" y="3875404"/>
            <a:ext cx="205740" cy="196215"/>
          </a:xfrm>
          <a:custGeom>
            <a:avLst/>
            <a:gdLst/>
            <a:ahLst/>
            <a:cxnLst/>
            <a:rect l="l" t="t" r="r" b="b"/>
            <a:pathLst>
              <a:path w="205739" h="196214">
                <a:moveTo>
                  <a:pt x="192278" y="0"/>
                </a:moveTo>
                <a:lnTo>
                  <a:pt x="0" y="182499"/>
                </a:lnTo>
                <a:lnTo>
                  <a:pt x="13081" y="196215"/>
                </a:lnTo>
                <a:lnTo>
                  <a:pt x="205359" y="13716"/>
                </a:lnTo>
                <a:lnTo>
                  <a:pt x="192278" y="0"/>
                </a:lnTo>
                <a:close/>
              </a:path>
            </a:pathLst>
          </a:custGeom>
          <a:solidFill>
            <a:srgbClr val="5B5D6B"/>
          </a:solidFill>
        </p:spPr>
        <p:txBody>
          <a:bodyPr wrap="square" lIns="0" tIns="0" rIns="0" bIns="0" rtlCol="0"/>
          <a:lstStyle/>
          <a:p>
            <a:endParaRPr dirty="0"/>
          </a:p>
        </p:txBody>
      </p:sp>
      <p:sp>
        <p:nvSpPr>
          <p:cNvPr id="127" name="object 127"/>
          <p:cNvSpPr/>
          <p:nvPr/>
        </p:nvSpPr>
        <p:spPr>
          <a:xfrm>
            <a:off x="1727835" y="4023867"/>
            <a:ext cx="232410" cy="179070"/>
          </a:xfrm>
          <a:custGeom>
            <a:avLst/>
            <a:gdLst/>
            <a:ahLst/>
            <a:cxnLst/>
            <a:rect l="l" t="t" r="r" b="b"/>
            <a:pathLst>
              <a:path w="232410" h="179070">
                <a:moveTo>
                  <a:pt x="220725" y="0"/>
                </a:moveTo>
                <a:lnTo>
                  <a:pt x="0" y="163321"/>
                </a:lnTo>
                <a:lnTo>
                  <a:pt x="11302" y="178688"/>
                </a:lnTo>
                <a:lnTo>
                  <a:pt x="232156" y="15366"/>
                </a:lnTo>
                <a:lnTo>
                  <a:pt x="220725" y="0"/>
                </a:lnTo>
                <a:close/>
              </a:path>
            </a:pathLst>
          </a:custGeom>
          <a:solidFill>
            <a:srgbClr val="5B5D6B"/>
          </a:solidFill>
        </p:spPr>
        <p:txBody>
          <a:bodyPr wrap="square" lIns="0" tIns="0" rIns="0" bIns="0" rtlCol="0"/>
          <a:lstStyle/>
          <a:p>
            <a:endParaRPr dirty="0"/>
          </a:p>
        </p:txBody>
      </p:sp>
      <p:sp>
        <p:nvSpPr>
          <p:cNvPr id="128" name="object 128"/>
          <p:cNvSpPr/>
          <p:nvPr/>
        </p:nvSpPr>
        <p:spPr>
          <a:xfrm>
            <a:off x="1832736" y="4204461"/>
            <a:ext cx="241935" cy="144780"/>
          </a:xfrm>
          <a:custGeom>
            <a:avLst/>
            <a:gdLst/>
            <a:ahLst/>
            <a:cxnLst/>
            <a:rect l="l" t="t" r="r" b="b"/>
            <a:pathLst>
              <a:path w="241935" h="144779">
                <a:moveTo>
                  <a:pt x="232282" y="0"/>
                </a:moveTo>
                <a:lnTo>
                  <a:pt x="0" y="127762"/>
                </a:lnTo>
                <a:lnTo>
                  <a:pt x="9143" y="144525"/>
                </a:lnTo>
                <a:lnTo>
                  <a:pt x="241426" y="16763"/>
                </a:lnTo>
                <a:lnTo>
                  <a:pt x="232282" y="0"/>
                </a:lnTo>
                <a:close/>
              </a:path>
            </a:pathLst>
          </a:custGeom>
          <a:solidFill>
            <a:srgbClr val="5B5D6B"/>
          </a:solidFill>
        </p:spPr>
        <p:txBody>
          <a:bodyPr wrap="square" lIns="0" tIns="0" rIns="0" bIns="0" rtlCol="0"/>
          <a:lstStyle/>
          <a:p>
            <a:endParaRPr dirty="0"/>
          </a:p>
        </p:txBody>
      </p:sp>
      <p:sp>
        <p:nvSpPr>
          <p:cNvPr id="129" name="object 129"/>
          <p:cNvSpPr/>
          <p:nvPr/>
        </p:nvSpPr>
        <p:spPr>
          <a:xfrm>
            <a:off x="1906270" y="4409185"/>
            <a:ext cx="256540" cy="106680"/>
          </a:xfrm>
          <a:custGeom>
            <a:avLst/>
            <a:gdLst/>
            <a:ahLst/>
            <a:cxnLst/>
            <a:rect l="l" t="t" r="r" b="b"/>
            <a:pathLst>
              <a:path w="256539" h="106679">
                <a:moveTo>
                  <a:pt x="249809" y="0"/>
                </a:moveTo>
                <a:lnTo>
                  <a:pt x="0" y="88645"/>
                </a:lnTo>
                <a:lnTo>
                  <a:pt x="6350" y="106552"/>
                </a:lnTo>
                <a:lnTo>
                  <a:pt x="256159" y="17906"/>
                </a:lnTo>
                <a:lnTo>
                  <a:pt x="249809" y="0"/>
                </a:lnTo>
                <a:close/>
              </a:path>
            </a:pathLst>
          </a:custGeom>
          <a:solidFill>
            <a:srgbClr val="5B5D6B"/>
          </a:solidFill>
        </p:spPr>
        <p:txBody>
          <a:bodyPr wrap="square" lIns="0" tIns="0" rIns="0" bIns="0" rtlCol="0"/>
          <a:lstStyle/>
          <a:p>
            <a:endParaRPr dirty="0"/>
          </a:p>
        </p:txBody>
      </p:sp>
      <p:sp>
        <p:nvSpPr>
          <p:cNvPr id="130" name="object 130"/>
          <p:cNvSpPr/>
          <p:nvPr/>
        </p:nvSpPr>
        <p:spPr>
          <a:xfrm>
            <a:off x="1934717" y="4622800"/>
            <a:ext cx="262890" cy="76200"/>
          </a:xfrm>
          <a:custGeom>
            <a:avLst/>
            <a:gdLst/>
            <a:ahLst/>
            <a:cxnLst/>
            <a:rect l="l" t="t" r="r" b="b"/>
            <a:pathLst>
              <a:path w="262889" h="76200">
                <a:moveTo>
                  <a:pt x="258699" y="0"/>
                </a:moveTo>
                <a:lnTo>
                  <a:pt x="0" y="57657"/>
                </a:lnTo>
                <a:lnTo>
                  <a:pt x="4063" y="76200"/>
                </a:lnTo>
                <a:lnTo>
                  <a:pt x="262889" y="18542"/>
                </a:lnTo>
                <a:lnTo>
                  <a:pt x="258699" y="0"/>
                </a:lnTo>
                <a:close/>
              </a:path>
            </a:pathLst>
          </a:custGeom>
          <a:solidFill>
            <a:srgbClr val="5B5D6B"/>
          </a:solidFill>
        </p:spPr>
        <p:txBody>
          <a:bodyPr wrap="square" lIns="0" tIns="0" rIns="0" bIns="0" rtlCol="0"/>
          <a:lstStyle/>
          <a:p>
            <a:endParaRPr dirty="0"/>
          </a:p>
        </p:txBody>
      </p:sp>
      <p:sp>
        <p:nvSpPr>
          <p:cNvPr id="131" name="object 131"/>
          <p:cNvSpPr/>
          <p:nvPr/>
        </p:nvSpPr>
        <p:spPr>
          <a:xfrm>
            <a:off x="1925320" y="4856226"/>
            <a:ext cx="266065" cy="41275"/>
          </a:xfrm>
          <a:custGeom>
            <a:avLst/>
            <a:gdLst/>
            <a:ahLst/>
            <a:cxnLst/>
            <a:rect l="l" t="t" r="r" b="b"/>
            <a:pathLst>
              <a:path w="266064" h="41275">
                <a:moveTo>
                  <a:pt x="264160" y="0"/>
                </a:moveTo>
                <a:lnTo>
                  <a:pt x="0" y="22225"/>
                </a:lnTo>
                <a:lnTo>
                  <a:pt x="1524" y="41148"/>
                </a:lnTo>
                <a:lnTo>
                  <a:pt x="265811" y="18923"/>
                </a:lnTo>
                <a:lnTo>
                  <a:pt x="264160" y="0"/>
                </a:lnTo>
                <a:close/>
              </a:path>
            </a:pathLst>
          </a:custGeom>
          <a:solidFill>
            <a:srgbClr val="5B5D6B"/>
          </a:solidFill>
        </p:spPr>
        <p:txBody>
          <a:bodyPr wrap="square" lIns="0" tIns="0" rIns="0" bIns="0" rtlCol="0"/>
          <a:lstStyle/>
          <a:p>
            <a:endParaRPr dirty="0"/>
          </a:p>
        </p:txBody>
      </p:sp>
      <p:sp>
        <p:nvSpPr>
          <p:cNvPr id="132" name="object 132"/>
          <p:cNvSpPr/>
          <p:nvPr/>
        </p:nvSpPr>
        <p:spPr>
          <a:xfrm>
            <a:off x="1788032" y="5273675"/>
            <a:ext cx="237490" cy="66675"/>
          </a:xfrm>
          <a:custGeom>
            <a:avLst/>
            <a:gdLst/>
            <a:ahLst/>
            <a:cxnLst/>
            <a:rect l="l" t="t" r="r" b="b"/>
            <a:pathLst>
              <a:path w="237489" h="66675">
                <a:moveTo>
                  <a:pt x="3810" y="0"/>
                </a:moveTo>
                <a:lnTo>
                  <a:pt x="0" y="18668"/>
                </a:lnTo>
                <a:lnTo>
                  <a:pt x="233299" y="66675"/>
                </a:lnTo>
                <a:lnTo>
                  <a:pt x="237109" y="48006"/>
                </a:lnTo>
                <a:lnTo>
                  <a:pt x="3810" y="0"/>
                </a:lnTo>
                <a:close/>
              </a:path>
            </a:pathLst>
          </a:custGeom>
          <a:solidFill>
            <a:srgbClr val="5B5D6B"/>
          </a:solidFill>
        </p:spPr>
        <p:txBody>
          <a:bodyPr wrap="square" lIns="0" tIns="0" rIns="0" bIns="0" rtlCol="0"/>
          <a:lstStyle/>
          <a:p>
            <a:endParaRPr dirty="0"/>
          </a:p>
        </p:txBody>
      </p:sp>
      <p:sp>
        <p:nvSpPr>
          <p:cNvPr id="133" name="object 133"/>
          <p:cNvSpPr/>
          <p:nvPr/>
        </p:nvSpPr>
        <p:spPr>
          <a:xfrm>
            <a:off x="1659254" y="5453760"/>
            <a:ext cx="208915" cy="113030"/>
          </a:xfrm>
          <a:custGeom>
            <a:avLst/>
            <a:gdLst/>
            <a:ahLst/>
            <a:cxnLst/>
            <a:rect l="l" t="t" r="r" b="b"/>
            <a:pathLst>
              <a:path w="208914" h="113029">
                <a:moveTo>
                  <a:pt x="8255" y="0"/>
                </a:moveTo>
                <a:lnTo>
                  <a:pt x="0" y="17271"/>
                </a:lnTo>
                <a:lnTo>
                  <a:pt x="200659" y="112902"/>
                </a:lnTo>
                <a:lnTo>
                  <a:pt x="208914" y="95630"/>
                </a:lnTo>
                <a:lnTo>
                  <a:pt x="8255" y="0"/>
                </a:lnTo>
                <a:close/>
              </a:path>
            </a:pathLst>
          </a:custGeom>
          <a:solidFill>
            <a:srgbClr val="5B5D6B"/>
          </a:solidFill>
        </p:spPr>
        <p:txBody>
          <a:bodyPr wrap="square" lIns="0" tIns="0" rIns="0" bIns="0" rtlCol="0"/>
          <a:lstStyle/>
          <a:p>
            <a:endParaRPr dirty="0"/>
          </a:p>
        </p:txBody>
      </p:sp>
      <p:sp>
        <p:nvSpPr>
          <p:cNvPr id="134" name="object 134"/>
          <p:cNvSpPr/>
          <p:nvPr/>
        </p:nvSpPr>
        <p:spPr>
          <a:xfrm>
            <a:off x="1349375" y="4978400"/>
            <a:ext cx="323850" cy="190500"/>
          </a:xfrm>
          <a:custGeom>
            <a:avLst/>
            <a:gdLst/>
            <a:ahLst/>
            <a:cxnLst/>
            <a:rect l="l" t="t" r="r" b="b"/>
            <a:pathLst>
              <a:path w="323850" h="190500">
                <a:moveTo>
                  <a:pt x="311150" y="57150"/>
                </a:moveTo>
                <a:lnTo>
                  <a:pt x="257175" y="57150"/>
                </a:lnTo>
                <a:lnTo>
                  <a:pt x="219075" y="180975"/>
                </a:lnTo>
                <a:lnTo>
                  <a:pt x="266700" y="190500"/>
                </a:lnTo>
                <a:lnTo>
                  <a:pt x="311150" y="57150"/>
                </a:lnTo>
                <a:close/>
              </a:path>
              <a:path w="323850" h="190500">
                <a:moveTo>
                  <a:pt x="66675" y="0"/>
                </a:moveTo>
                <a:lnTo>
                  <a:pt x="0" y="171450"/>
                </a:lnTo>
                <a:lnTo>
                  <a:pt x="47625" y="180975"/>
                </a:lnTo>
                <a:lnTo>
                  <a:pt x="95250" y="47625"/>
                </a:lnTo>
                <a:lnTo>
                  <a:pt x="314325" y="47625"/>
                </a:lnTo>
                <a:lnTo>
                  <a:pt x="323850" y="19050"/>
                </a:lnTo>
                <a:lnTo>
                  <a:pt x="66675" y="0"/>
                </a:lnTo>
                <a:close/>
              </a:path>
              <a:path w="323850" h="190500">
                <a:moveTo>
                  <a:pt x="314325" y="47625"/>
                </a:moveTo>
                <a:lnTo>
                  <a:pt x="95250" y="47625"/>
                </a:lnTo>
                <a:lnTo>
                  <a:pt x="161925" y="57150"/>
                </a:lnTo>
                <a:lnTo>
                  <a:pt x="123825" y="171450"/>
                </a:lnTo>
                <a:lnTo>
                  <a:pt x="161925" y="171450"/>
                </a:lnTo>
                <a:lnTo>
                  <a:pt x="209550" y="57150"/>
                </a:lnTo>
                <a:lnTo>
                  <a:pt x="311150" y="57150"/>
                </a:lnTo>
                <a:lnTo>
                  <a:pt x="314325" y="47625"/>
                </a:lnTo>
                <a:close/>
              </a:path>
            </a:pathLst>
          </a:custGeom>
          <a:solidFill>
            <a:srgbClr val="5B5D6B"/>
          </a:solidFill>
        </p:spPr>
        <p:txBody>
          <a:bodyPr wrap="square" lIns="0" tIns="0" rIns="0" bIns="0" rtlCol="0"/>
          <a:lstStyle/>
          <a:p>
            <a:endParaRPr dirty="0"/>
          </a:p>
        </p:txBody>
      </p:sp>
      <p:sp>
        <p:nvSpPr>
          <p:cNvPr id="135" name="object 135"/>
          <p:cNvSpPr/>
          <p:nvPr/>
        </p:nvSpPr>
        <p:spPr>
          <a:xfrm>
            <a:off x="30162" y="4321175"/>
            <a:ext cx="142875" cy="123825"/>
          </a:xfrm>
          <a:custGeom>
            <a:avLst/>
            <a:gdLst/>
            <a:ahLst/>
            <a:cxnLst/>
            <a:rect l="l" t="t" r="r" b="b"/>
            <a:pathLst>
              <a:path w="142875" h="123825">
                <a:moveTo>
                  <a:pt x="28575" y="38100"/>
                </a:moveTo>
                <a:lnTo>
                  <a:pt x="0" y="47625"/>
                </a:lnTo>
                <a:lnTo>
                  <a:pt x="57150" y="123825"/>
                </a:lnTo>
                <a:lnTo>
                  <a:pt x="76200" y="114300"/>
                </a:lnTo>
                <a:lnTo>
                  <a:pt x="38100" y="57150"/>
                </a:lnTo>
                <a:lnTo>
                  <a:pt x="104775" y="57150"/>
                </a:lnTo>
                <a:lnTo>
                  <a:pt x="28575" y="38100"/>
                </a:lnTo>
                <a:close/>
              </a:path>
              <a:path w="142875" h="123825">
                <a:moveTo>
                  <a:pt x="85725" y="0"/>
                </a:moveTo>
                <a:lnTo>
                  <a:pt x="66675" y="9525"/>
                </a:lnTo>
                <a:lnTo>
                  <a:pt x="104775" y="57150"/>
                </a:lnTo>
                <a:lnTo>
                  <a:pt x="38100" y="57150"/>
                </a:lnTo>
                <a:lnTo>
                  <a:pt x="114300" y="85725"/>
                </a:lnTo>
                <a:lnTo>
                  <a:pt x="142875" y="66675"/>
                </a:lnTo>
                <a:lnTo>
                  <a:pt x="85725" y="0"/>
                </a:lnTo>
                <a:close/>
              </a:path>
            </a:pathLst>
          </a:custGeom>
          <a:solidFill>
            <a:srgbClr val="5B5D6B"/>
          </a:solidFill>
        </p:spPr>
        <p:txBody>
          <a:bodyPr wrap="square" lIns="0" tIns="0" rIns="0" bIns="0" rtlCol="0"/>
          <a:lstStyle/>
          <a:p>
            <a:endParaRPr dirty="0"/>
          </a:p>
        </p:txBody>
      </p:sp>
      <p:sp>
        <p:nvSpPr>
          <p:cNvPr id="136" name="object 136"/>
          <p:cNvSpPr/>
          <p:nvPr/>
        </p:nvSpPr>
        <p:spPr>
          <a:xfrm>
            <a:off x="153987" y="4208398"/>
            <a:ext cx="160655" cy="141605"/>
          </a:xfrm>
          <a:custGeom>
            <a:avLst/>
            <a:gdLst/>
            <a:ahLst/>
            <a:cxnLst/>
            <a:rect l="l" t="t" r="r" b="b"/>
            <a:pathLst>
              <a:path w="160654" h="141604">
                <a:moveTo>
                  <a:pt x="28575" y="65150"/>
                </a:moveTo>
                <a:lnTo>
                  <a:pt x="0" y="84200"/>
                </a:lnTo>
                <a:lnTo>
                  <a:pt x="85725" y="141350"/>
                </a:lnTo>
                <a:lnTo>
                  <a:pt x="103187" y="131825"/>
                </a:lnTo>
                <a:lnTo>
                  <a:pt x="94776" y="108076"/>
                </a:lnTo>
                <a:lnTo>
                  <a:pt x="71437" y="108076"/>
                </a:lnTo>
                <a:lnTo>
                  <a:pt x="28575" y="65150"/>
                </a:lnTo>
                <a:close/>
              </a:path>
              <a:path w="160654" h="141604">
                <a:moveTo>
                  <a:pt x="76200" y="36575"/>
                </a:moveTo>
                <a:lnTo>
                  <a:pt x="57150" y="46100"/>
                </a:lnTo>
                <a:lnTo>
                  <a:pt x="71437" y="108076"/>
                </a:lnTo>
                <a:lnTo>
                  <a:pt x="94776" y="108076"/>
                </a:lnTo>
                <a:lnTo>
                  <a:pt x="76200" y="55625"/>
                </a:lnTo>
                <a:lnTo>
                  <a:pt x="113241" y="55625"/>
                </a:lnTo>
                <a:lnTo>
                  <a:pt x="76200" y="36575"/>
                </a:lnTo>
                <a:close/>
              </a:path>
              <a:path w="160654" h="141604">
                <a:moveTo>
                  <a:pt x="113241" y="55625"/>
                </a:moveTo>
                <a:lnTo>
                  <a:pt x="76200" y="55625"/>
                </a:lnTo>
                <a:lnTo>
                  <a:pt x="141287" y="103250"/>
                </a:lnTo>
                <a:lnTo>
                  <a:pt x="160337" y="93725"/>
                </a:lnTo>
                <a:lnTo>
                  <a:pt x="151625" y="65150"/>
                </a:lnTo>
                <a:lnTo>
                  <a:pt x="131762" y="65150"/>
                </a:lnTo>
                <a:lnTo>
                  <a:pt x="113241" y="55625"/>
                </a:lnTo>
                <a:close/>
              </a:path>
              <a:path w="160654" h="141604">
                <a:moveTo>
                  <a:pt x="131762" y="0"/>
                </a:moveTo>
                <a:lnTo>
                  <a:pt x="112712" y="19050"/>
                </a:lnTo>
                <a:lnTo>
                  <a:pt x="131762" y="65150"/>
                </a:lnTo>
                <a:lnTo>
                  <a:pt x="151625" y="65150"/>
                </a:lnTo>
                <a:lnTo>
                  <a:pt x="131762" y="0"/>
                </a:lnTo>
                <a:close/>
              </a:path>
            </a:pathLst>
          </a:custGeom>
          <a:solidFill>
            <a:srgbClr val="5B5D6B"/>
          </a:solidFill>
        </p:spPr>
        <p:txBody>
          <a:bodyPr wrap="square" lIns="0" tIns="0" rIns="0" bIns="0" rtlCol="0"/>
          <a:lstStyle/>
          <a:p>
            <a:endParaRPr dirty="0"/>
          </a:p>
        </p:txBody>
      </p:sp>
      <p:sp>
        <p:nvSpPr>
          <p:cNvPr id="137" name="object 137"/>
          <p:cNvSpPr/>
          <p:nvPr/>
        </p:nvSpPr>
        <p:spPr>
          <a:xfrm>
            <a:off x="1074737" y="5559425"/>
            <a:ext cx="132080" cy="123825"/>
          </a:xfrm>
          <a:custGeom>
            <a:avLst/>
            <a:gdLst/>
            <a:ahLst/>
            <a:cxnLst/>
            <a:rect l="l" t="t" r="r" b="b"/>
            <a:pathLst>
              <a:path w="132080" h="123825">
                <a:moveTo>
                  <a:pt x="120253" y="57150"/>
                </a:moveTo>
                <a:lnTo>
                  <a:pt x="95250" y="57150"/>
                </a:lnTo>
                <a:lnTo>
                  <a:pt x="104775" y="76200"/>
                </a:lnTo>
                <a:lnTo>
                  <a:pt x="47625" y="104775"/>
                </a:lnTo>
                <a:lnTo>
                  <a:pt x="57150" y="123825"/>
                </a:lnTo>
                <a:lnTo>
                  <a:pt x="131762" y="76200"/>
                </a:lnTo>
                <a:lnTo>
                  <a:pt x="120253" y="57150"/>
                </a:lnTo>
                <a:close/>
              </a:path>
              <a:path w="132080" h="123825">
                <a:moveTo>
                  <a:pt x="102989" y="28575"/>
                </a:moveTo>
                <a:lnTo>
                  <a:pt x="66675" y="28575"/>
                </a:lnTo>
                <a:lnTo>
                  <a:pt x="85725" y="47625"/>
                </a:lnTo>
                <a:lnTo>
                  <a:pt x="38100" y="76200"/>
                </a:lnTo>
                <a:lnTo>
                  <a:pt x="47625" y="85725"/>
                </a:lnTo>
                <a:lnTo>
                  <a:pt x="95250" y="57150"/>
                </a:lnTo>
                <a:lnTo>
                  <a:pt x="120253" y="57150"/>
                </a:lnTo>
                <a:lnTo>
                  <a:pt x="102989" y="28575"/>
                </a:lnTo>
                <a:close/>
              </a:path>
              <a:path w="132080" h="123825">
                <a:moveTo>
                  <a:pt x="85725" y="0"/>
                </a:moveTo>
                <a:lnTo>
                  <a:pt x="0" y="47625"/>
                </a:lnTo>
                <a:lnTo>
                  <a:pt x="9525" y="57150"/>
                </a:lnTo>
                <a:lnTo>
                  <a:pt x="66675" y="28575"/>
                </a:lnTo>
                <a:lnTo>
                  <a:pt x="102989" y="28575"/>
                </a:lnTo>
                <a:lnTo>
                  <a:pt x="85725" y="0"/>
                </a:lnTo>
                <a:close/>
              </a:path>
            </a:pathLst>
          </a:custGeom>
          <a:solidFill>
            <a:srgbClr val="5B5D6B"/>
          </a:solidFill>
        </p:spPr>
        <p:txBody>
          <a:bodyPr wrap="square" lIns="0" tIns="0" rIns="0" bIns="0" rtlCol="0"/>
          <a:lstStyle/>
          <a:p>
            <a:endParaRPr dirty="0"/>
          </a:p>
        </p:txBody>
      </p:sp>
      <p:sp>
        <p:nvSpPr>
          <p:cNvPr id="138" name="object 138"/>
          <p:cNvSpPr/>
          <p:nvPr/>
        </p:nvSpPr>
        <p:spPr>
          <a:xfrm>
            <a:off x="1492250" y="4416425"/>
            <a:ext cx="142875" cy="114300"/>
          </a:xfrm>
          <a:custGeom>
            <a:avLst/>
            <a:gdLst/>
            <a:ahLst/>
            <a:cxnLst/>
            <a:rect l="l" t="t" r="r" b="b"/>
            <a:pathLst>
              <a:path w="142875" h="114300">
                <a:moveTo>
                  <a:pt x="104775" y="0"/>
                </a:moveTo>
                <a:lnTo>
                  <a:pt x="0" y="57150"/>
                </a:lnTo>
                <a:lnTo>
                  <a:pt x="38100" y="114300"/>
                </a:lnTo>
                <a:lnTo>
                  <a:pt x="57150" y="104775"/>
                </a:lnTo>
                <a:lnTo>
                  <a:pt x="28575" y="66675"/>
                </a:lnTo>
                <a:lnTo>
                  <a:pt x="57150" y="47625"/>
                </a:lnTo>
                <a:lnTo>
                  <a:pt x="80962" y="47625"/>
                </a:lnTo>
                <a:lnTo>
                  <a:pt x="76200" y="38100"/>
                </a:lnTo>
                <a:lnTo>
                  <a:pt x="95250" y="19050"/>
                </a:lnTo>
                <a:lnTo>
                  <a:pt x="120015" y="19050"/>
                </a:lnTo>
                <a:lnTo>
                  <a:pt x="104775" y="0"/>
                </a:lnTo>
                <a:close/>
              </a:path>
              <a:path w="142875" h="114300">
                <a:moveTo>
                  <a:pt x="80962" y="47625"/>
                </a:moveTo>
                <a:lnTo>
                  <a:pt x="57150" y="47625"/>
                </a:lnTo>
                <a:lnTo>
                  <a:pt x="85725" y="85725"/>
                </a:lnTo>
                <a:lnTo>
                  <a:pt x="95250" y="76200"/>
                </a:lnTo>
                <a:lnTo>
                  <a:pt x="80962" y="47625"/>
                </a:lnTo>
                <a:close/>
              </a:path>
              <a:path w="142875" h="114300">
                <a:moveTo>
                  <a:pt x="120015" y="19050"/>
                </a:moveTo>
                <a:lnTo>
                  <a:pt x="95250" y="19050"/>
                </a:lnTo>
                <a:lnTo>
                  <a:pt x="123825" y="66675"/>
                </a:lnTo>
                <a:lnTo>
                  <a:pt x="142875" y="47625"/>
                </a:lnTo>
                <a:lnTo>
                  <a:pt x="120015" y="19050"/>
                </a:lnTo>
                <a:close/>
              </a:path>
            </a:pathLst>
          </a:custGeom>
          <a:solidFill>
            <a:srgbClr val="5B5D6B"/>
          </a:solidFill>
        </p:spPr>
        <p:txBody>
          <a:bodyPr wrap="square" lIns="0" tIns="0" rIns="0" bIns="0" rtlCol="0"/>
          <a:lstStyle/>
          <a:p>
            <a:endParaRPr dirty="0"/>
          </a:p>
        </p:txBody>
      </p:sp>
      <p:sp>
        <p:nvSpPr>
          <p:cNvPr id="139" name="object 139"/>
          <p:cNvSpPr/>
          <p:nvPr/>
        </p:nvSpPr>
        <p:spPr>
          <a:xfrm>
            <a:off x="1425575" y="4311650"/>
            <a:ext cx="142875" cy="133350"/>
          </a:xfrm>
          <a:custGeom>
            <a:avLst/>
            <a:gdLst/>
            <a:ahLst/>
            <a:cxnLst/>
            <a:rect l="l" t="t" r="r" b="b"/>
            <a:pathLst>
              <a:path w="142875" h="133350">
                <a:moveTo>
                  <a:pt x="102393" y="38100"/>
                </a:moveTo>
                <a:lnTo>
                  <a:pt x="85725" y="38100"/>
                </a:lnTo>
                <a:lnTo>
                  <a:pt x="28575" y="114300"/>
                </a:lnTo>
                <a:lnTo>
                  <a:pt x="38100" y="133350"/>
                </a:lnTo>
                <a:lnTo>
                  <a:pt x="97971" y="95250"/>
                </a:lnTo>
                <a:lnTo>
                  <a:pt x="66675" y="95250"/>
                </a:lnTo>
                <a:lnTo>
                  <a:pt x="102393" y="38100"/>
                </a:lnTo>
                <a:close/>
              </a:path>
              <a:path w="142875" h="133350">
                <a:moveTo>
                  <a:pt x="133350" y="47625"/>
                </a:moveTo>
                <a:lnTo>
                  <a:pt x="66675" y="95250"/>
                </a:lnTo>
                <a:lnTo>
                  <a:pt x="97971" y="95250"/>
                </a:lnTo>
                <a:lnTo>
                  <a:pt x="142875" y="66675"/>
                </a:lnTo>
                <a:lnTo>
                  <a:pt x="133350" y="47625"/>
                </a:lnTo>
                <a:close/>
              </a:path>
              <a:path w="142875" h="133350">
                <a:moveTo>
                  <a:pt x="104775" y="0"/>
                </a:moveTo>
                <a:lnTo>
                  <a:pt x="0" y="66675"/>
                </a:lnTo>
                <a:lnTo>
                  <a:pt x="9525" y="85725"/>
                </a:lnTo>
                <a:lnTo>
                  <a:pt x="85725" y="38100"/>
                </a:lnTo>
                <a:lnTo>
                  <a:pt x="102393" y="38100"/>
                </a:lnTo>
                <a:lnTo>
                  <a:pt x="114300" y="19050"/>
                </a:lnTo>
                <a:lnTo>
                  <a:pt x="104775" y="0"/>
                </a:lnTo>
                <a:close/>
              </a:path>
            </a:pathLst>
          </a:custGeom>
          <a:solidFill>
            <a:srgbClr val="5B5D6B"/>
          </a:solidFill>
        </p:spPr>
        <p:txBody>
          <a:bodyPr wrap="square" lIns="0" tIns="0" rIns="0" bIns="0" rtlCol="0"/>
          <a:lstStyle/>
          <a:p>
            <a:endParaRPr dirty="0"/>
          </a:p>
        </p:txBody>
      </p:sp>
      <p:sp>
        <p:nvSpPr>
          <p:cNvPr id="140" name="object 140"/>
          <p:cNvSpPr/>
          <p:nvPr/>
        </p:nvSpPr>
        <p:spPr>
          <a:xfrm>
            <a:off x="11113" y="6091237"/>
            <a:ext cx="9525" cy="19050"/>
          </a:xfrm>
          <a:custGeom>
            <a:avLst/>
            <a:gdLst/>
            <a:ahLst/>
            <a:cxnLst/>
            <a:rect l="l" t="t" r="r" b="b"/>
            <a:pathLst>
              <a:path w="9525" h="19050">
                <a:moveTo>
                  <a:pt x="9524" y="0"/>
                </a:moveTo>
                <a:lnTo>
                  <a:pt x="0" y="0"/>
                </a:lnTo>
                <a:lnTo>
                  <a:pt x="0" y="19050"/>
                </a:lnTo>
                <a:lnTo>
                  <a:pt x="9524" y="0"/>
                </a:lnTo>
                <a:close/>
              </a:path>
            </a:pathLst>
          </a:custGeom>
          <a:solidFill>
            <a:srgbClr val="5B5D6B"/>
          </a:solidFill>
        </p:spPr>
        <p:txBody>
          <a:bodyPr wrap="square" lIns="0" tIns="0" rIns="0" bIns="0" rtlCol="0"/>
          <a:lstStyle/>
          <a:p>
            <a:endParaRPr dirty="0"/>
          </a:p>
        </p:txBody>
      </p:sp>
      <p:sp>
        <p:nvSpPr>
          <p:cNvPr id="141" name="object 141"/>
          <p:cNvSpPr/>
          <p:nvPr/>
        </p:nvSpPr>
        <p:spPr>
          <a:xfrm>
            <a:off x="11113" y="4055998"/>
            <a:ext cx="47625" cy="76200"/>
          </a:xfrm>
          <a:custGeom>
            <a:avLst/>
            <a:gdLst/>
            <a:ahLst/>
            <a:cxnLst/>
            <a:rect l="l" t="t" r="r" b="b"/>
            <a:pathLst>
              <a:path w="47625" h="76200">
                <a:moveTo>
                  <a:pt x="0" y="0"/>
                </a:moveTo>
                <a:lnTo>
                  <a:pt x="0" y="38100"/>
                </a:lnTo>
                <a:lnTo>
                  <a:pt x="28574" y="76200"/>
                </a:lnTo>
                <a:lnTo>
                  <a:pt x="47624" y="66675"/>
                </a:lnTo>
                <a:lnTo>
                  <a:pt x="0" y="0"/>
                </a:lnTo>
                <a:close/>
              </a:path>
            </a:pathLst>
          </a:custGeom>
          <a:solidFill>
            <a:srgbClr val="5B5D6B"/>
          </a:solidFill>
        </p:spPr>
        <p:txBody>
          <a:bodyPr wrap="square" lIns="0" tIns="0" rIns="0" bIns="0" rtlCol="0"/>
          <a:lstStyle/>
          <a:p>
            <a:endParaRPr dirty="0"/>
          </a:p>
        </p:txBody>
      </p:sp>
      <p:sp>
        <p:nvSpPr>
          <p:cNvPr id="142" name="object 142"/>
          <p:cNvSpPr/>
          <p:nvPr/>
        </p:nvSpPr>
        <p:spPr>
          <a:xfrm>
            <a:off x="11113" y="6100762"/>
            <a:ext cx="57150" cy="104775"/>
          </a:xfrm>
          <a:custGeom>
            <a:avLst/>
            <a:gdLst/>
            <a:ahLst/>
            <a:cxnLst/>
            <a:rect l="l" t="t" r="r" b="b"/>
            <a:pathLst>
              <a:path w="57150" h="104775">
                <a:moveTo>
                  <a:pt x="57149" y="0"/>
                </a:moveTo>
                <a:lnTo>
                  <a:pt x="38099" y="0"/>
                </a:lnTo>
                <a:lnTo>
                  <a:pt x="0" y="57150"/>
                </a:lnTo>
                <a:lnTo>
                  <a:pt x="0" y="104775"/>
                </a:lnTo>
                <a:lnTo>
                  <a:pt x="57149" y="0"/>
                </a:lnTo>
                <a:close/>
              </a:path>
            </a:pathLst>
          </a:custGeom>
          <a:solidFill>
            <a:srgbClr val="5B5D6B"/>
          </a:solidFill>
        </p:spPr>
        <p:txBody>
          <a:bodyPr wrap="square" lIns="0" tIns="0" rIns="0" bIns="0" rtlCol="0"/>
          <a:lstStyle/>
          <a:p>
            <a:endParaRPr dirty="0"/>
          </a:p>
        </p:txBody>
      </p:sp>
      <p:sp>
        <p:nvSpPr>
          <p:cNvPr id="143" name="object 143"/>
          <p:cNvSpPr/>
          <p:nvPr/>
        </p:nvSpPr>
        <p:spPr>
          <a:xfrm>
            <a:off x="1868170" y="5072507"/>
            <a:ext cx="256540" cy="37465"/>
          </a:xfrm>
          <a:custGeom>
            <a:avLst/>
            <a:gdLst/>
            <a:ahLst/>
            <a:cxnLst/>
            <a:rect l="l" t="t" r="r" b="b"/>
            <a:pathLst>
              <a:path w="256539" h="37464">
                <a:moveTo>
                  <a:pt x="1269" y="0"/>
                </a:moveTo>
                <a:lnTo>
                  <a:pt x="0" y="19050"/>
                </a:lnTo>
                <a:lnTo>
                  <a:pt x="254888" y="37211"/>
                </a:lnTo>
                <a:lnTo>
                  <a:pt x="256286" y="18161"/>
                </a:lnTo>
                <a:lnTo>
                  <a:pt x="1269" y="0"/>
                </a:lnTo>
                <a:close/>
              </a:path>
            </a:pathLst>
          </a:custGeom>
          <a:solidFill>
            <a:srgbClr val="5B5D6B"/>
          </a:solidFill>
        </p:spPr>
        <p:txBody>
          <a:bodyPr wrap="square" lIns="0" tIns="0" rIns="0" bIns="0" rtlCol="0"/>
          <a:lstStyle/>
          <a:p>
            <a:endParaRPr dirty="0"/>
          </a:p>
        </p:txBody>
      </p:sp>
      <p:sp>
        <p:nvSpPr>
          <p:cNvPr id="144" name="object 144"/>
          <p:cNvSpPr/>
          <p:nvPr/>
        </p:nvSpPr>
        <p:spPr>
          <a:xfrm>
            <a:off x="554075" y="3687445"/>
            <a:ext cx="31750" cy="219710"/>
          </a:xfrm>
          <a:custGeom>
            <a:avLst/>
            <a:gdLst/>
            <a:ahLst/>
            <a:cxnLst/>
            <a:rect l="l" t="t" r="r" b="b"/>
            <a:pathLst>
              <a:path w="31750" h="219710">
                <a:moveTo>
                  <a:pt x="19024" y="0"/>
                </a:moveTo>
                <a:lnTo>
                  <a:pt x="0" y="1015"/>
                </a:lnTo>
                <a:lnTo>
                  <a:pt x="12649" y="219709"/>
                </a:lnTo>
                <a:lnTo>
                  <a:pt x="31673" y="218693"/>
                </a:lnTo>
                <a:lnTo>
                  <a:pt x="19024" y="0"/>
                </a:lnTo>
                <a:close/>
              </a:path>
            </a:pathLst>
          </a:custGeom>
          <a:solidFill>
            <a:srgbClr val="5B5D6B"/>
          </a:solidFill>
        </p:spPr>
        <p:txBody>
          <a:bodyPr wrap="square" lIns="0" tIns="0" rIns="0" bIns="0" rtlCol="0"/>
          <a:lstStyle/>
          <a:p>
            <a:endParaRPr dirty="0"/>
          </a:p>
        </p:txBody>
      </p:sp>
      <p:sp>
        <p:nvSpPr>
          <p:cNvPr id="145" name="object 145"/>
          <p:cNvSpPr/>
          <p:nvPr/>
        </p:nvSpPr>
        <p:spPr>
          <a:xfrm>
            <a:off x="220662" y="5674295"/>
            <a:ext cx="224154" cy="242570"/>
          </a:xfrm>
          <a:custGeom>
            <a:avLst/>
            <a:gdLst/>
            <a:ahLst/>
            <a:cxnLst/>
            <a:rect l="l" t="t" r="r" b="b"/>
            <a:pathLst>
              <a:path w="224154" h="242570">
                <a:moveTo>
                  <a:pt x="13419" y="157509"/>
                </a:moveTo>
                <a:lnTo>
                  <a:pt x="0" y="159766"/>
                </a:lnTo>
                <a:lnTo>
                  <a:pt x="11062" y="198115"/>
                </a:lnTo>
                <a:lnTo>
                  <a:pt x="30162" y="223663"/>
                </a:lnTo>
                <a:lnTo>
                  <a:pt x="57596" y="237901"/>
                </a:lnTo>
                <a:lnTo>
                  <a:pt x="93662" y="242316"/>
                </a:lnTo>
                <a:lnTo>
                  <a:pt x="140419" y="234776"/>
                </a:lnTo>
                <a:lnTo>
                  <a:pt x="164107" y="220091"/>
                </a:lnTo>
                <a:lnTo>
                  <a:pt x="174924" y="204018"/>
                </a:lnTo>
                <a:lnTo>
                  <a:pt x="100806" y="204018"/>
                </a:lnTo>
                <a:lnTo>
                  <a:pt x="65186" y="195609"/>
                </a:lnTo>
                <a:lnTo>
                  <a:pt x="45205" y="159543"/>
                </a:lnTo>
                <a:lnTo>
                  <a:pt x="30137" y="159543"/>
                </a:lnTo>
                <a:lnTo>
                  <a:pt x="21629" y="158377"/>
                </a:lnTo>
                <a:lnTo>
                  <a:pt x="13419" y="157509"/>
                </a:lnTo>
                <a:close/>
              </a:path>
              <a:path w="224154" h="242570">
                <a:moveTo>
                  <a:pt x="128141" y="0"/>
                </a:moveTo>
                <a:lnTo>
                  <a:pt x="100806" y="4787"/>
                </a:lnTo>
                <a:lnTo>
                  <a:pt x="75852" y="19992"/>
                </a:lnTo>
                <a:lnTo>
                  <a:pt x="57150" y="50229"/>
                </a:lnTo>
                <a:lnTo>
                  <a:pt x="52196" y="92317"/>
                </a:lnTo>
                <a:lnTo>
                  <a:pt x="69722" y="117183"/>
                </a:lnTo>
                <a:lnTo>
                  <a:pt x="98297" y="132754"/>
                </a:lnTo>
                <a:lnTo>
                  <a:pt x="126491" y="146952"/>
                </a:lnTo>
                <a:lnTo>
                  <a:pt x="142875" y="167704"/>
                </a:lnTo>
                <a:lnTo>
                  <a:pt x="132853" y="191889"/>
                </a:lnTo>
                <a:lnTo>
                  <a:pt x="100806" y="204018"/>
                </a:lnTo>
                <a:lnTo>
                  <a:pt x="174924" y="204018"/>
                </a:lnTo>
                <a:lnTo>
                  <a:pt x="175592" y="203026"/>
                </a:lnTo>
                <a:lnTo>
                  <a:pt x="185737" y="188341"/>
                </a:lnTo>
                <a:lnTo>
                  <a:pt x="178345" y="139179"/>
                </a:lnTo>
                <a:lnTo>
                  <a:pt x="156368" y="118888"/>
                </a:lnTo>
                <a:lnTo>
                  <a:pt x="127248" y="107528"/>
                </a:lnTo>
                <a:lnTo>
                  <a:pt x="98425" y="85154"/>
                </a:lnTo>
                <a:lnTo>
                  <a:pt x="101029" y="66104"/>
                </a:lnTo>
                <a:lnTo>
                  <a:pt x="114498" y="47054"/>
                </a:lnTo>
                <a:lnTo>
                  <a:pt x="136599" y="38720"/>
                </a:lnTo>
                <a:lnTo>
                  <a:pt x="207213" y="38720"/>
                </a:lnTo>
                <a:lnTo>
                  <a:pt x="204390" y="33759"/>
                </a:lnTo>
                <a:lnTo>
                  <a:pt x="183653" y="12402"/>
                </a:lnTo>
                <a:lnTo>
                  <a:pt x="153987" y="1016"/>
                </a:lnTo>
                <a:lnTo>
                  <a:pt x="128141" y="0"/>
                </a:lnTo>
                <a:close/>
              </a:path>
              <a:path w="224154" h="242570">
                <a:moveTo>
                  <a:pt x="44450" y="158179"/>
                </a:moveTo>
                <a:lnTo>
                  <a:pt x="30137" y="159543"/>
                </a:lnTo>
                <a:lnTo>
                  <a:pt x="45205" y="159543"/>
                </a:lnTo>
                <a:lnTo>
                  <a:pt x="44450" y="158179"/>
                </a:lnTo>
                <a:close/>
              </a:path>
              <a:path w="224154" h="242570">
                <a:moveTo>
                  <a:pt x="207213" y="38720"/>
                </a:moveTo>
                <a:lnTo>
                  <a:pt x="136599" y="38720"/>
                </a:lnTo>
                <a:lnTo>
                  <a:pt x="165100" y="51816"/>
                </a:lnTo>
                <a:lnTo>
                  <a:pt x="169664" y="60771"/>
                </a:lnTo>
                <a:lnTo>
                  <a:pt x="174228" y="69874"/>
                </a:lnTo>
                <a:lnTo>
                  <a:pt x="179387" y="77489"/>
                </a:lnTo>
                <a:lnTo>
                  <a:pt x="185737" y="81979"/>
                </a:lnTo>
                <a:lnTo>
                  <a:pt x="196378" y="83616"/>
                </a:lnTo>
                <a:lnTo>
                  <a:pt x="210145" y="83170"/>
                </a:lnTo>
                <a:lnTo>
                  <a:pt x="221233" y="79747"/>
                </a:lnTo>
                <a:lnTo>
                  <a:pt x="223837" y="72454"/>
                </a:lnTo>
                <a:lnTo>
                  <a:pt x="217388" y="56604"/>
                </a:lnTo>
                <a:lnTo>
                  <a:pt x="207213" y="38720"/>
                </a:lnTo>
                <a:close/>
              </a:path>
            </a:pathLst>
          </a:custGeom>
          <a:solidFill>
            <a:srgbClr val="5B5D6B"/>
          </a:solidFill>
        </p:spPr>
        <p:txBody>
          <a:bodyPr wrap="square" lIns="0" tIns="0" rIns="0" bIns="0" rtlCol="0"/>
          <a:lstStyle/>
          <a:p>
            <a:endParaRPr dirty="0"/>
          </a:p>
        </p:txBody>
      </p:sp>
      <p:sp>
        <p:nvSpPr>
          <p:cNvPr id="146" name="object 146"/>
          <p:cNvSpPr/>
          <p:nvPr/>
        </p:nvSpPr>
        <p:spPr>
          <a:xfrm>
            <a:off x="991274" y="5632897"/>
            <a:ext cx="94615" cy="118745"/>
          </a:xfrm>
          <a:custGeom>
            <a:avLst/>
            <a:gdLst/>
            <a:ahLst/>
            <a:cxnLst/>
            <a:rect l="l" t="t" r="r" b="b"/>
            <a:pathLst>
              <a:path w="94615" h="118745">
                <a:moveTo>
                  <a:pt x="35736" y="93367"/>
                </a:moveTo>
                <a:lnTo>
                  <a:pt x="31635" y="98773"/>
                </a:lnTo>
                <a:lnTo>
                  <a:pt x="28542" y="101390"/>
                </a:lnTo>
                <a:lnTo>
                  <a:pt x="25638" y="103993"/>
                </a:lnTo>
                <a:lnTo>
                  <a:pt x="22109" y="109356"/>
                </a:lnTo>
                <a:lnTo>
                  <a:pt x="38323" y="117079"/>
                </a:lnTo>
                <a:lnTo>
                  <a:pt x="52859" y="118132"/>
                </a:lnTo>
                <a:lnTo>
                  <a:pt x="66304" y="112860"/>
                </a:lnTo>
                <a:lnTo>
                  <a:pt x="79246" y="101609"/>
                </a:lnTo>
                <a:lnTo>
                  <a:pt x="82028" y="97438"/>
                </a:lnTo>
                <a:lnTo>
                  <a:pt x="54727" y="97438"/>
                </a:lnTo>
                <a:lnTo>
                  <a:pt x="35736" y="93367"/>
                </a:lnTo>
                <a:close/>
              </a:path>
              <a:path w="94615" h="118745">
                <a:moveTo>
                  <a:pt x="92482" y="61909"/>
                </a:moveTo>
                <a:lnTo>
                  <a:pt x="70217" y="61909"/>
                </a:lnTo>
                <a:lnTo>
                  <a:pt x="75036" y="72711"/>
                </a:lnTo>
                <a:lnTo>
                  <a:pt x="68850" y="87553"/>
                </a:lnTo>
                <a:lnTo>
                  <a:pt x="54727" y="97438"/>
                </a:lnTo>
                <a:lnTo>
                  <a:pt x="82028" y="97438"/>
                </a:lnTo>
                <a:lnTo>
                  <a:pt x="91637" y="83027"/>
                </a:lnTo>
                <a:lnTo>
                  <a:pt x="94316" y="70331"/>
                </a:lnTo>
                <a:lnTo>
                  <a:pt x="92482" y="61909"/>
                </a:lnTo>
                <a:close/>
              </a:path>
              <a:path w="94615" h="118745">
                <a:moveTo>
                  <a:pt x="45471" y="0"/>
                </a:moveTo>
                <a:lnTo>
                  <a:pt x="10025" y="16398"/>
                </a:lnTo>
                <a:lnTo>
                  <a:pt x="0" y="40677"/>
                </a:lnTo>
                <a:lnTo>
                  <a:pt x="4050" y="56334"/>
                </a:lnTo>
                <a:lnTo>
                  <a:pt x="19757" y="72096"/>
                </a:lnTo>
                <a:lnTo>
                  <a:pt x="37343" y="69970"/>
                </a:lnTo>
                <a:lnTo>
                  <a:pt x="54824" y="62420"/>
                </a:lnTo>
                <a:lnTo>
                  <a:pt x="70217" y="61909"/>
                </a:lnTo>
                <a:lnTo>
                  <a:pt x="92482" y="61909"/>
                </a:lnTo>
                <a:lnTo>
                  <a:pt x="90689" y="53197"/>
                </a:lnTo>
                <a:lnTo>
                  <a:pt x="89495" y="52485"/>
                </a:lnTo>
                <a:lnTo>
                  <a:pt x="28751" y="52485"/>
                </a:lnTo>
                <a:lnTo>
                  <a:pt x="23276" y="45823"/>
                </a:lnTo>
                <a:lnTo>
                  <a:pt x="21257" y="35371"/>
                </a:lnTo>
                <a:lnTo>
                  <a:pt x="25531" y="25145"/>
                </a:lnTo>
                <a:lnTo>
                  <a:pt x="38937" y="19161"/>
                </a:lnTo>
                <a:lnTo>
                  <a:pt x="57823" y="19161"/>
                </a:lnTo>
                <a:lnTo>
                  <a:pt x="59424" y="17850"/>
                </a:lnTo>
                <a:lnTo>
                  <a:pt x="63657" y="12915"/>
                </a:lnTo>
                <a:lnTo>
                  <a:pt x="66052" y="8014"/>
                </a:lnTo>
                <a:lnTo>
                  <a:pt x="64464" y="4899"/>
                </a:lnTo>
                <a:lnTo>
                  <a:pt x="57167" y="2363"/>
                </a:lnTo>
                <a:lnTo>
                  <a:pt x="45471" y="0"/>
                </a:lnTo>
                <a:close/>
              </a:path>
              <a:path w="94615" h="118745">
                <a:moveTo>
                  <a:pt x="67685" y="39495"/>
                </a:moveTo>
                <a:lnTo>
                  <a:pt x="54462" y="41192"/>
                </a:lnTo>
                <a:lnTo>
                  <a:pt x="43869" y="48714"/>
                </a:lnTo>
                <a:lnTo>
                  <a:pt x="28751" y="52485"/>
                </a:lnTo>
                <a:lnTo>
                  <a:pt x="89495" y="52485"/>
                </a:lnTo>
                <a:lnTo>
                  <a:pt x="67685" y="39495"/>
                </a:lnTo>
                <a:close/>
              </a:path>
              <a:path w="94615" h="118745">
                <a:moveTo>
                  <a:pt x="57823" y="19161"/>
                </a:moveTo>
                <a:lnTo>
                  <a:pt x="38937" y="19161"/>
                </a:lnTo>
                <a:lnTo>
                  <a:pt x="44639" y="20304"/>
                </a:lnTo>
                <a:lnTo>
                  <a:pt x="51408" y="23428"/>
                </a:lnTo>
                <a:lnTo>
                  <a:pt x="55497" y="21066"/>
                </a:lnTo>
                <a:lnTo>
                  <a:pt x="57823" y="19161"/>
                </a:lnTo>
                <a:close/>
              </a:path>
            </a:pathLst>
          </a:custGeom>
          <a:solidFill>
            <a:srgbClr val="5B5D6B"/>
          </a:solidFill>
        </p:spPr>
        <p:txBody>
          <a:bodyPr wrap="square" lIns="0" tIns="0" rIns="0" bIns="0" rtlCol="0"/>
          <a:lstStyle/>
          <a:p>
            <a:endParaRPr dirty="0"/>
          </a:p>
        </p:txBody>
      </p:sp>
      <p:sp>
        <p:nvSpPr>
          <p:cNvPr id="147" name="object 147"/>
          <p:cNvSpPr/>
          <p:nvPr/>
        </p:nvSpPr>
        <p:spPr>
          <a:xfrm>
            <a:off x="373062" y="3973448"/>
            <a:ext cx="552450" cy="2019363"/>
          </a:xfrm>
          <a:prstGeom prst="rect">
            <a:avLst/>
          </a:prstGeom>
          <a:blipFill>
            <a:blip r:embed="rId3" cstate="print"/>
            <a:stretch>
              <a:fillRect/>
            </a:stretch>
          </a:blipFill>
        </p:spPr>
        <p:txBody>
          <a:bodyPr wrap="square" lIns="0" tIns="0" rIns="0" bIns="0" rtlCol="0"/>
          <a:lstStyle/>
          <a:p>
            <a:endParaRPr dirty="0"/>
          </a:p>
        </p:txBody>
      </p:sp>
      <p:sp>
        <p:nvSpPr>
          <p:cNvPr id="148" name="object 148"/>
          <p:cNvSpPr/>
          <p:nvPr/>
        </p:nvSpPr>
        <p:spPr>
          <a:xfrm>
            <a:off x="477887" y="4828081"/>
            <a:ext cx="334862" cy="294286"/>
          </a:xfrm>
          <a:prstGeom prst="rect">
            <a:avLst/>
          </a:prstGeom>
          <a:blipFill>
            <a:blip r:embed="rId4" cstate="print"/>
            <a:stretch>
              <a:fillRect/>
            </a:stretch>
          </a:blipFill>
        </p:spPr>
        <p:txBody>
          <a:bodyPr wrap="square" lIns="0" tIns="0" rIns="0" bIns="0" rtlCol="0"/>
          <a:lstStyle/>
          <a:p>
            <a:endParaRPr dirty="0"/>
          </a:p>
        </p:txBody>
      </p:sp>
      <p:sp>
        <p:nvSpPr>
          <p:cNvPr id="149" name="object 149"/>
          <p:cNvSpPr/>
          <p:nvPr/>
        </p:nvSpPr>
        <p:spPr>
          <a:xfrm>
            <a:off x="2375916" y="2420111"/>
            <a:ext cx="1318259" cy="1095756"/>
          </a:xfrm>
          <a:prstGeom prst="rect">
            <a:avLst/>
          </a:prstGeom>
          <a:blipFill>
            <a:blip r:embed="rId5" cstate="print"/>
            <a:stretch>
              <a:fillRect/>
            </a:stretch>
          </a:blipFill>
        </p:spPr>
        <p:txBody>
          <a:bodyPr wrap="square" lIns="0" tIns="0" rIns="0" bIns="0" rtlCol="0"/>
          <a:lstStyle/>
          <a:p>
            <a:endParaRPr dirty="0"/>
          </a:p>
        </p:txBody>
      </p:sp>
      <p:sp>
        <p:nvSpPr>
          <p:cNvPr id="150" name="object 150"/>
          <p:cNvSpPr/>
          <p:nvPr/>
        </p:nvSpPr>
        <p:spPr>
          <a:xfrm>
            <a:off x="2804160" y="2420111"/>
            <a:ext cx="4008120" cy="1095756"/>
          </a:xfrm>
          <a:prstGeom prst="rect">
            <a:avLst/>
          </a:prstGeom>
          <a:blipFill>
            <a:blip r:embed="rId6" cstate="print"/>
            <a:stretch>
              <a:fillRect/>
            </a:stretch>
          </a:blipFill>
        </p:spPr>
        <p:txBody>
          <a:bodyPr wrap="square" lIns="0" tIns="0" rIns="0" bIns="0" rtlCol="0"/>
          <a:lstStyle/>
          <a:p>
            <a:endParaRPr dirty="0"/>
          </a:p>
        </p:txBody>
      </p:sp>
      <p:sp>
        <p:nvSpPr>
          <p:cNvPr id="151" name="object 151"/>
          <p:cNvSpPr/>
          <p:nvPr/>
        </p:nvSpPr>
        <p:spPr>
          <a:xfrm>
            <a:off x="5922264" y="2420111"/>
            <a:ext cx="1104899" cy="1095756"/>
          </a:xfrm>
          <a:prstGeom prst="rect">
            <a:avLst/>
          </a:prstGeom>
          <a:blipFill>
            <a:blip r:embed="rId7" cstate="print"/>
            <a:stretch>
              <a:fillRect/>
            </a:stretch>
          </a:blipFill>
        </p:spPr>
        <p:txBody>
          <a:bodyPr wrap="square" lIns="0" tIns="0" rIns="0" bIns="0" rtlCol="0"/>
          <a:lstStyle/>
          <a:p>
            <a:endParaRPr dirty="0"/>
          </a:p>
        </p:txBody>
      </p:sp>
      <p:sp>
        <p:nvSpPr>
          <p:cNvPr id="152" name="object 152"/>
          <p:cNvSpPr txBox="1">
            <a:spLocks noGrp="1"/>
          </p:cNvSpPr>
          <p:nvPr>
            <p:ph type="ctrTitle"/>
          </p:nvPr>
        </p:nvSpPr>
        <p:spPr>
          <a:xfrm>
            <a:off x="3276600" y="2667000"/>
            <a:ext cx="4531614" cy="667385"/>
          </a:xfrm>
          <a:prstGeom prst="rect">
            <a:avLst/>
          </a:prstGeom>
        </p:spPr>
        <p:txBody>
          <a:bodyPr vert="horz" wrap="square" lIns="0" tIns="0" rIns="0" bIns="0" rtlCol="0">
            <a:spAutoFit/>
          </a:bodyPr>
          <a:lstStyle/>
          <a:p>
            <a:pPr marL="12700">
              <a:lnSpc>
                <a:spcPct val="100000"/>
              </a:lnSpc>
            </a:pPr>
            <a:r>
              <a:rPr sz="5400" dirty="0"/>
              <a:t>Masáž</a:t>
            </a:r>
            <a:r>
              <a:rPr sz="5400" spc="-100" dirty="0"/>
              <a:t> </a:t>
            </a:r>
            <a:r>
              <a:rPr sz="5400" dirty="0"/>
              <a:t>zad</a:t>
            </a:r>
          </a:p>
        </p:txBody>
      </p:sp>
      <p:sp>
        <p:nvSpPr>
          <p:cNvPr id="158" name="Podnadpis 157"/>
          <p:cNvSpPr>
            <a:spLocks noGrp="1"/>
          </p:cNvSpPr>
          <p:nvPr>
            <p:ph type="subTitle" idx="4"/>
          </p:nvPr>
        </p:nvSpPr>
        <p:spPr>
          <a:xfrm>
            <a:off x="2895600" y="4267200"/>
            <a:ext cx="4343400" cy="615553"/>
          </a:xfrm>
        </p:spPr>
        <p:txBody>
          <a:bodyPr/>
          <a:lstStyle/>
          <a:p>
            <a:r>
              <a:rPr lang="cs-CZ" sz="4000" dirty="0" smtClean="0">
                <a:solidFill>
                  <a:schemeClr val="bg2">
                    <a:lumMod val="90000"/>
                  </a:schemeClr>
                </a:solidFill>
              </a:rPr>
              <a:t>Mgr. Ivana Jahodová</a:t>
            </a:r>
            <a:endParaRPr lang="cs-CZ" sz="4000" dirty="0">
              <a:solidFill>
                <a:schemeClr val="bg2">
                  <a:lumMod val="90000"/>
                </a:schemeClr>
              </a:solidFill>
            </a:endParaRPr>
          </a:p>
        </p:txBody>
      </p:sp>
      <p:sp>
        <p:nvSpPr>
          <p:cNvPr id="153" name="object 153" hidden="1"/>
          <p:cNvSpPr/>
          <p:nvPr/>
        </p:nvSpPr>
        <p:spPr>
          <a:xfrm>
            <a:off x="2292095" y="3800855"/>
            <a:ext cx="4593335" cy="661415"/>
          </a:xfrm>
          <a:prstGeom prst="rect">
            <a:avLst/>
          </a:prstGeom>
          <a:blipFill>
            <a:blip r:embed="rId8" cstate="print"/>
            <a:stretch>
              <a:fillRect/>
            </a:stretch>
          </a:blipFill>
        </p:spPr>
        <p:txBody>
          <a:bodyPr wrap="square" lIns="0" tIns="0" rIns="0" bIns="0" rtlCol="0"/>
          <a:lstStyle/>
          <a:p>
            <a:endParaRPr dirty="0"/>
          </a:p>
        </p:txBody>
      </p:sp>
      <p:sp>
        <p:nvSpPr>
          <p:cNvPr id="154" name="object 154"/>
          <p:cNvSpPr/>
          <p:nvPr/>
        </p:nvSpPr>
        <p:spPr>
          <a:xfrm>
            <a:off x="6345935" y="3800855"/>
            <a:ext cx="665988" cy="661415"/>
          </a:xfrm>
          <a:prstGeom prst="rect">
            <a:avLst/>
          </a:prstGeom>
          <a:blipFill>
            <a:blip r:embed="rId9"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2220976" y="1771650"/>
            <a:ext cx="4469130" cy="3349625"/>
          </a:xfrm>
          <a:custGeom>
            <a:avLst/>
            <a:gdLst/>
            <a:ahLst/>
            <a:cxnLst/>
            <a:rect l="l" t="t" r="r" b="b"/>
            <a:pathLst>
              <a:path w="4469130" h="3349625">
                <a:moveTo>
                  <a:pt x="1508125" y="134874"/>
                </a:moveTo>
                <a:lnTo>
                  <a:pt x="996950" y="695325"/>
                </a:lnTo>
                <a:lnTo>
                  <a:pt x="104775" y="747649"/>
                </a:lnTo>
                <a:lnTo>
                  <a:pt x="0" y="995299"/>
                </a:lnTo>
                <a:lnTo>
                  <a:pt x="590550" y="1628775"/>
                </a:lnTo>
                <a:lnTo>
                  <a:pt x="969899" y="1431925"/>
                </a:lnTo>
                <a:lnTo>
                  <a:pt x="1574800" y="1722374"/>
                </a:lnTo>
                <a:lnTo>
                  <a:pt x="1771650" y="2125599"/>
                </a:lnTo>
                <a:lnTo>
                  <a:pt x="1719199" y="2301875"/>
                </a:lnTo>
                <a:lnTo>
                  <a:pt x="1784350" y="2633599"/>
                </a:lnTo>
                <a:lnTo>
                  <a:pt x="1823974" y="3173349"/>
                </a:lnTo>
                <a:lnTo>
                  <a:pt x="2322449" y="3349625"/>
                </a:lnTo>
                <a:lnTo>
                  <a:pt x="2676525" y="3214624"/>
                </a:lnTo>
                <a:lnTo>
                  <a:pt x="2544699" y="2820924"/>
                </a:lnTo>
                <a:lnTo>
                  <a:pt x="3160649" y="2468499"/>
                </a:lnTo>
                <a:lnTo>
                  <a:pt x="3621024" y="2447925"/>
                </a:lnTo>
                <a:lnTo>
                  <a:pt x="3883025" y="2157349"/>
                </a:lnTo>
                <a:lnTo>
                  <a:pt x="3748024" y="1589024"/>
                </a:lnTo>
                <a:lnTo>
                  <a:pt x="4137025" y="1417574"/>
                </a:lnTo>
                <a:lnTo>
                  <a:pt x="4468749" y="720725"/>
                </a:lnTo>
                <a:lnTo>
                  <a:pt x="3997325" y="0"/>
                </a:lnTo>
              </a:path>
            </a:pathLst>
          </a:custGeom>
          <a:ln w="15240">
            <a:solidFill>
              <a:srgbClr val="5B5D6B"/>
            </a:solidFill>
          </a:ln>
        </p:spPr>
        <p:txBody>
          <a:bodyPr wrap="square" lIns="0" tIns="0" rIns="0" bIns="0" rtlCol="0"/>
          <a:lstStyle/>
          <a:p>
            <a:endParaRPr dirty="0"/>
          </a:p>
        </p:txBody>
      </p:sp>
      <p:sp>
        <p:nvSpPr>
          <p:cNvPr id="4" name="object 4"/>
          <p:cNvSpPr/>
          <p:nvPr/>
        </p:nvSpPr>
        <p:spPr>
          <a:xfrm>
            <a:off x="1066800" y="1771650"/>
            <a:ext cx="6296025" cy="3756025"/>
          </a:xfrm>
          <a:custGeom>
            <a:avLst/>
            <a:gdLst/>
            <a:ahLst/>
            <a:cxnLst/>
            <a:rect l="l" t="t" r="r" b="b"/>
            <a:pathLst>
              <a:path w="6296025" h="3756025">
                <a:moveTo>
                  <a:pt x="2258949" y="103124"/>
                </a:moveTo>
                <a:lnTo>
                  <a:pt x="1822450" y="415925"/>
                </a:lnTo>
                <a:lnTo>
                  <a:pt x="1482725" y="342900"/>
                </a:lnTo>
                <a:lnTo>
                  <a:pt x="839724" y="498475"/>
                </a:lnTo>
                <a:lnTo>
                  <a:pt x="276225" y="519049"/>
                </a:lnTo>
                <a:lnTo>
                  <a:pt x="0" y="996950"/>
                </a:lnTo>
                <a:lnTo>
                  <a:pt x="144462" y="1152525"/>
                </a:lnTo>
                <a:lnTo>
                  <a:pt x="366649" y="1038225"/>
                </a:lnTo>
                <a:lnTo>
                  <a:pt x="682625" y="1090549"/>
                </a:lnTo>
                <a:lnTo>
                  <a:pt x="800100" y="1349375"/>
                </a:lnTo>
                <a:lnTo>
                  <a:pt x="550799" y="1619250"/>
                </a:lnTo>
                <a:lnTo>
                  <a:pt x="839724" y="1816100"/>
                </a:lnTo>
                <a:lnTo>
                  <a:pt x="1154049" y="1754124"/>
                </a:lnTo>
                <a:lnTo>
                  <a:pt x="1430274" y="1930400"/>
                </a:lnTo>
                <a:lnTo>
                  <a:pt x="1993900" y="1950974"/>
                </a:lnTo>
                <a:lnTo>
                  <a:pt x="2557399" y="2262124"/>
                </a:lnTo>
                <a:lnTo>
                  <a:pt x="2689225" y="2655824"/>
                </a:lnTo>
                <a:lnTo>
                  <a:pt x="2570099" y="3362325"/>
                </a:lnTo>
                <a:lnTo>
                  <a:pt x="2689225" y="3600450"/>
                </a:lnTo>
                <a:lnTo>
                  <a:pt x="3384550" y="3559175"/>
                </a:lnTo>
                <a:lnTo>
                  <a:pt x="3633724" y="3756025"/>
                </a:lnTo>
                <a:lnTo>
                  <a:pt x="4117975" y="3248025"/>
                </a:lnTo>
                <a:lnTo>
                  <a:pt x="4027424" y="2884424"/>
                </a:lnTo>
                <a:lnTo>
                  <a:pt x="4473575" y="2655824"/>
                </a:lnTo>
                <a:lnTo>
                  <a:pt x="4787900" y="2728849"/>
                </a:lnTo>
                <a:lnTo>
                  <a:pt x="5207000" y="2563749"/>
                </a:lnTo>
                <a:lnTo>
                  <a:pt x="5405374" y="1863725"/>
                </a:lnTo>
                <a:lnTo>
                  <a:pt x="5783199" y="1463675"/>
                </a:lnTo>
                <a:lnTo>
                  <a:pt x="6296025" y="1422400"/>
                </a:lnTo>
                <a:lnTo>
                  <a:pt x="6203950" y="1163574"/>
                </a:lnTo>
                <a:lnTo>
                  <a:pt x="5824474" y="893699"/>
                </a:lnTo>
                <a:lnTo>
                  <a:pt x="6059424" y="333375"/>
                </a:lnTo>
                <a:lnTo>
                  <a:pt x="5699125" y="0"/>
                </a:lnTo>
              </a:path>
            </a:pathLst>
          </a:custGeom>
          <a:ln w="16510">
            <a:solidFill>
              <a:srgbClr val="5B5D6B"/>
            </a:solidFill>
          </a:ln>
        </p:spPr>
        <p:txBody>
          <a:bodyPr wrap="square" lIns="0" tIns="0" rIns="0" bIns="0" rtlCol="0"/>
          <a:lstStyle/>
          <a:p>
            <a:endParaRPr dirty="0"/>
          </a:p>
        </p:txBody>
      </p:sp>
      <p:sp>
        <p:nvSpPr>
          <p:cNvPr id="5" name="object 5"/>
          <p:cNvSpPr/>
          <p:nvPr/>
        </p:nvSpPr>
        <p:spPr>
          <a:xfrm>
            <a:off x="31750" y="1697101"/>
            <a:ext cx="9099550" cy="4932680"/>
          </a:xfrm>
          <a:custGeom>
            <a:avLst/>
            <a:gdLst/>
            <a:ahLst/>
            <a:cxnLst/>
            <a:rect l="l" t="t" r="r" b="b"/>
            <a:pathLst>
              <a:path w="9099550" h="4932680">
                <a:moveTo>
                  <a:pt x="128587" y="0"/>
                </a:moveTo>
                <a:lnTo>
                  <a:pt x="211137" y="520700"/>
                </a:lnTo>
                <a:lnTo>
                  <a:pt x="0" y="1057148"/>
                </a:lnTo>
                <a:lnTo>
                  <a:pt x="131762" y="1938274"/>
                </a:lnTo>
                <a:lnTo>
                  <a:pt x="655637" y="2404999"/>
                </a:lnTo>
                <a:lnTo>
                  <a:pt x="1398524" y="2698623"/>
                </a:lnTo>
                <a:lnTo>
                  <a:pt x="2286000" y="2620899"/>
                </a:lnTo>
                <a:lnTo>
                  <a:pt x="2785999" y="3079623"/>
                </a:lnTo>
                <a:lnTo>
                  <a:pt x="2624074" y="3374898"/>
                </a:lnTo>
                <a:lnTo>
                  <a:pt x="1803400" y="3400298"/>
                </a:lnTo>
                <a:lnTo>
                  <a:pt x="1446149" y="3208274"/>
                </a:lnTo>
                <a:lnTo>
                  <a:pt x="1173162" y="3400298"/>
                </a:lnTo>
                <a:lnTo>
                  <a:pt x="1514475" y="4006786"/>
                </a:lnTo>
                <a:lnTo>
                  <a:pt x="1544574" y="4611624"/>
                </a:lnTo>
                <a:lnTo>
                  <a:pt x="2398649" y="4932299"/>
                </a:lnTo>
                <a:lnTo>
                  <a:pt x="2609850" y="4638611"/>
                </a:lnTo>
                <a:lnTo>
                  <a:pt x="3297174" y="4440174"/>
                </a:lnTo>
                <a:lnTo>
                  <a:pt x="4143375" y="4702111"/>
                </a:lnTo>
                <a:lnTo>
                  <a:pt x="5114925" y="4463986"/>
                </a:lnTo>
                <a:lnTo>
                  <a:pt x="5465699" y="4638611"/>
                </a:lnTo>
                <a:lnTo>
                  <a:pt x="6129274" y="4203636"/>
                </a:lnTo>
                <a:lnTo>
                  <a:pt x="6548374" y="3668649"/>
                </a:lnTo>
                <a:lnTo>
                  <a:pt x="6935724" y="3679825"/>
                </a:lnTo>
                <a:lnTo>
                  <a:pt x="7229475" y="3881374"/>
                </a:lnTo>
                <a:lnTo>
                  <a:pt x="7961249" y="3400298"/>
                </a:lnTo>
                <a:lnTo>
                  <a:pt x="8578850" y="3468624"/>
                </a:lnTo>
                <a:lnTo>
                  <a:pt x="9099550" y="3284474"/>
                </a:lnTo>
              </a:path>
            </a:pathLst>
          </a:custGeom>
          <a:ln w="16510">
            <a:solidFill>
              <a:srgbClr val="5B5D6B"/>
            </a:solidFill>
          </a:ln>
        </p:spPr>
        <p:txBody>
          <a:bodyPr wrap="square" lIns="0" tIns="0" rIns="0" bIns="0" rtlCol="0"/>
          <a:lstStyle/>
          <a:p>
            <a:endParaRPr dirty="0"/>
          </a:p>
        </p:txBody>
      </p:sp>
      <p:sp>
        <p:nvSpPr>
          <p:cNvPr id="6" name="object 6"/>
          <p:cNvSpPr/>
          <p:nvPr/>
        </p:nvSpPr>
        <p:spPr>
          <a:xfrm>
            <a:off x="384175" y="1817751"/>
            <a:ext cx="8750300" cy="4381500"/>
          </a:xfrm>
          <a:custGeom>
            <a:avLst/>
            <a:gdLst/>
            <a:ahLst/>
            <a:cxnLst/>
            <a:rect l="l" t="t" r="r" b="b"/>
            <a:pathLst>
              <a:path w="8750300" h="4381500">
                <a:moveTo>
                  <a:pt x="381000" y="0"/>
                </a:moveTo>
                <a:lnTo>
                  <a:pt x="0" y="533400"/>
                </a:lnTo>
                <a:lnTo>
                  <a:pt x="130175" y="1303274"/>
                </a:lnTo>
                <a:lnTo>
                  <a:pt x="385762" y="1385824"/>
                </a:lnTo>
                <a:lnTo>
                  <a:pt x="750887" y="1725549"/>
                </a:lnTo>
                <a:lnTo>
                  <a:pt x="884237" y="2287524"/>
                </a:lnTo>
                <a:lnTo>
                  <a:pt x="1331849" y="2379599"/>
                </a:lnTo>
                <a:lnTo>
                  <a:pt x="1997075" y="2141474"/>
                </a:lnTo>
                <a:lnTo>
                  <a:pt x="2074799" y="2370074"/>
                </a:lnTo>
                <a:lnTo>
                  <a:pt x="2573274" y="2401824"/>
                </a:lnTo>
                <a:lnTo>
                  <a:pt x="2955925" y="2960624"/>
                </a:lnTo>
                <a:lnTo>
                  <a:pt x="2647950" y="3438525"/>
                </a:lnTo>
                <a:lnTo>
                  <a:pt x="2076450" y="3519424"/>
                </a:lnTo>
                <a:lnTo>
                  <a:pt x="1574800" y="3448050"/>
                </a:lnTo>
                <a:lnTo>
                  <a:pt x="1433449" y="3562350"/>
                </a:lnTo>
                <a:lnTo>
                  <a:pt x="1600200" y="3833749"/>
                </a:lnTo>
                <a:lnTo>
                  <a:pt x="1574800" y="4029011"/>
                </a:lnTo>
                <a:lnTo>
                  <a:pt x="1804924" y="4381436"/>
                </a:lnTo>
                <a:lnTo>
                  <a:pt x="2636774" y="4163949"/>
                </a:lnTo>
                <a:lnTo>
                  <a:pt x="2738374" y="3955986"/>
                </a:lnTo>
                <a:lnTo>
                  <a:pt x="3008249" y="4049649"/>
                </a:lnTo>
                <a:lnTo>
                  <a:pt x="3711575" y="3886136"/>
                </a:lnTo>
                <a:lnTo>
                  <a:pt x="3878199" y="4308411"/>
                </a:lnTo>
                <a:lnTo>
                  <a:pt x="4556125" y="4033774"/>
                </a:lnTo>
                <a:lnTo>
                  <a:pt x="5181600" y="4113149"/>
                </a:lnTo>
                <a:lnTo>
                  <a:pt x="5591175" y="3852799"/>
                </a:lnTo>
                <a:lnTo>
                  <a:pt x="5705475" y="3303524"/>
                </a:lnTo>
                <a:lnTo>
                  <a:pt x="6370574" y="3313049"/>
                </a:lnTo>
                <a:lnTo>
                  <a:pt x="6461125" y="3054223"/>
                </a:lnTo>
                <a:lnTo>
                  <a:pt x="6729349" y="3065399"/>
                </a:lnTo>
                <a:lnTo>
                  <a:pt x="7088124" y="3324098"/>
                </a:lnTo>
                <a:lnTo>
                  <a:pt x="7677150" y="2879598"/>
                </a:lnTo>
                <a:lnTo>
                  <a:pt x="8294624" y="2833624"/>
                </a:lnTo>
                <a:lnTo>
                  <a:pt x="8520049" y="2493899"/>
                </a:lnTo>
                <a:lnTo>
                  <a:pt x="8750300" y="2516124"/>
                </a:lnTo>
              </a:path>
            </a:pathLst>
          </a:custGeom>
          <a:ln w="15240">
            <a:solidFill>
              <a:srgbClr val="5B5D6B"/>
            </a:solidFill>
          </a:ln>
        </p:spPr>
        <p:txBody>
          <a:bodyPr wrap="square" lIns="0" tIns="0" rIns="0" bIns="0" rtlCol="0"/>
          <a:lstStyle/>
          <a:p>
            <a:endParaRPr dirty="0"/>
          </a:p>
        </p:txBody>
      </p:sp>
      <p:sp>
        <p:nvSpPr>
          <p:cNvPr id="7" name="object 7"/>
          <p:cNvSpPr/>
          <p:nvPr/>
        </p:nvSpPr>
        <p:spPr>
          <a:xfrm>
            <a:off x="7683500" y="1562100"/>
            <a:ext cx="1254125" cy="1887855"/>
          </a:xfrm>
          <a:custGeom>
            <a:avLst/>
            <a:gdLst/>
            <a:ahLst/>
            <a:cxnLst/>
            <a:rect l="l" t="t" r="r" b="b"/>
            <a:pathLst>
              <a:path w="1254125" h="1887854">
                <a:moveTo>
                  <a:pt x="220599" y="0"/>
                </a:moveTo>
                <a:lnTo>
                  <a:pt x="333375" y="369824"/>
                </a:lnTo>
                <a:lnTo>
                  <a:pt x="252349" y="1020699"/>
                </a:lnTo>
                <a:lnTo>
                  <a:pt x="720725" y="1223899"/>
                </a:lnTo>
                <a:lnTo>
                  <a:pt x="960501" y="1660525"/>
                </a:lnTo>
                <a:lnTo>
                  <a:pt x="1254125" y="1887601"/>
                </a:lnTo>
                <a:lnTo>
                  <a:pt x="857250" y="1763776"/>
                </a:lnTo>
                <a:lnTo>
                  <a:pt x="576199" y="1401699"/>
                </a:lnTo>
                <a:lnTo>
                  <a:pt x="220599" y="1352550"/>
                </a:lnTo>
                <a:lnTo>
                  <a:pt x="0" y="792099"/>
                </a:lnTo>
                <a:lnTo>
                  <a:pt x="76200" y="331724"/>
                </a:lnTo>
              </a:path>
            </a:pathLst>
          </a:custGeom>
          <a:ln w="15240">
            <a:solidFill>
              <a:srgbClr val="5B5D6B"/>
            </a:solidFill>
          </a:ln>
        </p:spPr>
        <p:txBody>
          <a:bodyPr wrap="square" lIns="0" tIns="0" rIns="0" bIns="0" rtlCol="0"/>
          <a:lstStyle/>
          <a:p>
            <a:endParaRPr dirty="0"/>
          </a:p>
        </p:txBody>
      </p:sp>
      <p:sp>
        <p:nvSpPr>
          <p:cNvPr id="8" name="object 8"/>
          <p:cNvSpPr/>
          <p:nvPr/>
        </p:nvSpPr>
        <p:spPr>
          <a:xfrm>
            <a:off x="8212201" y="1422400"/>
            <a:ext cx="919480" cy="1773555"/>
          </a:xfrm>
          <a:custGeom>
            <a:avLst/>
            <a:gdLst/>
            <a:ahLst/>
            <a:cxnLst/>
            <a:rect l="l" t="t" r="r" b="b"/>
            <a:pathLst>
              <a:path w="919479" h="1773555">
                <a:moveTo>
                  <a:pt x="0" y="0"/>
                </a:moveTo>
                <a:lnTo>
                  <a:pt x="203200" y="520700"/>
                </a:lnTo>
                <a:lnTo>
                  <a:pt x="14224" y="1046099"/>
                </a:lnTo>
                <a:lnTo>
                  <a:pt x="63500" y="1211326"/>
                </a:lnTo>
                <a:lnTo>
                  <a:pt x="371475" y="1173226"/>
                </a:lnTo>
                <a:lnTo>
                  <a:pt x="546100" y="1674749"/>
                </a:lnTo>
                <a:lnTo>
                  <a:pt x="919099" y="1773174"/>
                </a:lnTo>
              </a:path>
            </a:pathLst>
          </a:custGeom>
          <a:ln w="16510">
            <a:solidFill>
              <a:srgbClr val="5B5D6B"/>
            </a:solidFill>
          </a:ln>
        </p:spPr>
        <p:txBody>
          <a:bodyPr wrap="square" lIns="0" tIns="0" rIns="0" bIns="0" rtlCol="0"/>
          <a:lstStyle/>
          <a:p>
            <a:endParaRPr dirty="0"/>
          </a:p>
        </p:txBody>
      </p:sp>
      <p:sp>
        <p:nvSpPr>
          <p:cNvPr id="9" name="object 9"/>
          <p:cNvSpPr/>
          <p:nvPr/>
        </p:nvSpPr>
        <p:spPr>
          <a:xfrm>
            <a:off x="5224526" y="1536700"/>
            <a:ext cx="3919854" cy="3803650"/>
          </a:xfrm>
          <a:custGeom>
            <a:avLst/>
            <a:gdLst/>
            <a:ahLst/>
            <a:cxnLst/>
            <a:rect l="l" t="t" r="r" b="b"/>
            <a:pathLst>
              <a:path w="3919854" h="3803650">
                <a:moveTo>
                  <a:pt x="1774825" y="0"/>
                </a:moveTo>
                <a:lnTo>
                  <a:pt x="1871599" y="357124"/>
                </a:lnTo>
                <a:lnTo>
                  <a:pt x="2211324" y="538099"/>
                </a:lnTo>
                <a:lnTo>
                  <a:pt x="2228850" y="869950"/>
                </a:lnTo>
                <a:lnTo>
                  <a:pt x="2130425" y="1162050"/>
                </a:lnTo>
                <a:lnTo>
                  <a:pt x="2276475" y="1468374"/>
                </a:lnTo>
                <a:lnTo>
                  <a:pt x="2309749" y="1760474"/>
                </a:lnTo>
                <a:lnTo>
                  <a:pt x="2081149" y="1812925"/>
                </a:lnTo>
                <a:lnTo>
                  <a:pt x="1470025" y="2197100"/>
                </a:lnTo>
                <a:lnTo>
                  <a:pt x="1547749" y="2311400"/>
                </a:lnTo>
                <a:lnTo>
                  <a:pt x="1517650" y="2578100"/>
                </a:lnTo>
                <a:lnTo>
                  <a:pt x="1241425" y="2884424"/>
                </a:lnTo>
                <a:lnTo>
                  <a:pt x="855599" y="3140075"/>
                </a:lnTo>
                <a:lnTo>
                  <a:pt x="241300" y="3216275"/>
                </a:lnTo>
                <a:lnTo>
                  <a:pt x="30099" y="3573399"/>
                </a:lnTo>
                <a:lnTo>
                  <a:pt x="0" y="3803650"/>
                </a:lnTo>
                <a:lnTo>
                  <a:pt x="338074" y="3459099"/>
                </a:lnTo>
                <a:lnTo>
                  <a:pt x="998474" y="3317875"/>
                </a:lnTo>
                <a:lnTo>
                  <a:pt x="1419225" y="3025775"/>
                </a:lnTo>
                <a:lnTo>
                  <a:pt x="1952625" y="3152775"/>
                </a:lnTo>
                <a:lnTo>
                  <a:pt x="2647950" y="3025775"/>
                </a:lnTo>
                <a:lnTo>
                  <a:pt x="3147949" y="2770124"/>
                </a:lnTo>
                <a:lnTo>
                  <a:pt x="3197225" y="2540000"/>
                </a:lnTo>
                <a:lnTo>
                  <a:pt x="3551174" y="2374900"/>
                </a:lnTo>
                <a:lnTo>
                  <a:pt x="3744849" y="2463800"/>
                </a:lnTo>
                <a:lnTo>
                  <a:pt x="3919474" y="2349919"/>
                </a:lnTo>
              </a:path>
            </a:pathLst>
          </a:custGeom>
          <a:ln w="16509">
            <a:solidFill>
              <a:srgbClr val="5B5D6B"/>
            </a:solidFill>
          </a:ln>
        </p:spPr>
        <p:txBody>
          <a:bodyPr wrap="square" lIns="0" tIns="0" rIns="0" bIns="0" rtlCol="0"/>
          <a:lstStyle/>
          <a:p>
            <a:endParaRPr dirty="0"/>
          </a:p>
        </p:txBody>
      </p:sp>
      <p:sp>
        <p:nvSpPr>
          <p:cNvPr id="10" name="object 10"/>
          <p:cNvSpPr/>
          <p:nvPr/>
        </p:nvSpPr>
        <p:spPr>
          <a:xfrm>
            <a:off x="3756025" y="1693926"/>
            <a:ext cx="2221230" cy="2141855"/>
          </a:xfrm>
          <a:custGeom>
            <a:avLst/>
            <a:gdLst/>
            <a:ahLst/>
            <a:cxnLst/>
            <a:rect l="l" t="t" r="r" b="b"/>
            <a:pathLst>
              <a:path w="2221229" h="2141854">
                <a:moveTo>
                  <a:pt x="984250" y="245999"/>
                </a:moveTo>
                <a:lnTo>
                  <a:pt x="668274" y="245999"/>
                </a:lnTo>
                <a:lnTo>
                  <a:pt x="325374" y="804799"/>
                </a:lnTo>
                <a:lnTo>
                  <a:pt x="0" y="1068324"/>
                </a:lnTo>
                <a:lnTo>
                  <a:pt x="773049" y="1242949"/>
                </a:lnTo>
                <a:lnTo>
                  <a:pt x="674624" y="1601724"/>
                </a:lnTo>
                <a:lnTo>
                  <a:pt x="979551" y="1724025"/>
                </a:lnTo>
                <a:lnTo>
                  <a:pt x="790575" y="2141474"/>
                </a:lnTo>
                <a:lnTo>
                  <a:pt x="1525651" y="1642999"/>
                </a:lnTo>
                <a:lnTo>
                  <a:pt x="1470025" y="1231900"/>
                </a:lnTo>
                <a:lnTo>
                  <a:pt x="1874901" y="1188974"/>
                </a:lnTo>
                <a:lnTo>
                  <a:pt x="2220976" y="954024"/>
                </a:lnTo>
                <a:lnTo>
                  <a:pt x="2087626" y="660400"/>
                </a:lnTo>
                <a:lnTo>
                  <a:pt x="2128901" y="311150"/>
                </a:lnTo>
                <a:lnTo>
                  <a:pt x="1859026" y="260350"/>
                </a:lnTo>
                <a:lnTo>
                  <a:pt x="1473200" y="0"/>
                </a:lnTo>
                <a:lnTo>
                  <a:pt x="984250" y="245999"/>
                </a:lnTo>
                <a:close/>
              </a:path>
            </a:pathLst>
          </a:custGeom>
          <a:ln w="17780">
            <a:solidFill>
              <a:srgbClr val="5B5D6B"/>
            </a:solidFill>
          </a:ln>
        </p:spPr>
        <p:txBody>
          <a:bodyPr wrap="square" lIns="0" tIns="0" rIns="0" bIns="0" rtlCol="0"/>
          <a:lstStyle/>
          <a:p>
            <a:endParaRPr dirty="0"/>
          </a:p>
        </p:txBody>
      </p:sp>
      <p:sp>
        <p:nvSpPr>
          <p:cNvPr id="11" name="object 11"/>
          <p:cNvSpPr/>
          <p:nvPr/>
        </p:nvSpPr>
        <p:spPr>
          <a:xfrm>
            <a:off x="6786626" y="3224148"/>
            <a:ext cx="1993900" cy="1285875"/>
          </a:xfrm>
          <a:custGeom>
            <a:avLst/>
            <a:gdLst/>
            <a:ahLst/>
            <a:cxnLst/>
            <a:rect l="l" t="t" r="r" b="b"/>
            <a:pathLst>
              <a:path w="1993900" h="1285875">
                <a:moveTo>
                  <a:pt x="1141349" y="290575"/>
                </a:moveTo>
                <a:lnTo>
                  <a:pt x="1206500" y="52450"/>
                </a:lnTo>
                <a:lnTo>
                  <a:pt x="1403350" y="0"/>
                </a:lnTo>
                <a:lnTo>
                  <a:pt x="1560449" y="123951"/>
                </a:lnTo>
                <a:lnTo>
                  <a:pt x="1717675" y="393826"/>
                </a:lnTo>
                <a:lnTo>
                  <a:pt x="1993900" y="363600"/>
                </a:lnTo>
                <a:lnTo>
                  <a:pt x="1981200" y="569976"/>
                </a:lnTo>
                <a:lnTo>
                  <a:pt x="1612900" y="684276"/>
                </a:lnTo>
                <a:lnTo>
                  <a:pt x="1395349" y="662051"/>
                </a:lnTo>
                <a:lnTo>
                  <a:pt x="1141349" y="763651"/>
                </a:lnTo>
                <a:lnTo>
                  <a:pt x="938149" y="1004951"/>
                </a:lnTo>
                <a:lnTo>
                  <a:pt x="671449" y="852551"/>
                </a:lnTo>
                <a:lnTo>
                  <a:pt x="406400" y="1285875"/>
                </a:lnTo>
                <a:lnTo>
                  <a:pt x="104775" y="1212850"/>
                </a:lnTo>
                <a:lnTo>
                  <a:pt x="0" y="954151"/>
                </a:lnTo>
                <a:lnTo>
                  <a:pt x="249174" y="766826"/>
                </a:lnTo>
                <a:lnTo>
                  <a:pt x="393700" y="446150"/>
                </a:lnTo>
                <a:lnTo>
                  <a:pt x="695325" y="238251"/>
                </a:lnTo>
                <a:lnTo>
                  <a:pt x="1141349" y="300100"/>
                </a:lnTo>
              </a:path>
            </a:pathLst>
          </a:custGeom>
          <a:ln w="17780">
            <a:solidFill>
              <a:srgbClr val="5B5D6B"/>
            </a:solidFill>
          </a:ln>
        </p:spPr>
        <p:txBody>
          <a:bodyPr wrap="square" lIns="0" tIns="0" rIns="0" bIns="0" rtlCol="0"/>
          <a:lstStyle/>
          <a:p>
            <a:endParaRPr dirty="0"/>
          </a:p>
        </p:txBody>
      </p:sp>
      <p:sp>
        <p:nvSpPr>
          <p:cNvPr id="12" name="object 12"/>
          <p:cNvSpPr/>
          <p:nvPr/>
        </p:nvSpPr>
        <p:spPr>
          <a:xfrm>
            <a:off x="4625975" y="5518150"/>
            <a:ext cx="4518025" cy="1250950"/>
          </a:xfrm>
          <a:custGeom>
            <a:avLst/>
            <a:gdLst/>
            <a:ahLst/>
            <a:cxnLst/>
            <a:rect l="l" t="t" r="r" b="b"/>
            <a:pathLst>
              <a:path w="4518025" h="1250950">
                <a:moveTo>
                  <a:pt x="4505325" y="25400"/>
                </a:moveTo>
                <a:lnTo>
                  <a:pt x="3957574" y="0"/>
                </a:lnTo>
                <a:lnTo>
                  <a:pt x="3616325" y="128587"/>
                </a:lnTo>
                <a:lnTo>
                  <a:pt x="3073400" y="69850"/>
                </a:lnTo>
                <a:lnTo>
                  <a:pt x="2760599" y="561975"/>
                </a:lnTo>
                <a:lnTo>
                  <a:pt x="2540000" y="336550"/>
                </a:lnTo>
                <a:lnTo>
                  <a:pt x="2146300" y="488950"/>
                </a:lnTo>
                <a:lnTo>
                  <a:pt x="2293874" y="817562"/>
                </a:lnTo>
                <a:lnTo>
                  <a:pt x="1701800" y="654050"/>
                </a:lnTo>
                <a:lnTo>
                  <a:pt x="1409700" y="857250"/>
                </a:lnTo>
                <a:lnTo>
                  <a:pt x="0" y="1047750"/>
                </a:lnTo>
                <a:lnTo>
                  <a:pt x="457200" y="1250948"/>
                </a:lnTo>
                <a:lnTo>
                  <a:pt x="1651000" y="1073150"/>
                </a:lnTo>
                <a:lnTo>
                  <a:pt x="2019300" y="1187450"/>
                </a:lnTo>
                <a:lnTo>
                  <a:pt x="3327400" y="1096962"/>
                </a:lnTo>
                <a:lnTo>
                  <a:pt x="3683000" y="1187450"/>
                </a:lnTo>
                <a:lnTo>
                  <a:pt x="3898900" y="946150"/>
                </a:lnTo>
                <a:lnTo>
                  <a:pt x="4305300" y="1136650"/>
                </a:lnTo>
                <a:lnTo>
                  <a:pt x="4311650" y="538162"/>
                </a:lnTo>
                <a:lnTo>
                  <a:pt x="4518025" y="411523"/>
                </a:lnTo>
              </a:path>
            </a:pathLst>
          </a:custGeom>
          <a:ln w="17780">
            <a:solidFill>
              <a:srgbClr val="5B5D6B"/>
            </a:solidFill>
          </a:ln>
        </p:spPr>
        <p:txBody>
          <a:bodyPr wrap="square" lIns="0" tIns="0" rIns="0" bIns="0" rtlCol="0"/>
          <a:lstStyle/>
          <a:p>
            <a:endParaRPr dirty="0"/>
          </a:p>
        </p:txBody>
      </p:sp>
      <p:sp>
        <p:nvSpPr>
          <p:cNvPr id="13" name="object 13"/>
          <p:cNvSpPr/>
          <p:nvPr/>
        </p:nvSpPr>
        <p:spPr>
          <a:xfrm>
            <a:off x="8640826" y="1463675"/>
            <a:ext cx="503555" cy="1355725"/>
          </a:xfrm>
          <a:custGeom>
            <a:avLst/>
            <a:gdLst/>
            <a:ahLst/>
            <a:cxnLst/>
            <a:rect l="l" t="t" r="r" b="b"/>
            <a:pathLst>
              <a:path w="503554" h="1355725">
                <a:moveTo>
                  <a:pt x="0" y="0"/>
                </a:moveTo>
                <a:lnTo>
                  <a:pt x="168275" y="496824"/>
                </a:lnTo>
                <a:lnTo>
                  <a:pt x="168275" y="1006475"/>
                </a:lnTo>
                <a:lnTo>
                  <a:pt x="425450" y="1355725"/>
                </a:lnTo>
                <a:lnTo>
                  <a:pt x="441325" y="915924"/>
                </a:lnTo>
                <a:lnTo>
                  <a:pt x="377825" y="635000"/>
                </a:lnTo>
                <a:lnTo>
                  <a:pt x="503174" y="387274"/>
                </a:lnTo>
              </a:path>
            </a:pathLst>
          </a:custGeom>
          <a:ln w="17780">
            <a:solidFill>
              <a:srgbClr val="5B5D6B"/>
            </a:solidFill>
          </a:ln>
        </p:spPr>
        <p:txBody>
          <a:bodyPr wrap="square" lIns="0" tIns="0" rIns="0" bIns="0" rtlCol="0"/>
          <a:lstStyle/>
          <a:p>
            <a:endParaRPr dirty="0"/>
          </a:p>
        </p:txBody>
      </p:sp>
      <p:sp>
        <p:nvSpPr>
          <p:cNvPr id="14" name="object 14"/>
          <p:cNvSpPr/>
          <p:nvPr/>
        </p:nvSpPr>
        <p:spPr>
          <a:xfrm>
            <a:off x="7864475" y="5664200"/>
            <a:ext cx="1025525" cy="622300"/>
          </a:xfrm>
          <a:custGeom>
            <a:avLst/>
            <a:gdLst/>
            <a:ahLst/>
            <a:cxnLst/>
            <a:rect l="l" t="t" r="r" b="b"/>
            <a:pathLst>
              <a:path w="1025525" h="622300">
                <a:moveTo>
                  <a:pt x="800100" y="0"/>
                </a:moveTo>
                <a:lnTo>
                  <a:pt x="508000" y="96837"/>
                </a:lnTo>
                <a:lnTo>
                  <a:pt x="377825" y="173037"/>
                </a:lnTo>
                <a:lnTo>
                  <a:pt x="228600" y="342900"/>
                </a:lnTo>
                <a:lnTo>
                  <a:pt x="0" y="622300"/>
                </a:lnTo>
                <a:lnTo>
                  <a:pt x="571500" y="417512"/>
                </a:lnTo>
                <a:lnTo>
                  <a:pt x="685800" y="288925"/>
                </a:lnTo>
                <a:lnTo>
                  <a:pt x="1025525" y="225425"/>
                </a:lnTo>
                <a:lnTo>
                  <a:pt x="800100" y="0"/>
                </a:lnTo>
                <a:close/>
              </a:path>
            </a:pathLst>
          </a:custGeom>
          <a:ln w="17780">
            <a:solidFill>
              <a:srgbClr val="5B5D6B"/>
            </a:solidFill>
          </a:ln>
        </p:spPr>
        <p:txBody>
          <a:bodyPr wrap="square" lIns="0" tIns="0" rIns="0" bIns="0" rtlCol="0"/>
          <a:lstStyle/>
          <a:p>
            <a:endParaRPr dirty="0"/>
          </a:p>
        </p:txBody>
      </p:sp>
      <p:sp>
        <p:nvSpPr>
          <p:cNvPr id="15" name="object 15"/>
          <p:cNvSpPr/>
          <p:nvPr/>
        </p:nvSpPr>
        <p:spPr>
          <a:xfrm>
            <a:off x="79375" y="3810000"/>
            <a:ext cx="4343400" cy="3048000"/>
          </a:xfrm>
          <a:custGeom>
            <a:avLst/>
            <a:gdLst/>
            <a:ahLst/>
            <a:cxnLst/>
            <a:rect l="l" t="t" r="r" b="b"/>
            <a:pathLst>
              <a:path w="4343400" h="3048000">
                <a:moveTo>
                  <a:pt x="0" y="0"/>
                </a:moveTo>
                <a:lnTo>
                  <a:pt x="152400" y="533400"/>
                </a:lnTo>
                <a:lnTo>
                  <a:pt x="609600" y="609600"/>
                </a:lnTo>
                <a:lnTo>
                  <a:pt x="914400" y="1143000"/>
                </a:lnTo>
                <a:lnTo>
                  <a:pt x="838200" y="1524000"/>
                </a:lnTo>
                <a:lnTo>
                  <a:pt x="1066800" y="1752600"/>
                </a:lnTo>
                <a:lnTo>
                  <a:pt x="914400" y="2209800"/>
                </a:lnTo>
                <a:lnTo>
                  <a:pt x="990600" y="2590800"/>
                </a:lnTo>
                <a:lnTo>
                  <a:pt x="2362200" y="2971798"/>
                </a:lnTo>
                <a:lnTo>
                  <a:pt x="2667000" y="2743200"/>
                </a:lnTo>
                <a:lnTo>
                  <a:pt x="3505200" y="2743200"/>
                </a:lnTo>
                <a:lnTo>
                  <a:pt x="3657600" y="2590800"/>
                </a:lnTo>
                <a:lnTo>
                  <a:pt x="4343400" y="2971798"/>
                </a:lnTo>
                <a:lnTo>
                  <a:pt x="4191000" y="3047999"/>
                </a:lnTo>
                <a:lnTo>
                  <a:pt x="3657600" y="2895600"/>
                </a:lnTo>
                <a:lnTo>
                  <a:pt x="3429000" y="2971798"/>
                </a:lnTo>
                <a:lnTo>
                  <a:pt x="2590800" y="3047999"/>
                </a:lnTo>
                <a:lnTo>
                  <a:pt x="2286000" y="3047999"/>
                </a:lnTo>
                <a:lnTo>
                  <a:pt x="762000" y="2895600"/>
                </a:lnTo>
                <a:lnTo>
                  <a:pt x="304800" y="2971798"/>
                </a:lnTo>
                <a:lnTo>
                  <a:pt x="152400" y="2667000"/>
                </a:lnTo>
                <a:lnTo>
                  <a:pt x="457200" y="2286000"/>
                </a:lnTo>
                <a:lnTo>
                  <a:pt x="533400" y="1752600"/>
                </a:lnTo>
                <a:lnTo>
                  <a:pt x="228600" y="1371600"/>
                </a:lnTo>
                <a:lnTo>
                  <a:pt x="381000" y="990600"/>
                </a:lnTo>
                <a:lnTo>
                  <a:pt x="76200" y="838200"/>
                </a:lnTo>
                <a:lnTo>
                  <a:pt x="0" y="0"/>
                </a:lnTo>
                <a:close/>
              </a:path>
            </a:pathLst>
          </a:custGeom>
          <a:ln w="9525">
            <a:solidFill>
              <a:srgbClr val="5B5D6B"/>
            </a:solidFill>
          </a:ln>
        </p:spPr>
        <p:txBody>
          <a:bodyPr wrap="square" lIns="0" tIns="0" rIns="0" bIns="0" rtlCol="0"/>
          <a:lstStyle/>
          <a:p>
            <a:endParaRPr dirty="0"/>
          </a:p>
        </p:txBody>
      </p:sp>
      <p:sp>
        <p:nvSpPr>
          <p:cNvPr id="16" name="object 16"/>
          <p:cNvSpPr/>
          <p:nvPr/>
        </p:nvSpPr>
        <p:spPr>
          <a:xfrm>
            <a:off x="125647" y="6115342"/>
            <a:ext cx="64769" cy="117475"/>
          </a:xfrm>
          <a:custGeom>
            <a:avLst/>
            <a:gdLst/>
            <a:ahLst/>
            <a:cxnLst/>
            <a:rect l="l" t="t" r="r" b="b"/>
            <a:pathLst>
              <a:path w="64769" h="117475">
                <a:moveTo>
                  <a:pt x="47123" y="0"/>
                </a:moveTo>
                <a:lnTo>
                  <a:pt x="0" y="109346"/>
                </a:lnTo>
                <a:lnTo>
                  <a:pt x="17494" y="116890"/>
                </a:lnTo>
                <a:lnTo>
                  <a:pt x="64623" y="7543"/>
                </a:lnTo>
                <a:lnTo>
                  <a:pt x="47123" y="0"/>
                </a:lnTo>
                <a:close/>
              </a:path>
            </a:pathLst>
          </a:custGeom>
          <a:solidFill>
            <a:srgbClr val="5B5D6B"/>
          </a:solidFill>
        </p:spPr>
        <p:txBody>
          <a:bodyPr wrap="square" lIns="0" tIns="0" rIns="0" bIns="0" rtlCol="0"/>
          <a:lstStyle/>
          <a:p>
            <a:endParaRPr dirty="0"/>
          </a:p>
        </p:txBody>
      </p:sp>
      <p:sp>
        <p:nvSpPr>
          <p:cNvPr id="17" name="object 17"/>
          <p:cNvSpPr/>
          <p:nvPr/>
        </p:nvSpPr>
        <p:spPr>
          <a:xfrm>
            <a:off x="79611" y="6110579"/>
            <a:ext cx="64769" cy="117475"/>
          </a:xfrm>
          <a:custGeom>
            <a:avLst/>
            <a:gdLst/>
            <a:ahLst/>
            <a:cxnLst/>
            <a:rect l="l" t="t" r="r" b="b"/>
            <a:pathLst>
              <a:path w="64769" h="117475">
                <a:moveTo>
                  <a:pt x="47122" y="0"/>
                </a:moveTo>
                <a:lnTo>
                  <a:pt x="0" y="109346"/>
                </a:lnTo>
                <a:lnTo>
                  <a:pt x="17494" y="116890"/>
                </a:lnTo>
                <a:lnTo>
                  <a:pt x="64622" y="7543"/>
                </a:lnTo>
                <a:lnTo>
                  <a:pt x="47122" y="0"/>
                </a:lnTo>
                <a:close/>
              </a:path>
            </a:pathLst>
          </a:custGeom>
          <a:solidFill>
            <a:srgbClr val="5B5D6B"/>
          </a:solidFill>
        </p:spPr>
        <p:txBody>
          <a:bodyPr wrap="square" lIns="0" tIns="0" rIns="0" bIns="0" rtlCol="0"/>
          <a:lstStyle/>
          <a:p>
            <a:endParaRPr dirty="0"/>
          </a:p>
        </p:txBody>
      </p:sp>
      <p:sp>
        <p:nvSpPr>
          <p:cNvPr id="18" name="object 18"/>
          <p:cNvSpPr/>
          <p:nvPr/>
        </p:nvSpPr>
        <p:spPr>
          <a:xfrm>
            <a:off x="36747" y="6102642"/>
            <a:ext cx="64769" cy="117475"/>
          </a:xfrm>
          <a:custGeom>
            <a:avLst/>
            <a:gdLst/>
            <a:ahLst/>
            <a:cxnLst/>
            <a:rect l="l" t="t" r="r" b="b"/>
            <a:pathLst>
              <a:path w="64769" h="117475">
                <a:moveTo>
                  <a:pt x="47123" y="0"/>
                </a:moveTo>
                <a:lnTo>
                  <a:pt x="0" y="109346"/>
                </a:lnTo>
                <a:lnTo>
                  <a:pt x="17494" y="116890"/>
                </a:lnTo>
                <a:lnTo>
                  <a:pt x="64617" y="7543"/>
                </a:lnTo>
                <a:lnTo>
                  <a:pt x="47123" y="0"/>
                </a:lnTo>
                <a:close/>
              </a:path>
            </a:pathLst>
          </a:custGeom>
          <a:solidFill>
            <a:srgbClr val="5B5D6B"/>
          </a:solidFill>
        </p:spPr>
        <p:txBody>
          <a:bodyPr wrap="square" lIns="0" tIns="0" rIns="0" bIns="0" rtlCol="0"/>
          <a:lstStyle/>
          <a:p>
            <a:endParaRPr dirty="0"/>
          </a:p>
        </p:txBody>
      </p:sp>
      <p:sp>
        <p:nvSpPr>
          <p:cNvPr id="19" name="object 19"/>
          <p:cNvSpPr/>
          <p:nvPr/>
        </p:nvSpPr>
        <p:spPr>
          <a:xfrm>
            <a:off x="367665" y="6119786"/>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0" name="object 20"/>
          <p:cNvSpPr/>
          <p:nvPr/>
        </p:nvSpPr>
        <p:spPr>
          <a:xfrm>
            <a:off x="324802" y="6127724"/>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1" name="object 21"/>
          <p:cNvSpPr/>
          <p:nvPr/>
        </p:nvSpPr>
        <p:spPr>
          <a:xfrm>
            <a:off x="273431" y="6126289"/>
            <a:ext cx="45720" cy="111125"/>
          </a:xfrm>
          <a:custGeom>
            <a:avLst/>
            <a:gdLst/>
            <a:ahLst/>
            <a:cxnLst/>
            <a:rect l="l" t="t" r="r" b="b"/>
            <a:pathLst>
              <a:path w="45720" h="111125">
                <a:moveTo>
                  <a:pt x="26809" y="0"/>
                </a:moveTo>
                <a:lnTo>
                  <a:pt x="0" y="106210"/>
                </a:lnTo>
                <a:lnTo>
                  <a:pt x="18465" y="110871"/>
                </a:lnTo>
                <a:lnTo>
                  <a:pt x="45275" y="4660"/>
                </a:lnTo>
                <a:lnTo>
                  <a:pt x="26809" y="0"/>
                </a:lnTo>
                <a:close/>
              </a:path>
            </a:pathLst>
          </a:custGeom>
          <a:solidFill>
            <a:srgbClr val="5B5D6B"/>
          </a:solidFill>
        </p:spPr>
        <p:txBody>
          <a:bodyPr wrap="square" lIns="0" tIns="0" rIns="0" bIns="0" rtlCol="0"/>
          <a:lstStyle/>
          <a:p>
            <a:endParaRPr dirty="0"/>
          </a:p>
        </p:txBody>
      </p:sp>
      <p:sp>
        <p:nvSpPr>
          <p:cNvPr id="22" name="object 22"/>
          <p:cNvSpPr/>
          <p:nvPr/>
        </p:nvSpPr>
        <p:spPr>
          <a:xfrm>
            <a:off x="227571" y="6123101"/>
            <a:ext cx="45085" cy="111125"/>
          </a:xfrm>
          <a:custGeom>
            <a:avLst/>
            <a:gdLst/>
            <a:ahLst/>
            <a:cxnLst/>
            <a:rect l="l" t="t" r="r" b="b"/>
            <a:pathLst>
              <a:path w="45085" h="111125">
                <a:moveTo>
                  <a:pt x="26441" y="0"/>
                </a:moveTo>
                <a:lnTo>
                  <a:pt x="0" y="106298"/>
                </a:lnTo>
                <a:lnTo>
                  <a:pt x="18478" y="110896"/>
                </a:lnTo>
                <a:lnTo>
                  <a:pt x="44919" y="4597"/>
                </a:lnTo>
                <a:lnTo>
                  <a:pt x="26441" y="0"/>
                </a:lnTo>
                <a:close/>
              </a:path>
            </a:pathLst>
          </a:custGeom>
          <a:solidFill>
            <a:srgbClr val="5B5D6B"/>
          </a:solidFill>
        </p:spPr>
        <p:txBody>
          <a:bodyPr wrap="square" lIns="0" tIns="0" rIns="0" bIns="0" rtlCol="0"/>
          <a:lstStyle/>
          <a:p>
            <a:endParaRPr dirty="0"/>
          </a:p>
        </p:txBody>
      </p:sp>
      <p:sp>
        <p:nvSpPr>
          <p:cNvPr id="23" name="object 23"/>
          <p:cNvSpPr/>
          <p:nvPr/>
        </p:nvSpPr>
        <p:spPr>
          <a:xfrm>
            <a:off x="631031" y="6096736"/>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4" name="object 24"/>
          <p:cNvSpPr/>
          <p:nvPr/>
        </p:nvSpPr>
        <p:spPr>
          <a:xfrm>
            <a:off x="581818" y="6101499"/>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5" name="object 25"/>
          <p:cNvSpPr/>
          <p:nvPr/>
        </p:nvSpPr>
        <p:spPr>
          <a:xfrm>
            <a:off x="521766" y="6109068"/>
            <a:ext cx="25400" cy="110489"/>
          </a:xfrm>
          <a:custGeom>
            <a:avLst/>
            <a:gdLst/>
            <a:ahLst/>
            <a:cxnLst/>
            <a:rect l="l" t="t" r="r" b="b"/>
            <a:pathLst>
              <a:path w="25400" h="110489">
                <a:moveTo>
                  <a:pt x="5829" y="0"/>
                </a:moveTo>
                <a:lnTo>
                  <a:pt x="0" y="109372"/>
                </a:lnTo>
                <a:lnTo>
                  <a:pt x="19024" y="110388"/>
                </a:lnTo>
                <a:lnTo>
                  <a:pt x="24853" y="1016"/>
                </a:lnTo>
                <a:lnTo>
                  <a:pt x="5829" y="0"/>
                </a:lnTo>
                <a:close/>
              </a:path>
            </a:pathLst>
          </a:custGeom>
          <a:solidFill>
            <a:srgbClr val="5B5D6B"/>
          </a:solidFill>
        </p:spPr>
        <p:txBody>
          <a:bodyPr wrap="square" lIns="0" tIns="0" rIns="0" bIns="0" rtlCol="0"/>
          <a:lstStyle/>
          <a:p>
            <a:endParaRPr dirty="0"/>
          </a:p>
        </p:txBody>
      </p:sp>
      <p:sp>
        <p:nvSpPr>
          <p:cNvPr id="26" name="object 26"/>
          <p:cNvSpPr/>
          <p:nvPr/>
        </p:nvSpPr>
        <p:spPr>
          <a:xfrm>
            <a:off x="468541" y="6116764"/>
            <a:ext cx="29845" cy="111125"/>
          </a:xfrm>
          <a:custGeom>
            <a:avLst/>
            <a:gdLst/>
            <a:ahLst/>
            <a:cxnLst/>
            <a:rect l="l" t="t" r="r" b="b"/>
            <a:pathLst>
              <a:path w="29845" h="111125">
                <a:moveTo>
                  <a:pt x="10744" y="0"/>
                </a:moveTo>
                <a:lnTo>
                  <a:pt x="0" y="109004"/>
                </a:lnTo>
                <a:lnTo>
                  <a:pt x="18961" y="110871"/>
                </a:lnTo>
                <a:lnTo>
                  <a:pt x="29705" y="1866"/>
                </a:lnTo>
                <a:lnTo>
                  <a:pt x="10744" y="0"/>
                </a:lnTo>
                <a:close/>
              </a:path>
            </a:pathLst>
          </a:custGeom>
          <a:solidFill>
            <a:srgbClr val="5B5D6B"/>
          </a:solidFill>
        </p:spPr>
        <p:txBody>
          <a:bodyPr wrap="square" lIns="0" tIns="0" rIns="0" bIns="0" rtlCol="0"/>
          <a:lstStyle/>
          <a:p>
            <a:endParaRPr dirty="0"/>
          </a:p>
        </p:txBody>
      </p:sp>
      <p:sp>
        <p:nvSpPr>
          <p:cNvPr id="27" name="object 27"/>
          <p:cNvSpPr/>
          <p:nvPr/>
        </p:nvSpPr>
        <p:spPr>
          <a:xfrm>
            <a:off x="849922" y="6037160"/>
            <a:ext cx="38735" cy="102235"/>
          </a:xfrm>
          <a:custGeom>
            <a:avLst/>
            <a:gdLst/>
            <a:ahLst/>
            <a:cxnLst/>
            <a:rect l="l" t="t" r="r" b="b"/>
            <a:pathLst>
              <a:path w="38734" h="102235">
                <a:moveTo>
                  <a:pt x="18681" y="0"/>
                </a:moveTo>
                <a:lnTo>
                  <a:pt x="0" y="3771"/>
                </a:lnTo>
                <a:lnTo>
                  <a:pt x="19786" y="101803"/>
                </a:lnTo>
                <a:lnTo>
                  <a:pt x="38468" y="98031"/>
                </a:lnTo>
                <a:lnTo>
                  <a:pt x="18681" y="0"/>
                </a:lnTo>
                <a:close/>
              </a:path>
            </a:pathLst>
          </a:custGeom>
          <a:solidFill>
            <a:srgbClr val="5B5D6B"/>
          </a:solidFill>
        </p:spPr>
        <p:txBody>
          <a:bodyPr wrap="square" lIns="0" tIns="0" rIns="0" bIns="0" rtlCol="0"/>
          <a:lstStyle/>
          <a:p>
            <a:endParaRPr dirty="0"/>
          </a:p>
        </p:txBody>
      </p:sp>
      <p:sp>
        <p:nvSpPr>
          <p:cNvPr id="28" name="object 28"/>
          <p:cNvSpPr/>
          <p:nvPr/>
        </p:nvSpPr>
        <p:spPr>
          <a:xfrm>
            <a:off x="805205" y="6045162"/>
            <a:ext cx="33020" cy="102235"/>
          </a:xfrm>
          <a:custGeom>
            <a:avLst/>
            <a:gdLst/>
            <a:ahLst/>
            <a:cxnLst/>
            <a:rect l="l" t="t" r="r" b="b"/>
            <a:pathLst>
              <a:path w="33019"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29" name="object 29"/>
          <p:cNvSpPr/>
          <p:nvPr/>
        </p:nvSpPr>
        <p:spPr>
          <a:xfrm>
            <a:off x="757580" y="6067387"/>
            <a:ext cx="33020" cy="102235"/>
          </a:xfrm>
          <a:custGeom>
            <a:avLst/>
            <a:gdLst/>
            <a:ahLst/>
            <a:cxnLst/>
            <a:rect l="l" t="t" r="r" b="b"/>
            <a:pathLst>
              <a:path w="33020"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30" name="object 30"/>
          <p:cNvSpPr/>
          <p:nvPr/>
        </p:nvSpPr>
        <p:spPr>
          <a:xfrm>
            <a:off x="711606" y="6072263"/>
            <a:ext cx="29845" cy="101600"/>
          </a:xfrm>
          <a:custGeom>
            <a:avLst/>
            <a:gdLst/>
            <a:ahLst/>
            <a:cxnLst/>
            <a:rect l="l" t="t" r="r" b="b"/>
            <a:pathLst>
              <a:path w="29845" h="101600">
                <a:moveTo>
                  <a:pt x="18935" y="0"/>
                </a:moveTo>
                <a:lnTo>
                  <a:pt x="0" y="1981"/>
                </a:lnTo>
                <a:lnTo>
                  <a:pt x="10414" y="101447"/>
                </a:lnTo>
                <a:lnTo>
                  <a:pt x="29349" y="99466"/>
                </a:lnTo>
                <a:lnTo>
                  <a:pt x="18935" y="0"/>
                </a:lnTo>
                <a:close/>
              </a:path>
            </a:pathLst>
          </a:custGeom>
          <a:solidFill>
            <a:srgbClr val="5B5D6B"/>
          </a:solidFill>
        </p:spPr>
        <p:txBody>
          <a:bodyPr wrap="square" lIns="0" tIns="0" rIns="0" bIns="0" rtlCol="0"/>
          <a:lstStyle/>
          <a:p>
            <a:endParaRPr dirty="0"/>
          </a:p>
        </p:txBody>
      </p:sp>
      <p:sp>
        <p:nvSpPr>
          <p:cNvPr id="31" name="object 31"/>
          <p:cNvSpPr/>
          <p:nvPr/>
        </p:nvSpPr>
        <p:spPr>
          <a:xfrm>
            <a:off x="1073353" y="5932665"/>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2" name="object 32"/>
          <p:cNvSpPr/>
          <p:nvPr/>
        </p:nvSpPr>
        <p:spPr>
          <a:xfrm>
            <a:off x="1025728" y="5961240"/>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3" name="object 33"/>
          <p:cNvSpPr/>
          <p:nvPr/>
        </p:nvSpPr>
        <p:spPr>
          <a:xfrm>
            <a:off x="983183" y="5977737"/>
            <a:ext cx="54610" cy="100330"/>
          </a:xfrm>
          <a:custGeom>
            <a:avLst/>
            <a:gdLst/>
            <a:ahLst/>
            <a:cxnLst/>
            <a:rect l="l" t="t" r="r" b="b"/>
            <a:pathLst>
              <a:path w="54609" h="100329">
                <a:moveTo>
                  <a:pt x="17716" y="0"/>
                </a:moveTo>
                <a:lnTo>
                  <a:pt x="0" y="7010"/>
                </a:lnTo>
                <a:lnTo>
                  <a:pt x="36817" y="99999"/>
                </a:lnTo>
                <a:lnTo>
                  <a:pt x="54521" y="92989"/>
                </a:lnTo>
                <a:lnTo>
                  <a:pt x="17716" y="0"/>
                </a:lnTo>
                <a:close/>
              </a:path>
            </a:pathLst>
          </a:custGeom>
          <a:solidFill>
            <a:srgbClr val="5B5D6B"/>
          </a:solidFill>
        </p:spPr>
        <p:txBody>
          <a:bodyPr wrap="square" lIns="0" tIns="0" rIns="0" bIns="0" rtlCol="0"/>
          <a:lstStyle/>
          <a:p>
            <a:endParaRPr dirty="0"/>
          </a:p>
        </p:txBody>
      </p:sp>
      <p:sp>
        <p:nvSpPr>
          <p:cNvPr id="34" name="object 34"/>
          <p:cNvSpPr/>
          <p:nvPr/>
        </p:nvSpPr>
        <p:spPr>
          <a:xfrm>
            <a:off x="938377" y="5997867"/>
            <a:ext cx="48895" cy="101600"/>
          </a:xfrm>
          <a:custGeom>
            <a:avLst/>
            <a:gdLst/>
            <a:ahLst/>
            <a:cxnLst/>
            <a:rect l="l" t="t" r="r" b="b"/>
            <a:pathLst>
              <a:path w="48894" h="101600">
                <a:moveTo>
                  <a:pt x="18122" y="0"/>
                </a:moveTo>
                <a:lnTo>
                  <a:pt x="0" y="5854"/>
                </a:lnTo>
                <a:lnTo>
                  <a:pt x="30759" y="101015"/>
                </a:lnTo>
                <a:lnTo>
                  <a:pt x="48882" y="95161"/>
                </a:lnTo>
                <a:lnTo>
                  <a:pt x="18122" y="0"/>
                </a:lnTo>
                <a:close/>
              </a:path>
            </a:pathLst>
          </a:custGeom>
          <a:solidFill>
            <a:srgbClr val="5B5D6B"/>
          </a:solidFill>
        </p:spPr>
        <p:txBody>
          <a:bodyPr wrap="square" lIns="0" tIns="0" rIns="0" bIns="0" rtlCol="0"/>
          <a:lstStyle/>
          <a:p>
            <a:endParaRPr dirty="0"/>
          </a:p>
        </p:txBody>
      </p:sp>
      <p:sp>
        <p:nvSpPr>
          <p:cNvPr id="35" name="object 35"/>
          <p:cNvSpPr/>
          <p:nvPr/>
        </p:nvSpPr>
        <p:spPr>
          <a:xfrm>
            <a:off x="1282700" y="5809462"/>
            <a:ext cx="71755" cy="93980"/>
          </a:xfrm>
          <a:custGeom>
            <a:avLst/>
            <a:gdLst/>
            <a:ahLst/>
            <a:cxnLst/>
            <a:rect l="l" t="t" r="r" b="b"/>
            <a:pathLst>
              <a:path w="71755" h="93979">
                <a:moveTo>
                  <a:pt x="15747" y="0"/>
                </a:moveTo>
                <a:lnTo>
                  <a:pt x="0" y="10604"/>
                </a:lnTo>
                <a:lnTo>
                  <a:pt x="55625" y="93649"/>
                </a:lnTo>
                <a:lnTo>
                  <a:pt x="71500" y="83045"/>
                </a:lnTo>
                <a:lnTo>
                  <a:pt x="15747" y="0"/>
                </a:lnTo>
                <a:close/>
              </a:path>
            </a:pathLst>
          </a:custGeom>
          <a:solidFill>
            <a:srgbClr val="5B5D6B"/>
          </a:solidFill>
        </p:spPr>
        <p:txBody>
          <a:bodyPr wrap="square" lIns="0" tIns="0" rIns="0" bIns="0" rtlCol="0"/>
          <a:lstStyle/>
          <a:p>
            <a:endParaRPr dirty="0"/>
          </a:p>
        </p:txBody>
      </p:sp>
      <p:sp>
        <p:nvSpPr>
          <p:cNvPr id="36" name="object 36"/>
          <p:cNvSpPr/>
          <p:nvPr/>
        </p:nvSpPr>
        <p:spPr>
          <a:xfrm>
            <a:off x="1239786" y="5834862"/>
            <a:ext cx="71755" cy="93980"/>
          </a:xfrm>
          <a:custGeom>
            <a:avLst/>
            <a:gdLst/>
            <a:ahLst/>
            <a:cxnLst/>
            <a:rect l="l" t="t" r="r" b="b"/>
            <a:pathLst>
              <a:path w="71755" h="93979">
                <a:moveTo>
                  <a:pt x="15811" y="0"/>
                </a:moveTo>
                <a:lnTo>
                  <a:pt x="0" y="10604"/>
                </a:lnTo>
                <a:lnTo>
                  <a:pt x="55740" y="93649"/>
                </a:lnTo>
                <a:lnTo>
                  <a:pt x="71488" y="83045"/>
                </a:lnTo>
                <a:lnTo>
                  <a:pt x="15811" y="0"/>
                </a:lnTo>
                <a:close/>
              </a:path>
            </a:pathLst>
          </a:custGeom>
          <a:solidFill>
            <a:srgbClr val="5B5D6B"/>
          </a:solidFill>
        </p:spPr>
        <p:txBody>
          <a:bodyPr wrap="square" lIns="0" tIns="0" rIns="0" bIns="0" rtlCol="0"/>
          <a:lstStyle/>
          <a:p>
            <a:endParaRPr dirty="0"/>
          </a:p>
        </p:txBody>
      </p:sp>
      <p:sp>
        <p:nvSpPr>
          <p:cNvPr id="37" name="object 37"/>
          <p:cNvSpPr/>
          <p:nvPr/>
        </p:nvSpPr>
        <p:spPr>
          <a:xfrm>
            <a:off x="1196924" y="5863437"/>
            <a:ext cx="71755" cy="93980"/>
          </a:xfrm>
          <a:custGeom>
            <a:avLst/>
            <a:gdLst/>
            <a:ahLst/>
            <a:cxnLst/>
            <a:rect l="l" t="t" r="r" b="b"/>
            <a:pathLst>
              <a:path w="71755" h="93979">
                <a:moveTo>
                  <a:pt x="15811" y="0"/>
                </a:moveTo>
                <a:lnTo>
                  <a:pt x="0" y="10604"/>
                </a:lnTo>
                <a:lnTo>
                  <a:pt x="55727" y="93649"/>
                </a:lnTo>
                <a:lnTo>
                  <a:pt x="71551" y="83045"/>
                </a:lnTo>
                <a:lnTo>
                  <a:pt x="15811" y="0"/>
                </a:lnTo>
                <a:close/>
              </a:path>
            </a:pathLst>
          </a:custGeom>
          <a:solidFill>
            <a:srgbClr val="5B5D6B"/>
          </a:solidFill>
        </p:spPr>
        <p:txBody>
          <a:bodyPr wrap="square" lIns="0" tIns="0" rIns="0" bIns="0" rtlCol="0"/>
          <a:lstStyle/>
          <a:p>
            <a:endParaRPr dirty="0"/>
          </a:p>
        </p:txBody>
      </p:sp>
      <p:sp>
        <p:nvSpPr>
          <p:cNvPr id="38" name="object 38"/>
          <p:cNvSpPr/>
          <p:nvPr/>
        </p:nvSpPr>
        <p:spPr>
          <a:xfrm>
            <a:off x="1157490" y="5888215"/>
            <a:ext cx="61594" cy="98425"/>
          </a:xfrm>
          <a:custGeom>
            <a:avLst/>
            <a:gdLst/>
            <a:ahLst/>
            <a:cxnLst/>
            <a:rect l="l" t="t" r="r" b="b"/>
            <a:pathLst>
              <a:path w="61594" h="98425">
                <a:moveTo>
                  <a:pt x="17068" y="0"/>
                </a:moveTo>
                <a:lnTo>
                  <a:pt x="0" y="8470"/>
                </a:lnTo>
                <a:lnTo>
                  <a:pt x="44450" y="98069"/>
                </a:lnTo>
                <a:lnTo>
                  <a:pt x="61506" y="89598"/>
                </a:lnTo>
                <a:lnTo>
                  <a:pt x="17068" y="0"/>
                </a:lnTo>
                <a:close/>
              </a:path>
            </a:pathLst>
          </a:custGeom>
          <a:solidFill>
            <a:srgbClr val="5B5D6B"/>
          </a:solidFill>
        </p:spPr>
        <p:txBody>
          <a:bodyPr wrap="square" lIns="0" tIns="0" rIns="0" bIns="0" rtlCol="0"/>
          <a:lstStyle/>
          <a:p>
            <a:endParaRPr dirty="0"/>
          </a:p>
        </p:txBody>
      </p:sp>
      <p:sp>
        <p:nvSpPr>
          <p:cNvPr id="39" name="object 39"/>
          <p:cNvSpPr/>
          <p:nvPr/>
        </p:nvSpPr>
        <p:spPr>
          <a:xfrm>
            <a:off x="1471167" y="5662421"/>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0" name="object 40"/>
          <p:cNvSpPr/>
          <p:nvPr/>
        </p:nvSpPr>
        <p:spPr>
          <a:xfrm>
            <a:off x="1433067" y="5692584"/>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1" name="object 41"/>
          <p:cNvSpPr/>
          <p:nvPr/>
        </p:nvSpPr>
        <p:spPr>
          <a:xfrm>
            <a:off x="1400047" y="5720270"/>
            <a:ext cx="90805" cy="91440"/>
          </a:xfrm>
          <a:custGeom>
            <a:avLst/>
            <a:gdLst/>
            <a:ahLst/>
            <a:cxnLst/>
            <a:rect l="l" t="t" r="r" b="b"/>
            <a:pathLst>
              <a:path w="90805" h="91439">
                <a:moveTo>
                  <a:pt x="13462" y="0"/>
                </a:moveTo>
                <a:lnTo>
                  <a:pt x="0" y="13436"/>
                </a:lnTo>
                <a:lnTo>
                  <a:pt x="77215" y="91058"/>
                </a:lnTo>
                <a:lnTo>
                  <a:pt x="90805" y="77622"/>
                </a:lnTo>
                <a:lnTo>
                  <a:pt x="13462" y="0"/>
                </a:lnTo>
                <a:close/>
              </a:path>
            </a:pathLst>
          </a:custGeom>
          <a:solidFill>
            <a:srgbClr val="5B5D6B"/>
          </a:solidFill>
        </p:spPr>
        <p:txBody>
          <a:bodyPr wrap="square" lIns="0" tIns="0" rIns="0" bIns="0" rtlCol="0"/>
          <a:lstStyle/>
          <a:p>
            <a:endParaRPr dirty="0"/>
          </a:p>
        </p:txBody>
      </p:sp>
      <p:sp>
        <p:nvSpPr>
          <p:cNvPr id="42" name="object 42"/>
          <p:cNvSpPr/>
          <p:nvPr/>
        </p:nvSpPr>
        <p:spPr>
          <a:xfrm>
            <a:off x="1357375" y="5752210"/>
            <a:ext cx="84455" cy="84455"/>
          </a:xfrm>
          <a:custGeom>
            <a:avLst/>
            <a:gdLst/>
            <a:ahLst/>
            <a:cxnLst/>
            <a:rect l="l" t="t" r="r" b="b"/>
            <a:pathLst>
              <a:path w="84455" h="84454">
                <a:moveTo>
                  <a:pt x="13462" y="0"/>
                </a:moveTo>
                <a:lnTo>
                  <a:pt x="0" y="13449"/>
                </a:lnTo>
                <a:lnTo>
                  <a:pt x="70485" y="84315"/>
                </a:lnTo>
                <a:lnTo>
                  <a:pt x="84074" y="70878"/>
                </a:lnTo>
                <a:lnTo>
                  <a:pt x="13462" y="0"/>
                </a:lnTo>
                <a:close/>
              </a:path>
            </a:pathLst>
          </a:custGeom>
          <a:solidFill>
            <a:srgbClr val="5B5D6B"/>
          </a:solidFill>
        </p:spPr>
        <p:txBody>
          <a:bodyPr wrap="square" lIns="0" tIns="0" rIns="0" bIns="0" rtlCol="0"/>
          <a:lstStyle/>
          <a:p>
            <a:endParaRPr dirty="0"/>
          </a:p>
        </p:txBody>
      </p:sp>
      <p:sp>
        <p:nvSpPr>
          <p:cNvPr id="43" name="object 43"/>
          <p:cNvSpPr/>
          <p:nvPr/>
        </p:nvSpPr>
        <p:spPr>
          <a:xfrm>
            <a:off x="1631569" y="5490845"/>
            <a:ext cx="107314" cy="64135"/>
          </a:xfrm>
          <a:custGeom>
            <a:avLst/>
            <a:gdLst/>
            <a:ahLst/>
            <a:cxnLst/>
            <a:rect l="l" t="t" r="r" b="b"/>
            <a:pathLst>
              <a:path w="107314" h="64135">
                <a:moveTo>
                  <a:pt x="8128" y="0"/>
                </a:moveTo>
                <a:lnTo>
                  <a:pt x="0" y="17144"/>
                </a:lnTo>
                <a:lnTo>
                  <a:pt x="98932" y="64134"/>
                </a:lnTo>
                <a:lnTo>
                  <a:pt x="107061" y="46989"/>
                </a:lnTo>
                <a:lnTo>
                  <a:pt x="8128" y="0"/>
                </a:lnTo>
                <a:close/>
              </a:path>
            </a:pathLst>
          </a:custGeom>
          <a:solidFill>
            <a:srgbClr val="5B5D6B"/>
          </a:solidFill>
        </p:spPr>
        <p:txBody>
          <a:bodyPr wrap="square" lIns="0" tIns="0" rIns="0" bIns="0" rtlCol="0"/>
          <a:lstStyle/>
          <a:p>
            <a:endParaRPr dirty="0"/>
          </a:p>
        </p:txBody>
      </p:sp>
      <p:sp>
        <p:nvSpPr>
          <p:cNvPr id="44" name="object 44"/>
          <p:cNvSpPr/>
          <p:nvPr/>
        </p:nvSpPr>
        <p:spPr>
          <a:xfrm>
            <a:off x="1602994" y="5528945"/>
            <a:ext cx="107314" cy="64769"/>
          </a:xfrm>
          <a:custGeom>
            <a:avLst/>
            <a:gdLst/>
            <a:ahLst/>
            <a:cxnLst/>
            <a:rect l="l" t="t" r="r" b="b"/>
            <a:pathLst>
              <a:path w="107314" h="64770">
                <a:moveTo>
                  <a:pt x="8128" y="0"/>
                </a:moveTo>
                <a:lnTo>
                  <a:pt x="0" y="17144"/>
                </a:lnTo>
                <a:lnTo>
                  <a:pt x="98932" y="64185"/>
                </a:lnTo>
                <a:lnTo>
                  <a:pt x="107061" y="46989"/>
                </a:lnTo>
                <a:lnTo>
                  <a:pt x="8128" y="0"/>
                </a:lnTo>
                <a:close/>
              </a:path>
            </a:pathLst>
          </a:custGeom>
          <a:solidFill>
            <a:srgbClr val="5B5D6B"/>
          </a:solidFill>
        </p:spPr>
        <p:txBody>
          <a:bodyPr wrap="square" lIns="0" tIns="0" rIns="0" bIns="0" rtlCol="0"/>
          <a:lstStyle/>
          <a:p>
            <a:endParaRPr dirty="0"/>
          </a:p>
        </p:txBody>
      </p:sp>
      <p:sp>
        <p:nvSpPr>
          <p:cNvPr id="45" name="object 45"/>
          <p:cNvSpPr/>
          <p:nvPr/>
        </p:nvSpPr>
        <p:spPr>
          <a:xfrm>
            <a:off x="1574164" y="5560440"/>
            <a:ext cx="104775" cy="71120"/>
          </a:xfrm>
          <a:custGeom>
            <a:avLst/>
            <a:gdLst/>
            <a:ahLst/>
            <a:cxnLst/>
            <a:rect l="l" t="t" r="r" b="b"/>
            <a:pathLst>
              <a:path w="104775" h="71120">
                <a:moveTo>
                  <a:pt x="9397" y="0"/>
                </a:moveTo>
                <a:lnTo>
                  <a:pt x="0" y="16510"/>
                </a:lnTo>
                <a:lnTo>
                  <a:pt x="94996" y="70980"/>
                </a:lnTo>
                <a:lnTo>
                  <a:pt x="104521" y="54457"/>
                </a:lnTo>
                <a:lnTo>
                  <a:pt x="9397" y="0"/>
                </a:lnTo>
                <a:close/>
              </a:path>
            </a:pathLst>
          </a:custGeom>
          <a:solidFill>
            <a:srgbClr val="5B5D6B"/>
          </a:solidFill>
        </p:spPr>
        <p:txBody>
          <a:bodyPr wrap="square" lIns="0" tIns="0" rIns="0" bIns="0" rtlCol="0"/>
          <a:lstStyle/>
          <a:p>
            <a:endParaRPr dirty="0"/>
          </a:p>
        </p:txBody>
      </p:sp>
      <p:sp>
        <p:nvSpPr>
          <p:cNvPr id="46" name="object 46"/>
          <p:cNvSpPr/>
          <p:nvPr/>
        </p:nvSpPr>
        <p:spPr>
          <a:xfrm>
            <a:off x="1540763" y="5600141"/>
            <a:ext cx="104775" cy="71120"/>
          </a:xfrm>
          <a:custGeom>
            <a:avLst/>
            <a:gdLst/>
            <a:ahLst/>
            <a:cxnLst/>
            <a:rect l="l" t="t" r="r" b="b"/>
            <a:pathLst>
              <a:path w="104775" h="71120">
                <a:moveTo>
                  <a:pt x="9525" y="0"/>
                </a:moveTo>
                <a:lnTo>
                  <a:pt x="0" y="16535"/>
                </a:lnTo>
                <a:lnTo>
                  <a:pt x="95123" y="70967"/>
                </a:lnTo>
                <a:lnTo>
                  <a:pt x="104521" y="54444"/>
                </a:lnTo>
                <a:lnTo>
                  <a:pt x="9525" y="0"/>
                </a:lnTo>
                <a:close/>
              </a:path>
            </a:pathLst>
          </a:custGeom>
          <a:solidFill>
            <a:srgbClr val="5B5D6B"/>
          </a:solidFill>
        </p:spPr>
        <p:txBody>
          <a:bodyPr wrap="square" lIns="0" tIns="0" rIns="0" bIns="0" rtlCol="0"/>
          <a:lstStyle/>
          <a:p>
            <a:endParaRPr dirty="0"/>
          </a:p>
        </p:txBody>
      </p:sp>
      <p:sp>
        <p:nvSpPr>
          <p:cNvPr id="47" name="object 47"/>
          <p:cNvSpPr/>
          <p:nvPr/>
        </p:nvSpPr>
        <p:spPr>
          <a:xfrm>
            <a:off x="1766316" y="5311902"/>
            <a:ext cx="120650" cy="47625"/>
          </a:xfrm>
          <a:custGeom>
            <a:avLst/>
            <a:gdLst/>
            <a:ahLst/>
            <a:cxnLst/>
            <a:rect l="l" t="t" r="r" b="b"/>
            <a:pathLst>
              <a:path w="120650" h="47625">
                <a:moveTo>
                  <a:pt x="4698" y="0"/>
                </a:moveTo>
                <a:lnTo>
                  <a:pt x="0" y="18542"/>
                </a:lnTo>
                <a:lnTo>
                  <a:pt x="115569" y="47371"/>
                </a:lnTo>
                <a:lnTo>
                  <a:pt x="120141" y="28829"/>
                </a:lnTo>
                <a:lnTo>
                  <a:pt x="4698" y="0"/>
                </a:lnTo>
                <a:close/>
              </a:path>
            </a:pathLst>
          </a:custGeom>
          <a:solidFill>
            <a:srgbClr val="5B5D6B"/>
          </a:solidFill>
        </p:spPr>
        <p:txBody>
          <a:bodyPr wrap="square" lIns="0" tIns="0" rIns="0" bIns="0" rtlCol="0"/>
          <a:lstStyle/>
          <a:p>
            <a:endParaRPr dirty="0"/>
          </a:p>
        </p:txBody>
      </p:sp>
      <p:sp>
        <p:nvSpPr>
          <p:cNvPr id="48" name="object 48"/>
          <p:cNvSpPr/>
          <p:nvPr/>
        </p:nvSpPr>
        <p:spPr>
          <a:xfrm>
            <a:off x="1745614" y="5349621"/>
            <a:ext cx="111125" cy="45085"/>
          </a:xfrm>
          <a:custGeom>
            <a:avLst/>
            <a:gdLst/>
            <a:ahLst/>
            <a:cxnLst/>
            <a:rect l="l" t="t" r="r" b="b"/>
            <a:pathLst>
              <a:path w="111125" h="45085">
                <a:moveTo>
                  <a:pt x="4572" y="0"/>
                </a:moveTo>
                <a:lnTo>
                  <a:pt x="0" y="18414"/>
                </a:lnTo>
                <a:lnTo>
                  <a:pt x="106172" y="44957"/>
                </a:lnTo>
                <a:lnTo>
                  <a:pt x="110871" y="26542"/>
                </a:lnTo>
                <a:lnTo>
                  <a:pt x="4572" y="0"/>
                </a:lnTo>
                <a:close/>
              </a:path>
            </a:pathLst>
          </a:custGeom>
          <a:solidFill>
            <a:srgbClr val="5B5D6B"/>
          </a:solidFill>
        </p:spPr>
        <p:txBody>
          <a:bodyPr wrap="square" lIns="0" tIns="0" rIns="0" bIns="0" rtlCol="0"/>
          <a:lstStyle/>
          <a:p>
            <a:endParaRPr dirty="0"/>
          </a:p>
        </p:txBody>
      </p:sp>
      <p:sp>
        <p:nvSpPr>
          <p:cNvPr id="49" name="object 49"/>
          <p:cNvSpPr/>
          <p:nvPr/>
        </p:nvSpPr>
        <p:spPr>
          <a:xfrm>
            <a:off x="1724405" y="5384165"/>
            <a:ext cx="109220" cy="58419"/>
          </a:xfrm>
          <a:custGeom>
            <a:avLst/>
            <a:gdLst/>
            <a:ahLst/>
            <a:cxnLst/>
            <a:rect l="l" t="t" r="r" b="b"/>
            <a:pathLst>
              <a:path w="109219" h="58420">
                <a:moveTo>
                  <a:pt x="7112" y="0"/>
                </a:moveTo>
                <a:lnTo>
                  <a:pt x="0" y="17653"/>
                </a:lnTo>
                <a:lnTo>
                  <a:pt x="101726" y="58420"/>
                </a:lnTo>
                <a:lnTo>
                  <a:pt x="108712" y="40767"/>
                </a:lnTo>
                <a:lnTo>
                  <a:pt x="7112" y="0"/>
                </a:lnTo>
                <a:close/>
              </a:path>
            </a:pathLst>
          </a:custGeom>
          <a:solidFill>
            <a:srgbClr val="5B5D6B"/>
          </a:solidFill>
        </p:spPr>
        <p:txBody>
          <a:bodyPr wrap="square" lIns="0" tIns="0" rIns="0" bIns="0" rtlCol="0"/>
          <a:lstStyle/>
          <a:p>
            <a:endParaRPr dirty="0"/>
          </a:p>
        </p:txBody>
      </p:sp>
      <p:sp>
        <p:nvSpPr>
          <p:cNvPr id="50" name="object 50"/>
          <p:cNvSpPr/>
          <p:nvPr/>
        </p:nvSpPr>
        <p:spPr>
          <a:xfrm>
            <a:off x="1689480" y="5417565"/>
            <a:ext cx="109220" cy="58419"/>
          </a:xfrm>
          <a:custGeom>
            <a:avLst/>
            <a:gdLst/>
            <a:ahLst/>
            <a:cxnLst/>
            <a:rect l="l" t="t" r="r" b="b"/>
            <a:pathLst>
              <a:path w="109219" h="58420">
                <a:moveTo>
                  <a:pt x="7112" y="0"/>
                </a:moveTo>
                <a:lnTo>
                  <a:pt x="0" y="17653"/>
                </a:lnTo>
                <a:lnTo>
                  <a:pt x="101726" y="58293"/>
                </a:lnTo>
                <a:lnTo>
                  <a:pt x="108712" y="40640"/>
                </a:lnTo>
                <a:lnTo>
                  <a:pt x="7112" y="0"/>
                </a:lnTo>
                <a:close/>
              </a:path>
            </a:pathLst>
          </a:custGeom>
          <a:solidFill>
            <a:srgbClr val="5B5D6B"/>
          </a:solidFill>
        </p:spPr>
        <p:txBody>
          <a:bodyPr wrap="square" lIns="0" tIns="0" rIns="0" bIns="0" rtlCol="0"/>
          <a:lstStyle/>
          <a:p>
            <a:endParaRPr dirty="0"/>
          </a:p>
        </p:txBody>
      </p:sp>
      <p:sp>
        <p:nvSpPr>
          <p:cNvPr id="51" name="object 51"/>
          <p:cNvSpPr/>
          <p:nvPr/>
        </p:nvSpPr>
        <p:spPr>
          <a:xfrm>
            <a:off x="1859914" y="5110988"/>
            <a:ext cx="130175" cy="36830"/>
          </a:xfrm>
          <a:custGeom>
            <a:avLst/>
            <a:gdLst/>
            <a:ahLst/>
            <a:cxnLst/>
            <a:rect l="l" t="t" r="r" b="b"/>
            <a:pathLst>
              <a:path w="130175" h="36829">
                <a:moveTo>
                  <a:pt x="2540" y="0"/>
                </a:moveTo>
                <a:lnTo>
                  <a:pt x="0" y="18923"/>
                </a:lnTo>
                <a:lnTo>
                  <a:pt x="127381" y="36449"/>
                </a:lnTo>
                <a:lnTo>
                  <a:pt x="129921" y="17525"/>
                </a:lnTo>
                <a:lnTo>
                  <a:pt x="2540" y="0"/>
                </a:lnTo>
                <a:close/>
              </a:path>
            </a:pathLst>
          </a:custGeom>
          <a:solidFill>
            <a:srgbClr val="5B5D6B"/>
          </a:solidFill>
        </p:spPr>
        <p:txBody>
          <a:bodyPr wrap="square" lIns="0" tIns="0" rIns="0" bIns="0" rtlCol="0"/>
          <a:lstStyle/>
          <a:p>
            <a:endParaRPr dirty="0"/>
          </a:p>
        </p:txBody>
      </p:sp>
      <p:sp>
        <p:nvSpPr>
          <p:cNvPr id="52" name="object 52"/>
          <p:cNvSpPr/>
          <p:nvPr/>
        </p:nvSpPr>
        <p:spPr>
          <a:xfrm>
            <a:off x="1844039" y="5149088"/>
            <a:ext cx="130175" cy="40005"/>
          </a:xfrm>
          <a:custGeom>
            <a:avLst/>
            <a:gdLst/>
            <a:ahLst/>
            <a:cxnLst/>
            <a:rect l="l" t="t" r="r" b="b"/>
            <a:pathLst>
              <a:path w="130175" h="40004">
                <a:moveTo>
                  <a:pt x="3048" y="0"/>
                </a:moveTo>
                <a:lnTo>
                  <a:pt x="0" y="18795"/>
                </a:lnTo>
                <a:lnTo>
                  <a:pt x="126873" y="39624"/>
                </a:lnTo>
                <a:lnTo>
                  <a:pt x="129921" y="20828"/>
                </a:lnTo>
                <a:lnTo>
                  <a:pt x="3048" y="0"/>
                </a:lnTo>
                <a:close/>
              </a:path>
            </a:pathLst>
          </a:custGeom>
          <a:solidFill>
            <a:srgbClr val="5B5D6B"/>
          </a:solidFill>
        </p:spPr>
        <p:txBody>
          <a:bodyPr wrap="square" lIns="0" tIns="0" rIns="0" bIns="0" rtlCol="0"/>
          <a:lstStyle/>
          <a:p>
            <a:endParaRPr dirty="0"/>
          </a:p>
        </p:txBody>
      </p:sp>
      <p:sp>
        <p:nvSpPr>
          <p:cNvPr id="53" name="object 53"/>
          <p:cNvSpPr/>
          <p:nvPr/>
        </p:nvSpPr>
        <p:spPr>
          <a:xfrm>
            <a:off x="1831467" y="5187188"/>
            <a:ext cx="130175" cy="46355"/>
          </a:xfrm>
          <a:custGeom>
            <a:avLst/>
            <a:gdLst/>
            <a:ahLst/>
            <a:cxnLst/>
            <a:rect l="l" t="t" r="r" b="b"/>
            <a:pathLst>
              <a:path w="130175" h="46354">
                <a:moveTo>
                  <a:pt x="3937" y="0"/>
                </a:moveTo>
                <a:lnTo>
                  <a:pt x="0" y="18668"/>
                </a:lnTo>
                <a:lnTo>
                  <a:pt x="125602" y="45974"/>
                </a:lnTo>
                <a:lnTo>
                  <a:pt x="129666" y="27305"/>
                </a:lnTo>
                <a:lnTo>
                  <a:pt x="3937" y="0"/>
                </a:lnTo>
                <a:close/>
              </a:path>
            </a:pathLst>
          </a:custGeom>
          <a:solidFill>
            <a:srgbClr val="5B5D6B"/>
          </a:solidFill>
        </p:spPr>
        <p:txBody>
          <a:bodyPr wrap="square" lIns="0" tIns="0" rIns="0" bIns="0" rtlCol="0"/>
          <a:lstStyle/>
          <a:p>
            <a:endParaRPr dirty="0"/>
          </a:p>
        </p:txBody>
      </p:sp>
      <p:sp>
        <p:nvSpPr>
          <p:cNvPr id="54" name="object 54"/>
          <p:cNvSpPr/>
          <p:nvPr/>
        </p:nvSpPr>
        <p:spPr>
          <a:xfrm>
            <a:off x="1810639" y="5232653"/>
            <a:ext cx="120650" cy="44450"/>
          </a:xfrm>
          <a:custGeom>
            <a:avLst/>
            <a:gdLst/>
            <a:ahLst/>
            <a:cxnLst/>
            <a:rect l="l" t="t" r="r" b="b"/>
            <a:pathLst>
              <a:path w="120650" h="44450">
                <a:moveTo>
                  <a:pt x="4063" y="0"/>
                </a:moveTo>
                <a:lnTo>
                  <a:pt x="0" y="18669"/>
                </a:lnTo>
                <a:lnTo>
                  <a:pt x="116331" y="43942"/>
                </a:lnTo>
                <a:lnTo>
                  <a:pt x="120396" y="25273"/>
                </a:lnTo>
                <a:lnTo>
                  <a:pt x="4063" y="0"/>
                </a:lnTo>
                <a:close/>
              </a:path>
            </a:pathLst>
          </a:custGeom>
          <a:solidFill>
            <a:srgbClr val="5B5D6B"/>
          </a:solidFill>
        </p:spPr>
        <p:txBody>
          <a:bodyPr wrap="square" lIns="0" tIns="0" rIns="0" bIns="0" rtlCol="0"/>
          <a:lstStyle/>
          <a:p>
            <a:endParaRPr dirty="0"/>
          </a:p>
        </p:txBody>
      </p:sp>
      <p:sp>
        <p:nvSpPr>
          <p:cNvPr id="55" name="object 55"/>
          <p:cNvSpPr/>
          <p:nvPr/>
        </p:nvSpPr>
        <p:spPr>
          <a:xfrm>
            <a:off x="1921891" y="4909439"/>
            <a:ext cx="130175" cy="30480"/>
          </a:xfrm>
          <a:custGeom>
            <a:avLst/>
            <a:gdLst/>
            <a:ahLst/>
            <a:cxnLst/>
            <a:rect l="l" t="t" r="r" b="b"/>
            <a:pathLst>
              <a:path w="130175" h="30479">
                <a:moveTo>
                  <a:pt x="128142" y="0"/>
                </a:moveTo>
                <a:lnTo>
                  <a:pt x="0" y="11049"/>
                </a:lnTo>
                <a:lnTo>
                  <a:pt x="1650" y="29972"/>
                </a:lnTo>
                <a:lnTo>
                  <a:pt x="129793" y="19050"/>
                </a:lnTo>
                <a:lnTo>
                  <a:pt x="128142" y="0"/>
                </a:lnTo>
                <a:close/>
              </a:path>
            </a:pathLst>
          </a:custGeom>
          <a:solidFill>
            <a:srgbClr val="5B5D6B"/>
          </a:solidFill>
        </p:spPr>
        <p:txBody>
          <a:bodyPr wrap="square" lIns="0" tIns="0" rIns="0" bIns="0" rtlCol="0"/>
          <a:lstStyle/>
          <a:p>
            <a:endParaRPr dirty="0"/>
          </a:p>
        </p:txBody>
      </p:sp>
      <p:sp>
        <p:nvSpPr>
          <p:cNvPr id="56" name="object 56"/>
          <p:cNvSpPr/>
          <p:nvPr/>
        </p:nvSpPr>
        <p:spPr>
          <a:xfrm>
            <a:off x="1906651" y="4965700"/>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57" name="object 57"/>
          <p:cNvSpPr/>
          <p:nvPr/>
        </p:nvSpPr>
        <p:spPr>
          <a:xfrm>
            <a:off x="1905000" y="5005323"/>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58" name="object 58"/>
          <p:cNvSpPr/>
          <p:nvPr/>
        </p:nvSpPr>
        <p:spPr>
          <a:xfrm>
            <a:off x="1887092" y="5033136"/>
            <a:ext cx="129539" cy="27305"/>
          </a:xfrm>
          <a:custGeom>
            <a:avLst/>
            <a:gdLst/>
            <a:ahLst/>
            <a:cxnLst/>
            <a:rect l="l" t="t" r="r" b="b"/>
            <a:pathLst>
              <a:path w="129539" h="27304">
                <a:moveTo>
                  <a:pt x="1143" y="0"/>
                </a:moveTo>
                <a:lnTo>
                  <a:pt x="0" y="19050"/>
                </a:lnTo>
                <a:lnTo>
                  <a:pt x="128269" y="27050"/>
                </a:lnTo>
                <a:lnTo>
                  <a:pt x="129539" y="8000"/>
                </a:lnTo>
                <a:lnTo>
                  <a:pt x="1143" y="0"/>
                </a:lnTo>
                <a:close/>
              </a:path>
            </a:pathLst>
          </a:custGeom>
          <a:solidFill>
            <a:srgbClr val="5B5D6B"/>
          </a:solidFill>
        </p:spPr>
        <p:txBody>
          <a:bodyPr wrap="square" lIns="0" tIns="0" rIns="0" bIns="0" rtlCol="0"/>
          <a:lstStyle/>
          <a:p>
            <a:endParaRPr dirty="0"/>
          </a:p>
        </p:txBody>
      </p:sp>
      <p:sp>
        <p:nvSpPr>
          <p:cNvPr id="59" name="object 59"/>
          <p:cNvSpPr/>
          <p:nvPr/>
        </p:nvSpPr>
        <p:spPr>
          <a:xfrm>
            <a:off x="1934591" y="4693665"/>
            <a:ext cx="137795" cy="45720"/>
          </a:xfrm>
          <a:custGeom>
            <a:avLst/>
            <a:gdLst/>
            <a:ahLst/>
            <a:cxnLst/>
            <a:rect l="l" t="t" r="r" b="b"/>
            <a:pathLst>
              <a:path w="137794" h="45720">
                <a:moveTo>
                  <a:pt x="133857" y="0"/>
                </a:moveTo>
                <a:lnTo>
                  <a:pt x="0" y="26923"/>
                </a:lnTo>
                <a:lnTo>
                  <a:pt x="3809" y="45592"/>
                </a:lnTo>
                <a:lnTo>
                  <a:pt x="137667" y="18668"/>
                </a:lnTo>
                <a:lnTo>
                  <a:pt x="133857" y="0"/>
                </a:lnTo>
                <a:close/>
              </a:path>
            </a:pathLst>
          </a:custGeom>
          <a:solidFill>
            <a:srgbClr val="5B5D6B"/>
          </a:solidFill>
        </p:spPr>
        <p:txBody>
          <a:bodyPr wrap="square" lIns="0" tIns="0" rIns="0" bIns="0" rtlCol="0"/>
          <a:lstStyle/>
          <a:p>
            <a:endParaRPr dirty="0"/>
          </a:p>
        </p:txBody>
      </p:sp>
      <p:sp>
        <p:nvSpPr>
          <p:cNvPr id="60" name="object 60"/>
          <p:cNvSpPr/>
          <p:nvPr/>
        </p:nvSpPr>
        <p:spPr>
          <a:xfrm>
            <a:off x="1936114" y="47387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61" name="object 61"/>
          <p:cNvSpPr/>
          <p:nvPr/>
        </p:nvSpPr>
        <p:spPr>
          <a:xfrm>
            <a:off x="1936114" y="47768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62" name="object 62"/>
          <p:cNvSpPr/>
          <p:nvPr/>
        </p:nvSpPr>
        <p:spPr>
          <a:xfrm>
            <a:off x="1934591" y="4822571"/>
            <a:ext cx="130175" cy="29209"/>
          </a:xfrm>
          <a:custGeom>
            <a:avLst/>
            <a:gdLst/>
            <a:ahLst/>
            <a:cxnLst/>
            <a:rect l="l" t="t" r="r" b="b"/>
            <a:pathLst>
              <a:path w="130175" h="29210">
                <a:moveTo>
                  <a:pt x="128269" y="0"/>
                </a:moveTo>
                <a:lnTo>
                  <a:pt x="0" y="10159"/>
                </a:lnTo>
                <a:lnTo>
                  <a:pt x="1523" y="29082"/>
                </a:lnTo>
                <a:lnTo>
                  <a:pt x="129666" y="18922"/>
                </a:lnTo>
                <a:lnTo>
                  <a:pt x="128269" y="0"/>
                </a:lnTo>
                <a:close/>
              </a:path>
            </a:pathLst>
          </a:custGeom>
          <a:solidFill>
            <a:srgbClr val="5B5D6B"/>
          </a:solidFill>
        </p:spPr>
        <p:txBody>
          <a:bodyPr wrap="square" lIns="0" tIns="0" rIns="0" bIns="0" rtlCol="0"/>
          <a:lstStyle/>
          <a:p>
            <a:endParaRPr dirty="0"/>
          </a:p>
        </p:txBody>
      </p:sp>
      <p:sp>
        <p:nvSpPr>
          <p:cNvPr id="63" name="object 63"/>
          <p:cNvSpPr/>
          <p:nvPr/>
        </p:nvSpPr>
        <p:spPr>
          <a:xfrm>
            <a:off x="1916683" y="4491735"/>
            <a:ext cx="135890" cy="62230"/>
          </a:xfrm>
          <a:custGeom>
            <a:avLst/>
            <a:gdLst/>
            <a:ahLst/>
            <a:cxnLst/>
            <a:rect l="l" t="t" r="r" b="b"/>
            <a:pathLst>
              <a:path w="135889" h="62229">
                <a:moveTo>
                  <a:pt x="129159" y="0"/>
                </a:moveTo>
                <a:lnTo>
                  <a:pt x="0" y="44068"/>
                </a:lnTo>
                <a:lnTo>
                  <a:pt x="6223" y="62102"/>
                </a:lnTo>
                <a:lnTo>
                  <a:pt x="135382" y="18033"/>
                </a:lnTo>
                <a:lnTo>
                  <a:pt x="129159" y="0"/>
                </a:lnTo>
                <a:close/>
              </a:path>
            </a:pathLst>
          </a:custGeom>
          <a:solidFill>
            <a:srgbClr val="5B5D6B"/>
          </a:solidFill>
        </p:spPr>
        <p:txBody>
          <a:bodyPr wrap="square" lIns="0" tIns="0" rIns="0" bIns="0" rtlCol="0"/>
          <a:lstStyle/>
          <a:p>
            <a:endParaRPr dirty="0"/>
          </a:p>
        </p:txBody>
      </p:sp>
      <p:sp>
        <p:nvSpPr>
          <p:cNvPr id="64" name="object 64"/>
          <p:cNvSpPr/>
          <p:nvPr/>
        </p:nvSpPr>
        <p:spPr>
          <a:xfrm>
            <a:off x="1925701" y="4527930"/>
            <a:ext cx="136525" cy="56515"/>
          </a:xfrm>
          <a:custGeom>
            <a:avLst/>
            <a:gdLst/>
            <a:ahLst/>
            <a:cxnLst/>
            <a:rect l="l" t="t" r="r" b="b"/>
            <a:pathLst>
              <a:path w="136525" h="56514">
                <a:moveTo>
                  <a:pt x="131063" y="0"/>
                </a:moveTo>
                <a:lnTo>
                  <a:pt x="0" y="38100"/>
                </a:lnTo>
                <a:lnTo>
                  <a:pt x="5334" y="56388"/>
                </a:lnTo>
                <a:lnTo>
                  <a:pt x="136398" y="18288"/>
                </a:lnTo>
                <a:lnTo>
                  <a:pt x="131063" y="0"/>
                </a:lnTo>
                <a:close/>
              </a:path>
            </a:pathLst>
          </a:custGeom>
          <a:solidFill>
            <a:srgbClr val="5B5D6B"/>
          </a:solidFill>
        </p:spPr>
        <p:txBody>
          <a:bodyPr wrap="square" lIns="0" tIns="0" rIns="0" bIns="0" rtlCol="0"/>
          <a:lstStyle/>
          <a:p>
            <a:endParaRPr dirty="0"/>
          </a:p>
        </p:txBody>
      </p:sp>
      <p:sp>
        <p:nvSpPr>
          <p:cNvPr id="65" name="object 65"/>
          <p:cNvSpPr/>
          <p:nvPr/>
        </p:nvSpPr>
        <p:spPr>
          <a:xfrm>
            <a:off x="1930400" y="4566030"/>
            <a:ext cx="136525" cy="56515"/>
          </a:xfrm>
          <a:custGeom>
            <a:avLst/>
            <a:gdLst/>
            <a:ahLst/>
            <a:cxnLst/>
            <a:rect l="l" t="t" r="r" b="b"/>
            <a:pathLst>
              <a:path w="136525" h="56514">
                <a:moveTo>
                  <a:pt x="131191" y="0"/>
                </a:moveTo>
                <a:lnTo>
                  <a:pt x="0" y="38100"/>
                </a:lnTo>
                <a:lnTo>
                  <a:pt x="5333" y="56388"/>
                </a:lnTo>
                <a:lnTo>
                  <a:pt x="136525" y="18288"/>
                </a:lnTo>
                <a:lnTo>
                  <a:pt x="131191" y="0"/>
                </a:lnTo>
                <a:close/>
              </a:path>
            </a:pathLst>
          </a:custGeom>
          <a:solidFill>
            <a:srgbClr val="5B5D6B"/>
          </a:solidFill>
        </p:spPr>
        <p:txBody>
          <a:bodyPr wrap="square" lIns="0" tIns="0" rIns="0" bIns="0" rtlCol="0"/>
          <a:lstStyle/>
          <a:p>
            <a:endParaRPr dirty="0"/>
          </a:p>
        </p:txBody>
      </p:sp>
      <p:sp>
        <p:nvSpPr>
          <p:cNvPr id="66" name="object 66"/>
          <p:cNvSpPr/>
          <p:nvPr/>
        </p:nvSpPr>
        <p:spPr>
          <a:xfrm>
            <a:off x="1934845" y="4612004"/>
            <a:ext cx="137160" cy="50165"/>
          </a:xfrm>
          <a:custGeom>
            <a:avLst/>
            <a:gdLst/>
            <a:ahLst/>
            <a:cxnLst/>
            <a:rect l="l" t="t" r="r" b="b"/>
            <a:pathLst>
              <a:path w="137160" h="50164">
                <a:moveTo>
                  <a:pt x="132715" y="0"/>
                </a:moveTo>
                <a:lnTo>
                  <a:pt x="0" y="31623"/>
                </a:lnTo>
                <a:lnTo>
                  <a:pt x="4444" y="50165"/>
                </a:lnTo>
                <a:lnTo>
                  <a:pt x="137160" y="18542"/>
                </a:lnTo>
                <a:lnTo>
                  <a:pt x="132715" y="0"/>
                </a:lnTo>
                <a:close/>
              </a:path>
            </a:pathLst>
          </a:custGeom>
          <a:solidFill>
            <a:srgbClr val="5B5D6B"/>
          </a:solidFill>
        </p:spPr>
        <p:txBody>
          <a:bodyPr wrap="square" lIns="0" tIns="0" rIns="0" bIns="0" rtlCol="0"/>
          <a:lstStyle/>
          <a:p>
            <a:endParaRPr dirty="0"/>
          </a:p>
        </p:txBody>
      </p:sp>
      <p:sp>
        <p:nvSpPr>
          <p:cNvPr id="67" name="object 67"/>
          <p:cNvSpPr/>
          <p:nvPr/>
        </p:nvSpPr>
        <p:spPr>
          <a:xfrm>
            <a:off x="1852041" y="4300473"/>
            <a:ext cx="131445" cy="76835"/>
          </a:xfrm>
          <a:custGeom>
            <a:avLst/>
            <a:gdLst/>
            <a:ahLst/>
            <a:cxnLst/>
            <a:rect l="l" t="t" r="r" b="b"/>
            <a:pathLst>
              <a:path w="131444" h="76835">
                <a:moveTo>
                  <a:pt x="123062" y="0"/>
                </a:moveTo>
                <a:lnTo>
                  <a:pt x="0" y="59181"/>
                </a:lnTo>
                <a:lnTo>
                  <a:pt x="8254" y="76326"/>
                </a:lnTo>
                <a:lnTo>
                  <a:pt x="131317" y="17144"/>
                </a:lnTo>
                <a:lnTo>
                  <a:pt x="123062" y="0"/>
                </a:lnTo>
                <a:close/>
              </a:path>
            </a:pathLst>
          </a:custGeom>
          <a:solidFill>
            <a:srgbClr val="5B5D6B"/>
          </a:solidFill>
        </p:spPr>
        <p:txBody>
          <a:bodyPr wrap="square" lIns="0" tIns="0" rIns="0" bIns="0" rtlCol="0"/>
          <a:lstStyle/>
          <a:p>
            <a:endParaRPr dirty="0"/>
          </a:p>
        </p:txBody>
      </p:sp>
      <p:sp>
        <p:nvSpPr>
          <p:cNvPr id="68" name="object 68"/>
          <p:cNvSpPr/>
          <p:nvPr/>
        </p:nvSpPr>
        <p:spPr>
          <a:xfrm>
            <a:off x="1868423" y="4343527"/>
            <a:ext cx="133985" cy="69850"/>
          </a:xfrm>
          <a:custGeom>
            <a:avLst/>
            <a:gdLst/>
            <a:ahLst/>
            <a:cxnLst/>
            <a:rect l="l" t="t" r="r" b="b"/>
            <a:pathLst>
              <a:path w="133985" h="69850">
                <a:moveTo>
                  <a:pt x="126237" y="0"/>
                </a:moveTo>
                <a:lnTo>
                  <a:pt x="0" y="51943"/>
                </a:lnTo>
                <a:lnTo>
                  <a:pt x="7238" y="69596"/>
                </a:lnTo>
                <a:lnTo>
                  <a:pt x="133476" y="17653"/>
                </a:lnTo>
                <a:lnTo>
                  <a:pt x="126237" y="0"/>
                </a:lnTo>
                <a:close/>
              </a:path>
            </a:pathLst>
          </a:custGeom>
          <a:solidFill>
            <a:srgbClr val="5B5D6B"/>
          </a:solidFill>
        </p:spPr>
        <p:txBody>
          <a:bodyPr wrap="square" lIns="0" tIns="0" rIns="0" bIns="0" rtlCol="0"/>
          <a:lstStyle/>
          <a:p>
            <a:endParaRPr dirty="0"/>
          </a:p>
        </p:txBody>
      </p:sp>
      <p:sp>
        <p:nvSpPr>
          <p:cNvPr id="69" name="object 69"/>
          <p:cNvSpPr/>
          <p:nvPr/>
        </p:nvSpPr>
        <p:spPr>
          <a:xfrm>
            <a:off x="1881123" y="438010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70" name="object 70"/>
          <p:cNvSpPr/>
          <p:nvPr/>
        </p:nvSpPr>
        <p:spPr>
          <a:xfrm>
            <a:off x="1896998" y="441185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71" name="object 71"/>
          <p:cNvSpPr/>
          <p:nvPr/>
        </p:nvSpPr>
        <p:spPr>
          <a:xfrm>
            <a:off x="1753235" y="4137152"/>
            <a:ext cx="125730" cy="88900"/>
          </a:xfrm>
          <a:custGeom>
            <a:avLst/>
            <a:gdLst/>
            <a:ahLst/>
            <a:cxnLst/>
            <a:rect l="l" t="t" r="r" b="b"/>
            <a:pathLst>
              <a:path w="125730" h="88900">
                <a:moveTo>
                  <a:pt x="115569" y="0"/>
                </a:moveTo>
                <a:lnTo>
                  <a:pt x="0" y="72517"/>
                </a:lnTo>
                <a:lnTo>
                  <a:pt x="10159" y="88646"/>
                </a:lnTo>
                <a:lnTo>
                  <a:pt x="125729" y="16129"/>
                </a:lnTo>
                <a:lnTo>
                  <a:pt x="115569" y="0"/>
                </a:lnTo>
                <a:close/>
              </a:path>
            </a:pathLst>
          </a:custGeom>
          <a:solidFill>
            <a:srgbClr val="5B5D6B"/>
          </a:solidFill>
        </p:spPr>
        <p:txBody>
          <a:bodyPr wrap="square" lIns="0" tIns="0" rIns="0" bIns="0" rtlCol="0"/>
          <a:lstStyle/>
          <a:p>
            <a:endParaRPr dirty="0"/>
          </a:p>
        </p:txBody>
      </p:sp>
      <p:sp>
        <p:nvSpPr>
          <p:cNvPr id="72" name="object 72"/>
          <p:cNvSpPr/>
          <p:nvPr/>
        </p:nvSpPr>
        <p:spPr>
          <a:xfrm>
            <a:off x="1773173" y="4165346"/>
            <a:ext cx="127635" cy="86360"/>
          </a:xfrm>
          <a:custGeom>
            <a:avLst/>
            <a:gdLst/>
            <a:ahLst/>
            <a:cxnLst/>
            <a:rect l="l" t="t" r="r" b="b"/>
            <a:pathLst>
              <a:path w="127635" h="86360">
                <a:moveTo>
                  <a:pt x="117348" y="0"/>
                </a:moveTo>
                <a:lnTo>
                  <a:pt x="0" y="69849"/>
                </a:lnTo>
                <a:lnTo>
                  <a:pt x="9778" y="86232"/>
                </a:lnTo>
                <a:lnTo>
                  <a:pt x="127126" y="16382"/>
                </a:lnTo>
                <a:lnTo>
                  <a:pt x="117348" y="0"/>
                </a:lnTo>
                <a:close/>
              </a:path>
            </a:pathLst>
          </a:custGeom>
          <a:solidFill>
            <a:srgbClr val="5B5D6B"/>
          </a:solidFill>
        </p:spPr>
        <p:txBody>
          <a:bodyPr wrap="square" lIns="0" tIns="0" rIns="0" bIns="0" rtlCol="0"/>
          <a:lstStyle/>
          <a:p>
            <a:endParaRPr dirty="0"/>
          </a:p>
        </p:txBody>
      </p:sp>
      <p:sp>
        <p:nvSpPr>
          <p:cNvPr id="73" name="object 73"/>
          <p:cNvSpPr/>
          <p:nvPr/>
        </p:nvSpPr>
        <p:spPr>
          <a:xfrm>
            <a:off x="1796288" y="4201795"/>
            <a:ext cx="128905" cy="83185"/>
          </a:xfrm>
          <a:custGeom>
            <a:avLst/>
            <a:gdLst/>
            <a:ahLst/>
            <a:cxnLst/>
            <a:rect l="l" t="t" r="r" b="b"/>
            <a:pathLst>
              <a:path w="128905" h="83185">
                <a:moveTo>
                  <a:pt x="119253" y="0"/>
                </a:moveTo>
                <a:lnTo>
                  <a:pt x="0" y="66547"/>
                </a:lnTo>
                <a:lnTo>
                  <a:pt x="9270" y="83184"/>
                </a:lnTo>
                <a:lnTo>
                  <a:pt x="128524" y="16636"/>
                </a:lnTo>
                <a:lnTo>
                  <a:pt x="119253" y="0"/>
                </a:lnTo>
                <a:close/>
              </a:path>
            </a:pathLst>
          </a:custGeom>
          <a:solidFill>
            <a:srgbClr val="5B5D6B"/>
          </a:solidFill>
        </p:spPr>
        <p:txBody>
          <a:bodyPr wrap="square" lIns="0" tIns="0" rIns="0" bIns="0" rtlCol="0"/>
          <a:lstStyle/>
          <a:p>
            <a:endParaRPr dirty="0"/>
          </a:p>
        </p:txBody>
      </p:sp>
      <p:sp>
        <p:nvSpPr>
          <p:cNvPr id="74" name="object 74"/>
          <p:cNvSpPr/>
          <p:nvPr/>
        </p:nvSpPr>
        <p:spPr>
          <a:xfrm>
            <a:off x="1816989" y="4228719"/>
            <a:ext cx="128905" cy="83820"/>
          </a:xfrm>
          <a:custGeom>
            <a:avLst/>
            <a:gdLst/>
            <a:ahLst/>
            <a:cxnLst/>
            <a:rect l="l" t="t" r="r" b="b"/>
            <a:pathLst>
              <a:path w="128905" h="83820">
                <a:moveTo>
                  <a:pt x="119125" y="0"/>
                </a:moveTo>
                <a:lnTo>
                  <a:pt x="0" y="66674"/>
                </a:lnTo>
                <a:lnTo>
                  <a:pt x="9271" y="83311"/>
                </a:lnTo>
                <a:lnTo>
                  <a:pt x="128397" y="16636"/>
                </a:lnTo>
                <a:lnTo>
                  <a:pt x="119125" y="0"/>
                </a:lnTo>
                <a:close/>
              </a:path>
            </a:pathLst>
          </a:custGeom>
          <a:solidFill>
            <a:srgbClr val="5B5D6B"/>
          </a:solidFill>
        </p:spPr>
        <p:txBody>
          <a:bodyPr wrap="square" lIns="0" tIns="0" rIns="0" bIns="0" rtlCol="0"/>
          <a:lstStyle/>
          <a:p>
            <a:endParaRPr dirty="0"/>
          </a:p>
        </p:txBody>
      </p:sp>
      <p:sp>
        <p:nvSpPr>
          <p:cNvPr id="75" name="object 75"/>
          <p:cNvSpPr/>
          <p:nvPr/>
        </p:nvSpPr>
        <p:spPr>
          <a:xfrm>
            <a:off x="1620266" y="3986529"/>
            <a:ext cx="115570" cy="104139"/>
          </a:xfrm>
          <a:custGeom>
            <a:avLst/>
            <a:gdLst/>
            <a:ahLst/>
            <a:cxnLst/>
            <a:rect l="l" t="t" r="r" b="b"/>
            <a:pathLst>
              <a:path w="115569" h="104139">
                <a:moveTo>
                  <a:pt x="102870" y="0"/>
                </a:moveTo>
                <a:lnTo>
                  <a:pt x="0" y="89789"/>
                </a:lnTo>
                <a:lnTo>
                  <a:pt x="12572" y="104140"/>
                </a:lnTo>
                <a:lnTo>
                  <a:pt x="115442" y="14351"/>
                </a:lnTo>
                <a:lnTo>
                  <a:pt x="102870" y="0"/>
                </a:lnTo>
                <a:close/>
              </a:path>
            </a:pathLst>
          </a:custGeom>
          <a:solidFill>
            <a:srgbClr val="5B5D6B"/>
          </a:solidFill>
        </p:spPr>
        <p:txBody>
          <a:bodyPr wrap="square" lIns="0" tIns="0" rIns="0" bIns="0" rtlCol="0"/>
          <a:lstStyle/>
          <a:p>
            <a:endParaRPr dirty="0"/>
          </a:p>
        </p:txBody>
      </p:sp>
      <p:sp>
        <p:nvSpPr>
          <p:cNvPr id="76" name="object 76"/>
          <p:cNvSpPr/>
          <p:nvPr/>
        </p:nvSpPr>
        <p:spPr>
          <a:xfrm>
            <a:off x="1653667" y="4016755"/>
            <a:ext cx="115570" cy="104139"/>
          </a:xfrm>
          <a:custGeom>
            <a:avLst/>
            <a:gdLst/>
            <a:ahLst/>
            <a:cxnLst/>
            <a:rect l="l" t="t" r="r" b="b"/>
            <a:pathLst>
              <a:path w="115569" h="104139">
                <a:moveTo>
                  <a:pt x="102869" y="0"/>
                </a:moveTo>
                <a:lnTo>
                  <a:pt x="0" y="89662"/>
                </a:lnTo>
                <a:lnTo>
                  <a:pt x="12445" y="104013"/>
                </a:lnTo>
                <a:lnTo>
                  <a:pt x="115315" y="14351"/>
                </a:lnTo>
                <a:lnTo>
                  <a:pt x="102869" y="0"/>
                </a:lnTo>
                <a:close/>
              </a:path>
            </a:pathLst>
          </a:custGeom>
          <a:solidFill>
            <a:srgbClr val="5B5D6B"/>
          </a:solidFill>
        </p:spPr>
        <p:txBody>
          <a:bodyPr wrap="square" lIns="0" tIns="0" rIns="0" bIns="0" rtlCol="0"/>
          <a:lstStyle/>
          <a:p>
            <a:endParaRPr dirty="0"/>
          </a:p>
        </p:txBody>
      </p:sp>
      <p:sp>
        <p:nvSpPr>
          <p:cNvPr id="77" name="object 77"/>
          <p:cNvSpPr/>
          <p:nvPr/>
        </p:nvSpPr>
        <p:spPr>
          <a:xfrm>
            <a:off x="1677416" y="4043679"/>
            <a:ext cx="115570" cy="104139"/>
          </a:xfrm>
          <a:custGeom>
            <a:avLst/>
            <a:gdLst/>
            <a:ahLst/>
            <a:cxnLst/>
            <a:rect l="l" t="t" r="r" b="b"/>
            <a:pathLst>
              <a:path w="115569" h="104139">
                <a:moveTo>
                  <a:pt x="102869" y="0"/>
                </a:moveTo>
                <a:lnTo>
                  <a:pt x="0" y="89789"/>
                </a:lnTo>
                <a:lnTo>
                  <a:pt x="12572" y="104140"/>
                </a:lnTo>
                <a:lnTo>
                  <a:pt x="115442" y="14351"/>
                </a:lnTo>
                <a:lnTo>
                  <a:pt x="102869" y="0"/>
                </a:lnTo>
                <a:close/>
              </a:path>
            </a:pathLst>
          </a:custGeom>
          <a:solidFill>
            <a:srgbClr val="5B5D6B"/>
          </a:solidFill>
        </p:spPr>
        <p:txBody>
          <a:bodyPr wrap="square" lIns="0" tIns="0" rIns="0" bIns="0" rtlCol="0"/>
          <a:lstStyle/>
          <a:p>
            <a:endParaRPr dirty="0"/>
          </a:p>
        </p:txBody>
      </p:sp>
      <p:sp>
        <p:nvSpPr>
          <p:cNvPr id="78" name="object 78"/>
          <p:cNvSpPr/>
          <p:nvPr/>
        </p:nvSpPr>
        <p:spPr>
          <a:xfrm>
            <a:off x="1704720" y="4070730"/>
            <a:ext cx="118110" cy="100965"/>
          </a:xfrm>
          <a:custGeom>
            <a:avLst/>
            <a:gdLst/>
            <a:ahLst/>
            <a:cxnLst/>
            <a:rect l="l" t="t" r="r" b="b"/>
            <a:pathLst>
              <a:path w="118110" h="100964">
                <a:moveTo>
                  <a:pt x="106045" y="0"/>
                </a:moveTo>
                <a:lnTo>
                  <a:pt x="0" y="85979"/>
                </a:lnTo>
                <a:lnTo>
                  <a:pt x="11937" y="100838"/>
                </a:lnTo>
                <a:lnTo>
                  <a:pt x="117983" y="14859"/>
                </a:lnTo>
                <a:lnTo>
                  <a:pt x="106045" y="0"/>
                </a:lnTo>
                <a:close/>
              </a:path>
            </a:pathLst>
          </a:custGeom>
          <a:solidFill>
            <a:srgbClr val="5B5D6B"/>
          </a:solidFill>
        </p:spPr>
        <p:txBody>
          <a:bodyPr wrap="square" lIns="0" tIns="0" rIns="0" bIns="0" rtlCol="0"/>
          <a:lstStyle/>
          <a:p>
            <a:endParaRPr dirty="0"/>
          </a:p>
        </p:txBody>
      </p:sp>
      <p:sp>
        <p:nvSpPr>
          <p:cNvPr id="79" name="object 79"/>
          <p:cNvSpPr/>
          <p:nvPr/>
        </p:nvSpPr>
        <p:spPr>
          <a:xfrm>
            <a:off x="771525" y="4068698"/>
            <a:ext cx="285750" cy="240029"/>
          </a:xfrm>
          <a:custGeom>
            <a:avLst/>
            <a:gdLst/>
            <a:ahLst/>
            <a:cxnLst/>
            <a:rect l="l" t="t" r="r" b="b"/>
            <a:pathLst>
              <a:path w="285750" h="240029">
                <a:moveTo>
                  <a:pt x="146950" y="73151"/>
                </a:moveTo>
                <a:lnTo>
                  <a:pt x="101600" y="73151"/>
                </a:lnTo>
                <a:lnTo>
                  <a:pt x="149225" y="239775"/>
                </a:lnTo>
                <a:lnTo>
                  <a:pt x="204787" y="239775"/>
                </a:lnTo>
                <a:lnTo>
                  <a:pt x="227000" y="177926"/>
                </a:lnTo>
                <a:lnTo>
                  <a:pt x="177800" y="177926"/>
                </a:lnTo>
                <a:lnTo>
                  <a:pt x="146950" y="73151"/>
                </a:lnTo>
                <a:close/>
              </a:path>
              <a:path w="285750" h="240029">
                <a:moveTo>
                  <a:pt x="125412" y="0"/>
                </a:moveTo>
                <a:lnTo>
                  <a:pt x="76200" y="0"/>
                </a:lnTo>
                <a:lnTo>
                  <a:pt x="0" y="228726"/>
                </a:lnTo>
                <a:lnTo>
                  <a:pt x="44450" y="233425"/>
                </a:lnTo>
                <a:lnTo>
                  <a:pt x="101600" y="73151"/>
                </a:lnTo>
                <a:lnTo>
                  <a:pt x="146950" y="73151"/>
                </a:lnTo>
                <a:lnTo>
                  <a:pt x="125412" y="0"/>
                </a:lnTo>
                <a:close/>
              </a:path>
              <a:path w="285750" h="240029">
                <a:moveTo>
                  <a:pt x="285750" y="14350"/>
                </a:moveTo>
                <a:lnTo>
                  <a:pt x="234950" y="15875"/>
                </a:lnTo>
                <a:lnTo>
                  <a:pt x="177800" y="177926"/>
                </a:lnTo>
                <a:lnTo>
                  <a:pt x="227000" y="177926"/>
                </a:lnTo>
                <a:lnTo>
                  <a:pt x="285750" y="14350"/>
                </a:lnTo>
                <a:close/>
              </a:path>
            </a:pathLst>
          </a:custGeom>
          <a:solidFill>
            <a:srgbClr val="5B5D6B"/>
          </a:solidFill>
        </p:spPr>
        <p:txBody>
          <a:bodyPr wrap="square" lIns="0" tIns="0" rIns="0" bIns="0" rtlCol="0"/>
          <a:lstStyle/>
          <a:p>
            <a:endParaRPr dirty="0"/>
          </a:p>
        </p:txBody>
      </p:sp>
      <p:sp>
        <p:nvSpPr>
          <p:cNvPr id="80" name="object 80"/>
          <p:cNvSpPr/>
          <p:nvPr/>
        </p:nvSpPr>
        <p:spPr>
          <a:xfrm>
            <a:off x="293331" y="4071111"/>
            <a:ext cx="671195" cy="1840230"/>
          </a:xfrm>
          <a:custGeom>
            <a:avLst/>
            <a:gdLst/>
            <a:ahLst/>
            <a:cxnLst/>
            <a:rect l="l" t="t" r="r" b="b"/>
            <a:pathLst>
              <a:path w="671194" h="1840229">
                <a:moveTo>
                  <a:pt x="652691" y="0"/>
                </a:moveTo>
                <a:lnTo>
                  <a:pt x="0" y="1833575"/>
                </a:lnTo>
                <a:lnTo>
                  <a:pt x="17945" y="1839963"/>
                </a:lnTo>
                <a:lnTo>
                  <a:pt x="670636" y="6350"/>
                </a:lnTo>
                <a:lnTo>
                  <a:pt x="652691" y="0"/>
                </a:lnTo>
                <a:close/>
              </a:path>
            </a:pathLst>
          </a:custGeom>
          <a:solidFill>
            <a:srgbClr val="5B5D6B"/>
          </a:solidFill>
        </p:spPr>
        <p:txBody>
          <a:bodyPr wrap="square" lIns="0" tIns="0" rIns="0" bIns="0" rtlCol="0"/>
          <a:lstStyle/>
          <a:p>
            <a:endParaRPr dirty="0"/>
          </a:p>
        </p:txBody>
      </p:sp>
      <p:sp>
        <p:nvSpPr>
          <p:cNvPr id="81" name="object 81"/>
          <p:cNvSpPr/>
          <p:nvPr/>
        </p:nvSpPr>
        <p:spPr>
          <a:xfrm>
            <a:off x="7662" y="4937505"/>
            <a:ext cx="1634489" cy="132715"/>
          </a:xfrm>
          <a:custGeom>
            <a:avLst/>
            <a:gdLst/>
            <a:ahLst/>
            <a:cxnLst/>
            <a:rect l="l" t="t" r="r" b="b"/>
            <a:pathLst>
              <a:path w="1634489" h="132714">
                <a:moveTo>
                  <a:pt x="1322" y="0"/>
                </a:moveTo>
                <a:lnTo>
                  <a:pt x="0" y="19050"/>
                </a:lnTo>
                <a:lnTo>
                  <a:pt x="1632796" y="132588"/>
                </a:lnTo>
                <a:lnTo>
                  <a:pt x="1634066" y="113538"/>
                </a:lnTo>
                <a:lnTo>
                  <a:pt x="1322" y="0"/>
                </a:lnTo>
                <a:close/>
              </a:path>
            </a:pathLst>
          </a:custGeom>
          <a:solidFill>
            <a:srgbClr val="5B5D6B"/>
          </a:solidFill>
        </p:spPr>
        <p:txBody>
          <a:bodyPr wrap="square" lIns="0" tIns="0" rIns="0" bIns="0" rtlCol="0"/>
          <a:lstStyle/>
          <a:p>
            <a:endParaRPr dirty="0"/>
          </a:p>
        </p:txBody>
      </p:sp>
      <p:sp>
        <p:nvSpPr>
          <p:cNvPr id="82" name="object 82"/>
          <p:cNvSpPr/>
          <p:nvPr/>
        </p:nvSpPr>
        <p:spPr>
          <a:xfrm>
            <a:off x="1455038" y="3880484"/>
            <a:ext cx="98425" cy="109855"/>
          </a:xfrm>
          <a:custGeom>
            <a:avLst/>
            <a:gdLst/>
            <a:ahLst/>
            <a:cxnLst/>
            <a:rect l="l" t="t" r="r" b="b"/>
            <a:pathLst>
              <a:path w="98425" h="109854">
                <a:moveTo>
                  <a:pt x="83820" y="0"/>
                </a:moveTo>
                <a:lnTo>
                  <a:pt x="0" y="97408"/>
                </a:lnTo>
                <a:lnTo>
                  <a:pt x="14351" y="109854"/>
                </a:lnTo>
                <a:lnTo>
                  <a:pt x="98298" y="12445"/>
                </a:lnTo>
                <a:lnTo>
                  <a:pt x="83820" y="0"/>
                </a:lnTo>
                <a:close/>
              </a:path>
            </a:pathLst>
          </a:custGeom>
          <a:solidFill>
            <a:srgbClr val="5B5D6B"/>
          </a:solidFill>
        </p:spPr>
        <p:txBody>
          <a:bodyPr wrap="square" lIns="0" tIns="0" rIns="0" bIns="0" rtlCol="0"/>
          <a:lstStyle/>
          <a:p>
            <a:endParaRPr dirty="0"/>
          </a:p>
        </p:txBody>
      </p:sp>
      <p:sp>
        <p:nvSpPr>
          <p:cNvPr id="83" name="object 83"/>
          <p:cNvSpPr/>
          <p:nvPr/>
        </p:nvSpPr>
        <p:spPr>
          <a:xfrm>
            <a:off x="1491488" y="3901059"/>
            <a:ext cx="98425" cy="110489"/>
          </a:xfrm>
          <a:custGeom>
            <a:avLst/>
            <a:gdLst/>
            <a:ahLst/>
            <a:cxnLst/>
            <a:rect l="l" t="t" r="r" b="b"/>
            <a:pathLst>
              <a:path w="98425" h="110489">
                <a:moveTo>
                  <a:pt x="83947" y="0"/>
                </a:moveTo>
                <a:lnTo>
                  <a:pt x="0" y="97536"/>
                </a:lnTo>
                <a:lnTo>
                  <a:pt x="14478" y="109982"/>
                </a:lnTo>
                <a:lnTo>
                  <a:pt x="98298" y="12446"/>
                </a:lnTo>
                <a:lnTo>
                  <a:pt x="83947" y="0"/>
                </a:lnTo>
                <a:close/>
              </a:path>
            </a:pathLst>
          </a:custGeom>
          <a:solidFill>
            <a:srgbClr val="5B5D6B"/>
          </a:solidFill>
        </p:spPr>
        <p:txBody>
          <a:bodyPr wrap="square" lIns="0" tIns="0" rIns="0" bIns="0" rtlCol="0"/>
          <a:lstStyle/>
          <a:p>
            <a:endParaRPr dirty="0"/>
          </a:p>
        </p:txBody>
      </p:sp>
      <p:sp>
        <p:nvSpPr>
          <p:cNvPr id="84" name="object 84"/>
          <p:cNvSpPr/>
          <p:nvPr/>
        </p:nvSpPr>
        <p:spPr>
          <a:xfrm>
            <a:off x="1530985" y="3915536"/>
            <a:ext cx="103505" cy="116205"/>
          </a:xfrm>
          <a:custGeom>
            <a:avLst/>
            <a:gdLst/>
            <a:ahLst/>
            <a:cxnLst/>
            <a:rect l="l" t="t" r="r" b="b"/>
            <a:pathLst>
              <a:path w="103505" h="116204">
                <a:moveTo>
                  <a:pt x="89027" y="0"/>
                </a:moveTo>
                <a:lnTo>
                  <a:pt x="0" y="103505"/>
                </a:lnTo>
                <a:lnTo>
                  <a:pt x="14478" y="115950"/>
                </a:lnTo>
                <a:lnTo>
                  <a:pt x="103504" y="12445"/>
                </a:lnTo>
                <a:lnTo>
                  <a:pt x="89027" y="0"/>
                </a:lnTo>
                <a:close/>
              </a:path>
            </a:pathLst>
          </a:custGeom>
          <a:solidFill>
            <a:srgbClr val="5B5D6B"/>
          </a:solidFill>
        </p:spPr>
        <p:txBody>
          <a:bodyPr wrap="square" lIns="0" tIns="0" rIns="0" bIns="0" rtlCol="0"/>
          <a:lstStyle/>
          <a:p>
            <a:endParaRPr dirty="0"/>
          </a:p>
        </p:txBody>
      </p:sp>
      <p:sp>
        <p:nvSpPr>
          <p:cNvPr id="85" name="object 85"/>
          <p:cNvSpPr/>
          <p:nvPr/>
        </p:nvSpPr>
        <p:spPr>
          <a:xfrm>
            <a:off x="1559052" y="3938015"/>
            <a:ext cx="111125" cy="109220"/>
          </a:xfrm>
          <a:custGeom>
            <a:avLst/>
            <a:gdLst/>
            <a:ahLst/>
            <a:cxnLst/>
            <a:rect l="l" t="t" r="r" b="b"/>
            <a:pathLst>
              <a:path w="111125" h="109220">
                <a:moveTo>
                  <a:pt x="97535" y="0"/>
                </a:moveTo>
                <a:lnTo>
                  <a:pt x="0" y="95503"/>
                </a:lnTo>
                <a:lnTo>
                  <a:pt x="13334" y="109092"/>
                </a:lnTo>
                <a:lnTo>
                  <a:pt x="110871" y="13588"/>
                </a:lnTo>
                <a:lnTo>
                  <a:pt x="97535" y="0"/>
                </a:lnTo>
                <a:close/>
              </a:path>
            </a:pathLst>
          </a:custGeom>
          <a:solidFill>
            <a:srgbClr val="5B5D6B"/>
          </a:solidFill>
        </p:spPr>
        <p:txBody>
          <a:bodyPr wrap="square" lIns="0" tIns="0" rIns="0" bIns="0" rtlCol="0"/>
          <a:lstStyle/>
          <a:p>
            <a:endParaRPr dirty="0"/>
          </a:p>
        </p:txBody>
      </p:sp>
      <p:sp>
        <p:nvSpPr>
          <p:cNvPr id="86" name="object 86"/>
          <p:cNvSpPr/>
          <p:nvPr/>
        </p:nvSpPr>
        <p:spPr>
          <a:xfrm>
            <a:off x="1273047" y="3804284"/>
            <a:ext cx="74930" cy="113030"/>
          </a:xfrm>
          <a:custGeom>
            <a:avLst/>
            <a:gdLst/>
            <a:ahLst/>
            <a:cxnLst/>
            <a:rect l="l" t="t" r="r" b="b"/>
            <a:pathLst>
              <a:path w="74930" h="113029">
                <a:moveTo>
                  <a:pt x="58293" y="0"/>
                </a:moveTo>
                <a:lnTo>
                  <a:pt x="0" y="103758"/>
                </a:lnTo>
                <a:lnTo>
                  <a:pt x="16510" y="113029"/>
                </a:lnTo>
                <a:lnTo>
                  <a:pt x="74930" y="9270"/>
                </a:lnTo>
                <a:lnTo>
                  <a:pt x="58293" y="0"/>
                </a:lnTo>
                <a:close/>
              </a:path>
            </a:pathLst>
          </a:custGeom>
          <a:solidFill>
            <a:srgbClr val="5B5D6B"/>
          </a:solidFill>
        </p:spPr>
        <p:txBody>
          <a:bodyPr wrap="square" lIns="0" tIns="0" rIns="0" bIns="0" rtlCol="0"/>
          <a:lstStyle/>
          <a:p>
            <a:endParaRPr dirty="0"/>
          </a:p>
        </p:txBody>
      </p:sp>
      <p:sp>
        <p:nvSpPr>
          <p:cNvPr id="87" name="object 87"/>
          <p:cNvSpPr/>
          <p:nvPr/>
        </p:nvSpPr>
        <p:spPr>
          <a:xfrm>
            <a:off x="1315847" y="3816984"/>
            <a:ext cx="74930" cy="113030"/>
          </a:xfrm>
          <a:custGeom>
            <a:avLst/>
            <a:gdLst/>
            <a:ahLst/>
            <a:cxnLst/>
            <a:rect l="l" t="t" r="r" b="b"/>
            <a:pathLst>
              <a:path w="74930" h="113029">
                <a:moveTo>
                  <a:pt x="58419" y="0"/>
                </a:moveTo>
                <a:lnTo>
                  <a:pt x="0" y="103758"/>
                </a:lnTo>
                <a:lnTo>
                  <a:pt x="16637" y="113029"/>
                </a:lnTo>
                <a:lnTo>
                  <a:pt x="74930" y="9270"/>
                </a:lnTo>
                <a:lnTo>
                  <a:pt x="58419" y="0"/>
                </a:lnTo>
                <a:close/>
              </a:path>
            </a:pathLst>
          </a:custGeom>
          <a:solidFill>
            <a:srgbClr val="5B5D6B"/>
          </a:solidFill>
        </p:spPr>
        <p:txBody>
          <a:bodyPr wrap="square" lIns="0" tIns="0" rIns="0" bIns="0" rtlCol="0"/>
          <a:lstStyle/>
          <a:p>
            <a:endParaRPr dirty="0"/>
          </a:p>
        </p:txBody>
      </p:sp>
      <p:sp>
        <p:nvSpPr>
          <p:cNvPr id="88" name="object 88"/>
          <p:cNvSpPr/>
          <p:nvPr/>
        </p:nvSpPr>
        <p:spPr>
          <a:xfrm>
            <a:off x="1351407" y="3824732"/>
            <a:ext cx="83820" cy="120014"/>
          </a:xfrm>
          <a:custGeom>
            <a:avLst/>
            <a:gdLst/>
            <a:ahLst/>
            <a:cxnLst/>
            <a:rect l="l" t="t" r="r" b="b"/>
            <a:pathLst>
              <a:path w="83819" h="120014">
                <a:moveTo>
                  <a:pt x="67056" y="0"/>
                </a:moveTo>
                <a:lnTo>
                  <a:pt x="0" y="109728"/>
                </a:lnTo>
                <a:lnTo>
                  <a:pt x="16256" y="119761"/>
                </a:lnTo>
                <a:lnTo>
                  <a:pt x="83312" y="10033"/>
                </a:lnTo>
                <a:lnTo>
                  <a:pt x="67056" y="0"/>
                </a:lnTo>
                <a:close/>
              </a:path>
            </a:pathLst>
          </a:custGeom>
          <a:solidFill>
            <a:srgbClr val="5B5D6B"/>
          </a:solidFill>
        </p:spPr>
        <p:txBody>
          <a:bodyPr wrap="square" lIns="0" tIns="0" rIns="0" bIns="0" rtlCol="0"/>
          <a:lstStyle/>
          <a:p>
            <a:endParaRPr dirty="0"/>
          </a:p>
        </p:txBody>
      </p:sp>
      <p:sp>
        <p:nvSpPr>
          <p:cNvPr id="89" name="object 89"/>
          <p:cNvSpPr/>
          <p:nvPr/>
        </p:nvSpPr>
        <p:spPr>
          <a:xfrm>
            <a:off x="1386966" y="3846195"/>
            <a:ext cx="92075" cy="114935"/>
          </a:xfrm>
          <a:custGeom>
            <a:avLst/>
            <a:gdLst/>
            <a:ahLst/>
            <a:cxnLst/>
            <a:rect l="l" t="t" r="r" b="b"/>
            <a:pathLst>
              <a:path w="92075" h="114935">
                <a:moveTo>
                  <a:pt x="76200" y="0"/>
                </a:moveTo>
                <a:lnTo>
                  <a:pt x="0" y="103631"/>
                </a:lnTo>
                <a:lnTo>
                  <a:pt x="15367" y="114934"/>
                </a:lnTo>
                <a:lnTo>
                  <a:pt x="91567" y="11302"/>
                </a:lnTo>
                <a:lnTo>
                  <a:pt x="76200" y="0"/>
                </a:lnTo>
                <a:close/>
              </a:path>
            </a:pathLst>
          </a:custGeom>
          <a:solidFill>
            <a:srgbClr val="5B5D6B"/>
          </a:solidFill>
        </p:spPr>
        <p:txBody>
          <a:bodyPr wrap="square" lIns="0" tIns="0" rIns="0" bIns="0" rtlCol="0"/>
          <a:lstStyle/>
          <a:p>
            <a:endParaRPr dirty="0"/>
          </a:p>
        </p:txBody>
      </p:sp>
      <p:sp>
        <p:nvSpPr>
          <p:cNvPr id="90" name="object 90"/>
          <p:cNvSpPr/>
          <p:nvPr/>
        </p:nvSpPr>
        <p:spPr>
          <a:xfrm>
            <a:off x="1062647" y="3753611"/>
            <a:ext cx="54610" cy="119380"/>
          </a:xfrm>
          <a:custGeom>
            <a:avLst/>
            <a:gdLst/>
            <a:ahLst/>
            <a:cxnLst/>
            <a:rect l="l" t="t" r="r" b="b"/>
            <a:pathLst>
              <a:path w="54609" h="119379">
                <a:moveTo>
                  <a:pt x="36194" y="0"/>
                </a:moveTo>
                <a:lnTo>
                  <a:pt x="0" y="113411"/>
                </a:lnTo>
                <a:lnTo>
                  <a:pt x="18148" y="119125"/>
                </a:lnTo>
                <a:lnTo>
                  <a:pt x="54343" y="5714"/>
                </a:lnTo>
                <a:lnTo>
                  <a:pt x="36194" y="0"/>
                </a:lnTo>
                <a:close/>
              </a:path>
            </a:pathLst>
          </a:custGeom>
          <a:solidFill>
            <a:srgbClr val="5B5D6B"/>
          </a:solidFill>
        </p:spPr>
        <p:txBody>
          <a:bodyPr wrap="square" lIns="0" tIns="0" rIns="0" bIns="0" rtlCol="0"/>
          <a:lstStyle/>
          <a:p>
            <a:endParaRPr dirty="0"/>
          </a:p>
        </p:txBody>
      </p:sp>
      <p:sp>
        <p:nvSpPr>
          <p:cNvPr id="91" name="object 91"/>
          <p:cNvSpPr/>
          <p:nvPr/>
        </p:nvSpPr>
        <p:spPr>
          <a:xfrm>
            <a:off x="1105738" y="3763390"/>
            <a:ext cx="57150" cy="118745"/>
          </a:xfrm>
          <a:custGeom>
            <a:avLst/>
            <a:gdLst/>
            <a:ahLst/>
            <a:cxnLst/>
            <a:rect l="l" t="t" r="r" b="b"/>
            <a:pathLst>
              <a:path w="57150" h="118745">
                <a:moveTo>
                  <a:pt x="39077" y="0"/>
                </a:moveTo>
                <a:lnTo>
                  <a:pt x="0" y="112394"/>
                </a:lnTo>
                <a:lnTo>
                  <a:pt x="17983" y="118617"/>
                </a:lnTo>
                <a:lnTo>
                  <a:pt x="57073" y="6222"/>
                </a:lnTo>
                <a:lnTo>
                  <a:pt x="39077" y="0"/>
                </a:lnTo>
                <a:close/>
              </a:path>
            </a:pathLst>
          </a:custGeom>
          <a:solidFill>
            <a:srgbClr val="5B5D6B"/>
          </a:solidFill>
        </p:spPr>
        <p:txBody>
          <a:bodyPr wrap="square" lIns="0" tIns="0" rIns="0" bIns="0" rtlCol="0"/>
          <a:lstStyle/>
          <a:p>
            <a:endParaRPr dirty="0"/>
          </a:p>
        </p:txBody>
      </p:sp>
      <p:sp>
        <p:nvSpPr>
          <p:cNvPr id="92" name="object 92"/>
          <p:cNvSpPr/>
          <p:nvPr/>
        </p:nvSpPr>
        <p:spPr>
          <a:xfrm>
            <a:off x="1153363" y="3771265"/>
            <a:ext cx="57150" cy="118745"/>
          </a:xfrm>
          <a:custGeom>
            <a:avLst/>
            <a:gdLst/>
            <a:ahLst/>
            <a:cxnLst/>
            <a:rect l="l" t="t" r="r" b="b"/>
            <a:pathLst>
              <a:path w="57150" h="118745">
                <a:moveTo>
                  <a:pt x="39077" y="0"/>
                </a:moveTo>
                <a:lnTo>
                  <a:pt x="0" y="112522"/>
                </a:lnTo>
                <a:lnTo>
                  <a:pt x="17983" y="118745"/>
                </a:lnTo>
                <a:lnTo>
                  <a:pt x="57073" y="6223"/>
                </a:lnTo>
                <a:lnTo>
                  <a:pt x="39077" y="0"/>
                </a:lnTo>
                <a:close/>
              </a:path>
            </a:pathLst>
          </a:custGeom>
          <a:solidFill>
            <a:srgbClr val="5B5D6B"/>
          </a:solidFill>
        </p:spPr>
        <p:txBody>
          <a:bodyPr wrap="square" lIns="0" tIns="0" rIns="0" bIns="0" rtlCol="0"/>
          <a:lstStyle/>
          <a:p>
            <a:endParaRPr dirty="0"/>
          </a:p>
        </p:txBody>
      </p:sp>
      <p:sp>
        <p:nvSpPr>
          <p:cNvPr id="93" name="object 93"/>
          <p:cNvSpPr/>
          <p:nvPr/>
        </p:nvSpPr>
        <p:spPr>
          <a:xfrm>
            <a:off x="1197038" y="3778630"/>
            <a:ext cx="65405" cy="116839"/>
          </a:xfrm>
          <a:custGeom>
            <a:avLst/>
            <a:gdLst/>
            <a:ahLst/>
            <a:cxnLst/>
            <a:rect l="l" t="t" r="r" b="b"/>
            <a:pathLst>
              <a:path w="65405" h="116839">
                <a:moveTo>
                  <a:pt x="47498" y="0"/>
                </a:moveTo>
                <a:lnTo>
                  <a:pt x="0" y="109093"/>
                </a:lnTo>
                <a:lnTo>
                  <a:pt x="17462" y="116713"/>
                </a:lnTo>
                <a:lnTo>
                  <a:pt x="64960" y="7620"/>
                </a:lnTo>
                <a:lnTo>
                  <a:pt x="47498" y="0"/>
                </a:lnTo>
                <a:close/>
              </a:path>
            </a:pathLst>
          </a:custGeom>
          <a:solidFill>
            <a:srgbClr val="5B5D6B"/>
          </a:solidFill>
        </p:spPr>
        <p:txBody>
          <a:bodyPr wrap="square" lIns="0" tIns="0" rIns="0" bIns="0" rtlCol="0"/>
          <a:lstStyle/>
          <a:p>
            <a:endParaRPr dirty="0"/>
          </a:p>
        </p:txBody>
      </p:sp>
      <p:sp>
        <p:nvSpPr>
          <p:cNvPr id="94" name="object 94"/>
          <p:cNvSpPr/>
          <p:nvPr/>
        </p:nvSpPr>
        <p:spPr>
          <a:xfrm>
            <a:off x="835342" y="3756025"/>
            <a:ext cx="36195" cy="111125"/>
          </a:xfrm>
          <a:custGeom>
            <a:avLst/>
            <a:gdLst/>
            <a:ahLst/>
            <a:cxnLst/>
            <a:rect l="l" t="t" r="r" b="b"/>
            <a:pathLst>
              <a:path w="36194" h="111125">
                <a:moveTo>
                  <a:pt x="17068" y="0"/>
                </a:moveTo>
                <a:lnTo>
                  <a:pt x="0" y="108204"/>
                </a:lnTo>
                <a:lnTo>
                  <a:pt x="18821" y="111125"/>
                </a:lnTo>
                <a:lnTo>
                  <a:pt x="35877" y="2920"/>
                </a:lnTo>
                <a:lnTo>
                  <a:pt x="17068" y="0"/>
                </a:lnTo>
                <a:close/>
              </a:path>
            </a:pathLst>
          </a:custGeom>
          <a:solidFill>
            <a:srgbClr val="5B5D6B"/>
          </a:solidFill>
        </p:spPr>
        <p:txBody>
          <a:bodyPr wrap="square" lIns="0" tIns="0" rIns="0" bIns="0" rtlCol="0"/>
          <a:lstStyle/>
          <a:p>
            <a:endParaRPr dirty="0"/>
          </a:p>
        </p:txBody>
      </p:sp>
      <p:sp>
        <p:nvSpPr>
          <p:cNvPr id="95" name="object 95"/>
          <p:cNvSpPr/>
          <p:nvPr/>
        </p:nvSpPr>
        <p:spPr>
          <a:xfrm>
            <a:off x="883869" y="3748151"/>
            <a:ext cx="43815" cy="120650"/>
          </a:xfrm>
          <a:custGeom>
            <a:avLst/>
            <a:gdLst/>
            <a:ahLst/>
            <a:cxnLst/>
            <a:rect l="l" t="t" r="r" b="b"/>
            <a:pathLst>
              <a:path w="43815" h="120650">
                <a:moveTo>
                  <a:pt x="24980" y="0"/>
                </a:moveTo>
                <a:lnTo>
                  <a:pt x="0" y="116459"/>
                </a:lnTo>
                <a:lnTo>
                  <a:pt x="18618" y="120523"/>
                </a:lnTo>
                <a:lnTo>
                  <a:pt x="43599" y="4063"/>
                </a:lnTo>
                <a:lnTo>
                  <a:pt x="24980" y="0"/>
                </a:lnTo>
                <a:close/>
              </a:path>
            </a:pathLst>
          </a:custGeom>
          <a:solidFill>
            <a:srgbClr val="5B5D6B"/>
          </a:solidFill>
        </p:spPr>
        <p:txBody>
          <a:bodyPr wrap="square" lIns="0" tIns="0" rIns="0" bIns="0" rtlCol="0"/>
          <a:lstStyle/>
          <a:p>
            <a:endParaRPr dirty="0"/>
          </a:p>
        </p:txBody>
      </p:sp>
      <p:sp>
        <p:nvSpPr>
          <p:cNvPr id="96" name="object 96"/>
          <p:cNvSpPr/>
          <p:nvPr/>
        </p:nvSpPr>
        <p:spPr>
          <a:xfrm>
            <a:off x="931062" y="3743452"/>
            <a:ext cx="45085" cy="120650"/>
          </a:xfrm>
          <a:custGeom>
            <a:avLst/>
            <a:gdLst/>
            <a:ahLst/>
            <a:cxnLst/>
            <a:rect l="l" t="t" r="r" b="b"/>
            <a:pathLst>
              <a:path w="45084" h="120650">
                <a:moveTo>
                  <a:pt x="25869" y="0"/>
                </a:moveTo>
                <a:lnTo>
                  <a:pt x="0" y="116205"/>
                </a:lnTo>
                <a:lnTo>
                  <a:pt x="18592" y="120396"/>
                </a:lnTo>
                <a:lnTo>
                  <a:pt x="44475" y="4191"/>
                </a:lnTo>
                <a:lnTo>
                  <a:pt x="25869" y="0"/>
                </a:lnTo>
                <a:close/>
              </a:path>
            </a:pathLst>
          </a:custGeom>
          <a:solidFill>
            <a:srgbClr val="5B5D6B"/>
          </a:solidFill>
        </p:spPr>
        <p:txBody>
          <a:bodyPr wrap="square" lIns="0" tIns="0" rIns="0" bIns="0" rtlCol="0"/>
          <a:lstStyle/>
          <a:p>
            <a:endParaRPr dirty="0"/>
          </a:p>
        </p:txBody>
      </p:sp>
      <p:sp>
        <p:nvSpPr>
          <p:cNvPr id="97" name="object 97"/>
          <p:cNvSpPr/>
          <p:nvPr/>
        </p:nvSpPr>
        <p:spPr>
          <a:xfrm>
            <a:off x="979195" y="3745103"/>
            <a:ext cx="46990" cy="120650"/>
          </a:xfrm>
          <a:custGeom>
            <a:avLst/>
            <a:gdLst/>
            <a:ahLst/>
            <a:cxnLst/>
            <a:rect l="l" t="t" r="r" b="b"/>
            <a:pathLst>
              <a:path w="46990" h="120650">
                <a:moveTo>
                  <a:pt x="28105" y="0"/>
                </a:moveTo>
                <a:lnTo>
                  <a:pt x="0" y="115697"/>
                </a:lnTo>
                <a:lnTo>
                  <a:pt x="18516" y="120269"/>
                </a:lnTo>
                <a:lnTo>
                  <a:pt x="46621" y="4572"/>
                </a:lnTo>
                <a:lnTo>
                  <a:pt x="28105" y="0"/>
                </a:lnTo>
                <a:close/>
              </a:path>
            </a:pathLst>
          </a:custGeom>
          <a:solidFill>
            <a:srgbClr val="5B5D6B"/>
          </a:solidFill>
        </p:spPr>
        <p:txBody>
          <a:bodyPr wrap="square" lIns="0" tIns="0" rIns="0" bIns="0" rtlCol="0"/>
          <a:lstStyle/>
          <a:p>
            <a:endParaRPr dirty="0"/>
          </a:p>
        </p:txBody>
      </p:sp>
      <p:sp>
        <p:nvSpPr>
          <p:cNvPr id="98" name="object 98"/>
          <p:cNvSpPr/>
          <p:nvPr/>
        </p:nvSpPr>
        <p:spPr>
          <a:xfrm>
            <a:off x="605561" y="3786504"/>
            <a:ext cx="26034" cy="110489"/>
          </a:xfrm>
          <a:custGeom>
            <a:avLst/>
            <a:gdLst/>
            <a:ahLst/>
            <a:cxnLst/>
            <a:rect l="l" t="t" r="r" b="b"/>
            <a:pathLst>
              <a:path w="26034" h="110489">
                <a:moveTo>
                  <a:pt x="6527" y="0"/>
                </a:moveTo>
                <a:lnTo>
                  <a:pt x="0" y="109347"/>
                </a:lnTo>
                <a:lnTo>
                  <a:pt x="19011" y="110490"/>
                </a:lnTo>
                <a:lnTo>
                  <a:pt x="25539" y="1143"/>
                </a:lnTo>
                <a:lnTo>
                  <a:pt x="6527" y="0"/>
                </a:lnTo>
                <a:close/>
              </a:path>
            </a:pathLst>
          </a:custGeom>
          <a:solidFill>
            <a:srgbClr val="5B5D6B"/>
          </a:solidFill>
        </p:spPr>
        <p:txBody>
          <a:bodyPr wrap="square" lIns="0" tIns="0" rIns="0" bIns="0" rtlCol="0"/>
          <a:lstStyle/>
          <a:p>
            <a:endParaRPr dirty="0"/>
          </a:p>
        </p:txBody>
      </p:sp>
      <p:sp>
        <p:nvSpPr>
          <p:cNvPr id="99" name="object 99"/>
          <p:cNvSpPr/>
          <p:nvPr/>
        </p:nvSpPr>
        <p:spPr>
          <a:xfrm>
            <a:off x="665956" y="3778884"/>
            <a:ext cx="0" cy="109855"/>
          </a:xfrm>
          <a:custGeom>
            <a:avLst/>
            <a:gdLst/>
            <a:ahLst/>
            <a:cxnLst/>
            <a:rect l="l" t="t" r="r" b="b"/>
            <a:pathLst>
              <a:path h="109854">
                <a:moveTo>
                  <a:pt x="0" y="0"/>
                </a:moveTo>
                <a:lnTo>
                  <a:pt x="0" y="109854"/>
                </a:lnTo>
              </a:path>
            </a:pathLst>
          </a:custGeom>
          <a:ln w="20307">
            <a:solidFill>
              <a:srgbClr val="5B5D6B"/>
            </a:solidFill>
          </a:ln>
        </p:spPr>
        <p:txBody>
          <a:bodyPr wrap="square" lIns="0" tIns="0" rIns="0" bIns="0" rtlCol="0"/>
          <a:lstStyle/>
          <a:p>
            <a:endParaRPr dirty="0"/>
          </a:p>
        </p:txBody>
      </p:sp>
      <p:sp>
        <p:nvSpPr>
          <p:cNvPr id="100" name="object 100"/>
          <p:cNvSpPr/>
          <p:nvPr/>
        </p:nvSpPr>
        <p:spPr>
          <a:xfrm>
            <a:off x="707059" y="3772408"/>
            <a:ext cx="22860" cy="110489"/>
          </a:xfrm>
          <a:custGeom>
            <a:avLst/>
            <a:gdLst/>
            <a:ahLst/>
            <a:cxnLst/>
            <a:rect l="l" t="t" r="r" b="b"/>
            <a:pathLst>
              <a:path w="22859" h="110489">
                <a:moveTo>
                  <a:pt x="3530" y="0"/>
                </a:moveTo>
                <a:lnTo>
                  <a:pt x="0" y="109474"/>
                </a:lnTo>
                <a:lnTo>
                  <a:pt x="19037" y="110109"/>
                </a:lnTo>
                <a:lnTo>
                  <a:pt x="22567" y="635"/>
                </a:lnTo>
                <a:lnTo>
                  <a:pt x="3530" y="0"/>
                </a:lnTo>
                <a:close/>
              </a:path>
            </a:pathLst>
          </a:custGeom>
          <a:solidFill>
            <a:srgbClr val="5B5D6B"/>
          </a:solidFill>
        </p:spPr>
        <p:txBody>
          <a:bodyPr wrap="square" lIns="0" tIns="0" rIns="0" bIns="0" rtlCol="0"/>
          <a:lstStyle/>
          <a:p>
            <a:endParaRPr dirty="0"/>
          </a:p>
        </p:txBody>
      </p:sp>
      <p:sp>
        <p:nvSpPr>
          <p:cNvPr id="101" name="object 101"/>
          <p:cNvSpPr/>
          <p:nvPr/>
        </p:nvSpPr>
        <p:spPr>
          <a:xfrm>
            <a:off x="754316" y="3764279"/>
            <a:ext cx="26670" cy="110489"/>
          </a:xfrm>
          <a:custGeom>
            <a:avLst/>
            <a:gdLst/>
            <a:ahLst/>
            <a:cxnLst/>
            <a:rect l="l" t="t" r="r" b="b"/>
            <a:pathLst>
              <a:path w="26670" h="110489">
                <a:moveTo>
                  <a:pt x="7480" y="0"/>
                </a:moveTo>
                <a:lnTo>
                  <a:pt x="0" y="109220"/>
                </a:lnTo>
                <a:lnTo>
                  <a:pt x="18999" y="110490"/>
                </a:lnTo>
                <a:lnTo>
                  <a:pt x="26492" y="1270"/>
                </a:lnTo>
                <a:lnTo>
                  <a:pt x="7480" y="0"/>
                </a:lnTo>
                <a:close/>
              </a:path>
            </a:pathLst>
          </a:custGeom>
          <a:solidFill>
            <a:srgbClr val="5B5D6B"/>
          </a:solidFill>
        </p:spPr>
        <p:txBody>
          <a:bodyPr wrap="square" lIns="0" tIns="0" rIns="0" bIns="0" rtlCol="0"/>
          <a:lstStyle/>
          <a:p>
            <a:endParaRPr dirty="0"/>
          </a:p>
        </p:txBody>
      </p:sp>
      <p:sp>
        <p:nvSpPr>
          <p:cNvPr id="102" name="object 102"/>
          <p:cNvSpPr/>
          <p:nvPr/>
        </p:nvSpPr>
        <p:spPr>
          <a:xfrm>
            <a:off x="357149" y="3860672"/>
            <a:ext cx="40005" cy="102235"/>
          </a:xfrm>
          <a:custGeom>
            <a:avLst/>
            <a:gdLst/>
            <a:ahLst/>
            <a:cxnLst/>
            <a:rect l="l" t="t" r="r" b="b"/>
            <a:pathLst>
              <a:path w="40004" h="102235">
                <a:moveTo>
                  <a:pt x="18618" y="0"/>
                </a:moveTo>
                <a:lnTo>
                  <a:pt x="0" y="4063"/>
                </a:lnTo>
                <a:lnTo>
                  <a:pt x="21145" y="101853"/>
                </a:lnTo>
                <a:lnTo>
                  <a:pt x="39763" y="97789"/>
                </a:lnTo>
                <a:lnTo>
                  <a:pt x="18618" y="0"/>
                </a:lnTo>
                <a:close/>
              </a:path>
            </a:pathLst>
          </a:custGeom>
          <a:solidFill>
            <a:srgbClr val="5B5D6B"/>
          </a:solidFill>
        </p:spPr>
        <p:txBody>
          <a:bodyPr wrap="square" lIns="0" tIns="0" rIns="0" bIns="0" rtlCol="0"/>
          <a:lstStyle/>
          <a:p>
            <a:endParaRPr dirty="0"/>
          </a:p>
        </p:txBody>
      </p:sp>
      <p:sp>
        <p:nvSpPr>
          <p:cNvPr id="103" name="object 103"/>
          <p:cNvSpPr/>
          <p:nvPr/>
        </p:nvSpPr>
        <p:spPr>
          <a:xfrm>
            <a:off x="405168" y="3844925"/>
            <a:ext cx="42545" cy="101600"/>
          </a:xfrm>
          <a:custGeom>
            <a:avLst/>
            <a:gdLst/>
            <a:ahLst/>
            <a:cxnLst/>
            <a:rect l="l" t="t" r="r" b="b"/>
            <a:pathLst>
              <a:path w="42545" h="101600">
                <a:moveTo>
                  <a:pt x="18503" y="0"/>
                </a:moveTo>
                <a:lnTo>
                  <a:pt x="0" y="4444"/>
                </a:lnTo>
                <a:lnTo>
                  <a:pt x="23647" y="101600"/>
                </a:lnTo>
                <a:lnTo>
                  <a:pt x="42151" y="97155"/>
                </a:lnTo>
                <a:lnTo>
                  <a:pt x="18503" y="0"/>
                </a:lnTo>
                <a:close/>
              </a:path>
            </a:pathLst>
          </a:custGeom>
          <a:solidFill>
            <a:srgbClr val="5B5D6B"/>
          </a:solidFill>
        </p:spPr>
        <p:txBody>
          <a:bodyPr wrap="square" lIns="0" tIns="0" rIns="0" bIns="0" rtlCol="0"/>
          <a:lstStyle/>
          <a:p>
            <a:endParaRPr dirty="0"/>
          </a:p>
        </p:txBody>
      </p:sp>
      <p:sp>
        <p:nvSpPr>
          <p:cNvPr id="104" name="object 104"/>
          <p:cNvSpPr/>
          <p:nvPr/>
        </p:nvSpPr>
        <p:spPr>
          <a:xfrm>
            <a:off x="452691" y="3828922"/>
            <a:ext cx="39370" cy="102235"/>
          </a:xfrm>
          <a:custGeom>
            <a:avLst/>
            <a:gdLst/>
            <a:ahLst/>
            <a:cxnLst/>
            <a:rect l="l" t="t" r="r" b="b"/>
            <a:pathLst>
              <a:path w="39370" h="102235">
                <a:moveTo>
                  <a:pt x="18643" y="0"/>
                </a:moveTo>
                <a:lnTo>
                  <a:pt x="0" y="3937"/>
                </a:lnTo>
                <a:lnTo>
                  <a:pt x="20535" y="101853"/>
                </a:lnTo>
                <a:lnTo>
                  <a:pt x="39179" y="97916"/>
                </a:lnTo>
                <a:lnTo>
                  <a:pt x="18643" y="0"/>
                </a:lnTo>
                <a:close/>
              </a:path>
            </a:pathLst>
          </a:custGeom>
          <a:solidFill>
            <a:srgbClr val="5B5D6B"/>
          </a:solidFill>
        </p:spPr>
        <p:txBody>
          <a:bodyPr wrap="square" lIns="0" tIns="0" rIns="0" bIns="0" rtlCol="0"/>
          <a:lstStyle/>
          <a:p>
            <a:endParaRPr dirty="0"/>
          </a:p>
        </p:txBody>
      </p:sp>
      <p:sp>
        <p:nvSpPr>
          <p:cNvPr id="105" name="object 105"/>
          <p:cNvSpPr/>
          <p:nvPr/>
        </p:nvSpPr>
        <p:spPr>
          <a:xfrm>
            <a:off x="500659" y="3806825"/>
            <a:ext cx="35560" cy="111125"/>
          </a:xfrm>
          <a:custGeom>
            <a:avLst/>
            <a:gdLst/>
            <a:ahLst/>
            <a:cxnLst/>
            <a:rect l="l" t="t" r="r" b="b"/>
            <a:pathLst>
              <a:path w="35559" h="111125">
                <a:moveTo>
                  <a:pt x="18834" y="0"/>
                </a:moveTo>
                <a:lnTo>
                  <a:pt x="0" y="2793"/>
                </a:lnTo>
                <a:lnTo>
                  <a:pt x="16484" y="111125"/>
                </a:lnTo>
                <a:lnTo>
                  <a:pt x="35318" y="108331"/>
                </a:lnTo>
                <a:lnTo>
                  <a:pt x="18834" y="0"/>
                </a:lnTo>
                <a:close/>
              </a:path>
            </a:pathLst>
          </a:custGeom>
          <a:solidFill>
            <a:srgbClr val="5B5D6B"/>
          </a:solidFill>
        </p:spPr>
        <p:txBody>
          <a:bodyPr wrap="square" lIns="0" tIns="0" rIns="0" bIns="0" rtlCol="0"/>
          <a:lstStyle/>
          <a:p>
            <a:endParaRPr dirty="0"/>
          </a:p>
        </p:txBody>
      </p:sp>
      <p:sp>
        <p:nvSpPr>
          <p:cNvPr id="106" name="object 106"/>
          <p:cNvSpPr/>
          <p:nvPr/>
        </p:nvSpPr>
        <p:spPr>
          <a:xfrm>
            <a:off x="22760" y="4008882"/>
            <a:ext cx="70485" cy="94615"/>
          </a:xfrm>
          <a:custGeom>
            <a:avLst/>
            <a:gdLst/>
            <a:ahLst/>
            <a:cxnLst/>
            <a:rect l="l" t="t" r="r" b="b"/>
            <a:pathLst>
              <a:path w="70485" h="94614">
                <a:moveTo>
                  <a:pt x="15986" y="0"/>
                </a:moveTo>
                <a:lnTo>
                  <a:pt x="0" y="10414"/>
                </a:lnTo>
                <a:lnTo>
                  <a:pt x="54380" y="94361"/>
                </a:lnTo>
                <a:lnTo>
                  <a:pt x="70368" y="83947"/>
                </a:lnTo>
                <a:lnTo>
                  <a:pt x="15986" y="0"/>
                </a:lnTo>
                <a:close/>
              </a:path>
            </a:pathLst>
          </a:custGeom>
          <a:solidFill>
            <a:srgbClr val="5B5D6B"/>
          </a:solidFill>
        </p:spPr>
        <p:txBody>
          <a:bodyPr wrap="square" lIns="0" tIns="0" rIns="0" bIns="0" rtlCol="0"/>
          <a:lstStyle/>
          <a:p>
            <a:endParaRPr dirty="0"/>
          </a:p>
        </p:txBody>
      </p:sp>
      <p:sp>
        <p:nvSpPr>
          <p:cNvPr id="107" name="object 107"/>
          <p:cNvSpPr/>
          <p:nvPr/>
        </p:nvSpPr>
        <p:spPr>
          <a:xfrm>
            <a:off x="118710" y="3957065"/>
            <a:ext cx="66040" cy="96520"/>
          </a:xfrm>
          <a:custGeom>
            <a:avLst/>
            <a:gdLst/>
            <a:ahLst/>
            <a:cxnLst/>
            <a:rect l="l" t="t" r="r" b="b"/>
            <a:pathLst>
              <a:path w="66039" h="96520">
                <a:moveTo>
                  <a:pt x="16582" y="0"/>
                </a:moveTo>
                <a:lnTo>
                  <a:pt x="0" y="9397"/>
                </a:lnTo>
                <a:lnTo>
                  <a:pt x="49208" y="96392"/>
                </a:lnTo>
                <a:lnTo>
                  <a:pt x="65794" y="86994"/>
                </a:lnTo>
                <a:lnTo>
                  <a:pt x="16582" y="0"/>
                </a:lnTo>
                <a:close/>
              </a:path>
            </a:pathLst>
          </a:custGeom>
          <a:solidFill>
            <a:srgbClr val="5B5D6B"/>
          </a:solidFill>
        </p:spPr>
        <p:txBody>
          <a:bodyPr wrap="square" lIns="0" tIns="0" rIns="0" bIns="0" rtlCol="0"/>
          <a:lstStyle/>
          <a:p>
            <a:endParaRPr dirty="0"/>
          </a:p>
        </p:txBody>
      </p:sp>
      <p:sp>
        <p:nvSpPr>
          <p:cNvPr id="108" name="object 108"/>
          <p:cNvSpPr/>
          <p:nvPr/>
        </p:nvSpPr>
        <p:spPr>
          <a:xfrm>
            <a:off x="167474" y="3931792"/>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09" name="object 109"/>
          <p:cNvSpPr/>
          <p:nvPr/>
        </p:nvSpPr>
        <p:spPr>
          <a:xfrm>
            <a:off x="210337" y="3915917"/>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10" name="object 110"/>
          <p:cNvSpPr/>
          <p:nvPr/>
        </p:nvSpPr>
        <p:spPr>
          <a:xfrm>
            <a:off x="263906" y="3892803"/>
            <a:ext cx="48895" cy="101600"/>
          </a:xfrm>
          <a:custGeom>
            <a:avLst/>
            <a:gdLst/>
            <a:ahLst/>
            <a:cxnLst/>
            <a:rect l="l" t="t" r="r" b="b"/>
            <a:pathLst>
              <a:path w="48895" h="101600">
                <a:moveTo>
                  <a:pt x="18160" y="0"/>
                </a:moveTo>
                <a:lnTo>
                  <a:pt x="0" y="5715"/>
                </a:lnTo>
                <a:lnTo>
                  <a:pt x="30289" y="101092"/>
                </a:lnTo>
                <a:lnTo>
                  <a:pt x="48450" y="95377"/>
                </a:lnTo>
                <a:lnTo>
                  <a:pt x="18160" y="0"/>
                </a:lnTo>
                <a:close/>
              </a:path>
            </a:pathLst>
          </a:custGeom>
          <a:solidFill>
            <a:srgbClr val="5B5D6B"/>
          </a:solidFill>
        </p:spPr>
        <p:txBody>
          <a:bodyPr wrap="square" lIns="0" tIns="0" rIns="0" bIns="0" rtlCol="0"/>
          <a:lstStyle/>
          <a:p>
            <a:endParaRPr dirty="0"/>
          </a:p>
        </p:txBody>
      </p:sp>
      <p:sp>
        <p:nvSpPr>
          <p:cNvPr id="111" name="object 111"/>
          <p:cNvSpPr/>
          <p:nvPr/>
        </p:nvSpPr>
        <p:spPr>
          <a:xfrm>
            <a:off x="3707" y="5309234"/>
            <a:ext cx="111760" cy="78105"/>
          </a:xfrm>
          <a:custGeom>
            <a:avLst/>
            <a:gdLst/>
            <a:ahLst/>
            <a:cxnLst/>
            <a:rect l="l" t="t" r="r" b="b"/>
            <a:pathLst>
              <a:path w="111760" h="78104">
                <a:moveTo>
                  <a:pt x="101756" y="0"/>
                </a:moveTo>
                <a:lnTo>
                  <a:pt x="0" y="61848"/>
                </a:lnTo>
                <a:lnTo>
                  <a:pt x="9891" y="78104"/>
                </a:lnTo>
                <a:lnTo>
                  <a:pt x="111647" y="16255"/>
                </a:lnTo>
                <a:lnTo>
                  <a:pt x="101756" y="0"/>
                </a:lnTo>
                <a:close/>
              </a:path>
            </a:pathLst>
          </a:custGeom>
          <a:solidFill>
            <a:srgbClr val="5B5D6B"/>
          </a:solidFill>
        </p:spPr>
        <p:txBody>
          <a:bodyPr wrap="square" lIns="0" tIns="0" rIns="0" bIns="0" rtlCol="0"/>
          <a:lstStyle/>
          <a:p>
            <a:endParaRPr dirty="0"/>
          </a:p>
        </p:txBody>
      </p:sp>
      <p:sp>
        <p:nvSpPr>
          <p:cNvPr id="112" name="object 112"/>
          <p:cNvSpPr/>
          <p:nvPr/>
        </p:nvSpPr>
        <p:spPr>
          <a:xfrm>
            <a:off x="884618" y="5368544"/>
            <a:ext cx="237490" cy="325120"/>
          </a:xfrm>
          <a:custGeom>
            <a:avLst/>
            <a:gdLst/>
            <a:ahLst/>
            <a:cxnLst/>
            <a:rect l="l" t="t" r="r" b="b"/>
            <a:pathLst>
              <a:path w="237490" h="325120">
                <a:moveTo>
                  <a:pt x="15544" y="0"/>
                </a:moveTo>
                <a:lnTo>
                  <a:pt x="0" y="10921"/>
                </a:lnTo>
                <a:lnTo>
                  <a:pt x="221818" y="324637"/>
                </a:lnTo>
                <a:lnTo>
                  <a:pt x="237362" y="313639"/>
                </a:lnTo>
                <a:lnTo>
                  <a:pt x="15544" y="0"/>
                </a:lnTo>
                <a:close/>
              </a:path>
            </a:pathLst>
          </a:custGeom>
          <a:solidFill>
            <a:srgbClr val="5B5D6B"/>
          </a:solidFill>
        </p:spPr>
        <p:txBody>
          <a:bodyPr wrap="square" lIns="0" tIns="0" rIns="0" bIns="0" rtlCol="0"/>
          <a:lstStyle/>
          <a:p>
            <a:endParaRPr dirty="0"/>
          </a:p>
        </p:txBody>
      </p:sp>
      <p:sp>
        <p:nvSpPr>
          <p:cNvPr id="113" name="object 113"/>
          <p:cNvSpPr/>
          <p:nvPr/>
        </p:nvSpPr>
        <p:spPr>
          <a:xfrm>
            <a:off x="128968" y="4289044"/>
            <a:ext cx="237490" cy="325120"/>
          </a:xfrm>
          <a:custGeom>
            <a:avLst/>
            <a:gdLst/>
            <a:ahLst/>
            <a:cxnLst/>
            <a:rect l="l" t="t" r="r" b="b"/>
            <a:pathLst>
              <a:path w="237490" h="325120">
                <a:moveTo>
                  <a:pt x="15544" y="0"/>
                </a:moveTo>
                <a:lnTo>
                  <a:pt x="0" y="10921"/>
                </a:lnTo>
                <a:lnTo>
                  <a:pt x="221818" y="324611"/>
                </a:lnTo>
                <a:lnTo>
                  <a:pt x="237362" y="313689"/>
                </a:lnTo>
                <a:lnTo>
                  <a:pt x="15544" y="0"/>
                </a:lnTo>
                <a:close/>
              </a:path>
            </a:pathLst>
          </a:custGeom>
          <a:solidFill>
            <a:srgbClr val="5B5D6B"/>
          </a:solidFill>
        </p:spPr>
        <p:txBody>
          <a:bodyPr wrap="square" lIns="0" tIns="0" rIns="0" bIns="0" rtlCol="0"/>
          <a:lstStyle/>
          <a:p>
            <a:endParaRPr dirty="0"/>
          </a:p>
        </p:txBody>
      </p:sp>
      <p:sp>
        <p:nvSpPr>
          <p:cNvPr id="114" name="object 114"/>
          <p:cNvSpPr/>
          <p:nvPr/>
        </p:nvSpPr>
        <p:spPr>
          <a:xfrm>
            <a:off x="1142872" y="4396740"/>
            <a:ext cx="440055" cy="277495"/>
          </a:xfrm>
          <a:custGeom>
            <a:avLst/>
            <a:gdLst/>
            <a:ahLst/>
            <a:cxnLst/>
            <a:rect l="l" t="t" r="r" b="b"/>
            <a:pathLst>
              <a:path w="440055" h="277495">
                <a:moveTo>
                  <a:pt x="430149" y="0"/>
                </a:moveTo>
                <a:lnTo>
                  <a:pt x="0" y="261239"/>
                </a:lnTo>
                <a:lnTo>
                  <a:pt x="9893" y="277495"/>
                </a:lnTo>
                <a:lnTo>
                  <a:pt x="439928" y="16256"/>
                </a:lnTo>
                <a:lnTo>
                  <a:pt x="430149" y="0"/>
                </a:lnTo>
                <a:close/>
              </a:path>
            </a:pathLst>
          </a:custGeom>
          <a:solidFill>
            <a:srgbClr val="5B5D6B"/>
          </a:solidFill>
        </p:spPr>
        <p:txBody>
          <a:bodyPr wrap="square" lIns="0" tIns="0" rIns="0" bIns="0" rtlCol="0"/>
          <a:lstStyle/>
          <a:p>
            <a:endParaRPr dirty="0"/>
          </a:p>
        </p:txBody>
      </p:sp>
      <p:sp>
        <p:nvSpPr>
          <p:cNvPr id="115" name="object 115"/>
          <p:cNvSpPr/>
          <p:nvPr/>
        </p:nvSpPr>
        <p:spPr>
          <a:xfrm>
            <a:off x="401472" y="6114846"/>
            <a:ext cx="51435" cy="219710"/>
          </a:xfrm>
          <a:custGeom>
            <a:avLst/>
            <a:gdLst/>
            <a:ahLst/>
            <a:cxnLst/>
            <a:rect l="l" t="t" r="r" b="b"/>
            <a:pathLst>
              <a:path w="51434" h="219710">
                <a:moveTo>
                  <a:pt x="32283" y="0"/>
                </a:moveTo>
                <a:lnTo>
                  <a:pt x="0" y="216674"/>
                </a:lnTo>
                <a:lnTo>
                  <a:pt x="18846" y="219481"/>
                </a:lnTo>
                <a:lnTo>
                  <a:pt x="51130" y="2806"/>
                </a:lnTo>
                <a:lnTo>
                  <a:pt x="32283" y="0"/>
                </a:lnTo>
                <a:close/>
              </a:path>
            </a:pathLst>
          </a:custGeom>
          <a:solidFill>
            <a:srgbClr val="5B5D6B"/>
          </a:solidFill>
        </p:spPr>
        <p:txBody>
          <a:bodyPr wrap="square" lIns="0" tIns="0" rIns="0" bIns="0" rtlCol="0"/>
          <a:lstStyle/>
          <a:p>
            <a:endParaRPr dirty="0"/>
          </a:p>
        </p:txBody>
      </p:sp>
      <p:sp>
        <p:nvSpPr>
          <p:cNvPr id="116" name="object 116"/>
          <p:cNvSpPr/>
          <p:nvPr/>
        </p:nvSpPr>
        <p:spPr>
          <a:xfrm>
            <a:off x="135166" y="6114694"/>
            <a:ext cx="101600" cy="220345"/>
          </a:xfrm>
          <a:custGeom>
            <a:avLst/>
            <a:gdLst/>
            <a:ahLst/>
            <a:cxnLst/>
            <a:rect l="l" t="t" r="r" b="b"/>
            <a:pathLst>
              <a:path w="101600" h="220345">
                <a:moveTo>
                  <a:pt x="83413" y="0"/>
                </a:moveTo>
                <a:lnTo>
                  <a:pt x="0" y="212839"/>
                </a:lnTo>
                <a:lnTo>
                  <a:pt x="17741" y="219786"/>
                </a:lnTo>
                <a:lnTo>
                  <a:pt x="101142" y="6946"/>
                </a:lnTo>
                <a:lnTo>
                  <a:pt x="83413" y="0"/>
                </a:lnTo>
                <a:close/>
              </a:path>
            </a:pathLst>
          </a:custGeom>
          <a:solidFill>
            <a:srgbClr val="5B5D6B"/>
          </a:solidFill>
        </p:spPr>
        <p:txBody>
          <a:bodyPr wrap="square" lIns="0" tIns="0" rIns="0" bIns="0" rtlCol="0"/>
          <a:lstStyle/>
          <a:p>
            <a:endParaRPr dirty="0"/>
          </a:p>
        </p:txBody>
      </p:sp>
      <p:sp>
        <p:nvSpPr>
          <p:cNvPr id="117" name="object 117"/>
          <p:cNvSpPr/>
          <p:nvPr/>
        </p:nvSpPr>
        <p:spPr>
          <a:xfrm>
            <a:off x="663638" y="6084570"/>
            <a:ext cx="28575" cy="210185"/>
          </a:xfrm>
          <a:custGeom>
            <a:avLst/>
            <a:gdLst/>
            <a:ahLst/>
            <a:cxnLst/>
            <a:rect l="l" t="t" r="r" b="b"/>
            <a:pathLst>
              <a:path w="28575" h="210185">
                <a:moveTo>
                  <a:pt x="19037" y="0"/>
                </a:moveTo>
                <a:lnTo>
                  <a:pt x="0" y="850"/>
                </a:lnTo>
                <a:lnTo>
                  <a:pt x="9410" y="210184"/>
                </a:lnTo>
                <a:lnTo>
                  <a:pt x="28447" y="209334"/>
                </a:lnTo>
                <a:lnTo>
                  <a:pt x="19037" y="0"/>
                </a:lnTo>
                <a:close/>
              </a:path>
            </a:pathLst>
          </a:custGeom>
          <a:solidFill>
            <a:srgbClr val="5B5D6B"/>
          </a:solidFill>
        </p:spPr>
        <p:txBody>
          <a:bodyPr wrap="square" lIns="0" tIns="0" rIns="0" bIns="0" rtlCol="0"/>
          <a:lstStyle/>
          <a:p>
            <a:endParaRPr dirty="0"/>
          </a:p>
        </p:txBody>
      </p:sp>
      <p:sp>
        <p:nvSpPr>
          <p:cNvPr id="118" name="object 118"/>
          <p:cNvSpPr/>
          <p:nvPr/>
        </p:nvSpPr>
        <p:spPr>
          <a:xfrm>
            <a:off x="897140" y="6012967"/>
            <a:ext cx="73025" cy="207645"/>
          </a:xfrm>
          <a:custGeom>
            <a:avLst/>
            <a:gdLst/>
            <a:ahLst/>
            <a:cxnLst/>
            <a:rect l="l" t="t" r="r" b="b"/>
            <a:pathLst>
              <a:path w="73025" h="207645">
                <a:moveTo>
                  <a:pt x="18402" y="0"/>
                </a:moveTo>
                <a:lnTo>
                  <a:pt x="0" y="4927"/>
                </a:lnTo>
                <a:lnTo>
                  <a:pt x="54216" y="207340"/>
                </a:lnTo>
                <a:lnTo>
                  <a:pt x="72618" y="202412"/>
                </a:lnTo>
                <a:lnTo>
                  <a:pt x="18402" y="0"/>
                </a:lnTo>
                <a:close/>
              </a:path>
            </a:pathLst>
          </a:custGeom>
          <a:solidFill>
            <a:srgbClr val="5B5D6B"/>
          </a:solidFill>
        </p:spPr>
        <p:txBody>
          <a:bodyPr wrap="square" lIns="0" tIns="0" rIns="0" bIns="0" rtlCol="0"/>
          <a:lstStyle/>
          <a:p>
            <a:endParaRPr dirty="0"/>
          </a:p>
        </p:txBody>
      </p:sp>
      <p:sp>
        <p:nvSpPr>
          <p:cNvPr id="119" name="object 119"/>
          <p:cNvSpPr/>
          <p:nvPr/>
        </p:nvSpPr>
        <p:spPr>
          <a:xfrm>
            <a:off x="1113002" y="5909132"/>
            <a:ext cx="111125" cy="196215"/>
          </a:xfrm>
          <a:custGeom>
            <a:avLst/>
            <a:gdLst/>
            <a:ahLst/>
            <a:cxnLst/>
            <a:rect l="l" t="t" r="r" b="b"/>
            <a:pathLst>
              <a:path w="111125" h="196214">
                <a:moveTo>
                  <a:pt x="17030" y="0"/>
                </a:moveTo>
                <a:lnTo>
                  <a:pt x="0" y="8521"/>
                </a:lnTo>
                <a:lnTo>
                  <a:pt x="93764" y="195935"/>
                </a:lnTo>
                <a:lnTo>
                  <a:pt x="110794" y="187401"/>
                </a:lnTo>
                <a:lnTo>
                  <a:pt x="17030" y="0"/>
                </a:lnTo>
                <a:close/>
              </a:path>
            </a:pathLst>
          </a:custGeom>
          <a:solidFill>
            <a:srgbClr val="5B5D6B"/>
          </a:solidFill>
        </p:spPr>
        <p:txBody>
          <a:bodyPr wrap="square" lIns="0" tIns="0" rIns="0" bIns="0" rtlCol="0"/>
          <a:lstStyle/>
          <a:p>
            <a:endParaRPr dirty="0"/>
          </a:p>
        </p:txBody>
      </p:sp>
      <p:sp>
        <p:nvSpPr>
          <p:cNvPr id="120" name="object 120"/>
          <p:cNvSpPr/>
          <p:nvPr/>
        </p:nvSpPr>
        <p:spPr>
          <a:xfrm>
            <a:off x="1322069" y="5776798"/>
            <a:ext cx="146685" cy="175260"/>
          </a:xfrm>
          <a:custGeom>
            <a:avLst/>
            <a:gdLst/>
            <a:ahLst/>
            <a:cxnLst/>
            <a:rect l="l" t="t" r="r" b="b"/>
            <a:pathLst>
              <a:path w="146684" h="175260">
                <a:moveTo>
                  <a:pt x="14859" y="0"/>
                </a:moveTo>
                <a:lnTo>
                  <a:pt x="0" y="11988"/>
                </a:lnTo>
                <a:lnTo>
                  <a:pt x="131826" y="174853"/>
                </a:lnTo>
                <a:lnTo>
                  <a:pt x="146685" y="162864"/>
                </a:lnTo>
                <a:lnTo>
                  <a:pt x="14859" y="0"/>
                </a:lnTo>
                <a:close/>
              </a:path>
            </a:pathLst>
          </a:custGeom>
          <a:solidFill>
            <a:srgbClr val="5B5D6B"/>
          </a:solidFill>
        </p:spPr>
        <p:txBody>
          <a:bodyPr wrap="square" lIns="0" tIns="0" rIns="0" bIns="0" rtlCol="0"/>
          <a:lstStyle/>
          <a:p>
            <a:endParaRPr dirty="0"/>
          </a:p>
        </p:txBody>
      </p:sp>
      <p:sp>
        <p:nvSpPr>
          <p:cNvPr id="121" name="object 121"/>
          <p:cNvSpPr/>
          <p:nvPr/>
        </p:nvSpPr>
        <p:spPr>
          <a:xfrm>
            <a:off x="1502410" y="5628284"/>
            <a:ext cx="182880" cy="135890"/>
          </a:xfrm>
          <a:custGeom>
            <a:avLst/>
            <a:gdLst/>
            <a:ahLst/>
            <a:cxnLst/>
            <a:rect l="l" t="t" r="r" b="b"/>
            <a:pathLst>
              <a:path w="182880" h="135889">
                <a:moveTo>
                  <a:pt x="10921" y="0"/>
                </a:moveTo>
                <a:lnTo>
                  <a:pt x="0" y="15633"/>
                </a:lnTo>
                <a:lnTo>
                  <a:pt x="171958" y="135343"/>
                </a:lnTo>
                <a:lnTo>
                  <a:pt x="182879" y="119697"/>
                </a:lnTo>
                <a:lnTo>
                  <a:pt x="10921" y="0"/>
                </a:lnTo>
                <a:close/>
              </a:path>
            </a:pathLst>
          </a:custGeom>
          <a:solidFill>
            <a:srgbClr val="5B5D6B"/>
          </a:solidFill>
        </p:spPr>
        <p:txBody>
          <a:bodyPr wrap="square" lIns="0" tIns="0" rIns="0" bIns="0" rtlCol="0"/>
          <a:lstStyle/>
          <a:p>
            <a:endParaRPr dirty="0"/>
          </a:p>
        </p:txBody>
      </p:sp>
      <p:sp>
        <p:nvSpPr>
          <p:cNvPr id="122" name="object 122"/>
          <p:cNvSpPr/>
          <p:nvPr/>
        </p:nvSpPr>
        <p:spPr>
          <a:xfrm>
            <a:off x="16357" y="3891915"/>
            <a:ext cx="120014" cy="191770"/>
          </a:xfrm>
          <a:custGeom>
            <a:avLst/>
            <a:gdLst/>
            <a:ahLst/>
            <a:cxnLst/>
            <a:rect l="l" t="t" r="r" b="b"/>
            <a:pathLst>
              <a:path w="120014" h="191770">
                <a:moveTo>
                  <a:pt x="16584" y="0"/>
                </a:moveTo>
                <a:lnTo>
                  <a:pt x="0" y="9398"/>
                </a:lnTo>
                <a:lnTo>
                  <a:pt x="103099" y="191770"/>
                </a:lnTo>
                <a:lnTo>
                  <a:pt x="119684" y="182372"/>
                </a:lnTo>
                <a:lnTo>
                  <a:pt x="16584" y="0"/>
                </a:lnTo>
                <a:close/>
              </a:path>
            </a:pathLst>
          </a:custGeom>
          <a:solidFill>
            <a:srgbClr val="5B5D6B"/>
          </a:solidFill>
        </p:spPr>
        <p:txBody>
          <a:bodyPr wrap="square" lIns="0" tIns="0" rIns="0" bIns="0" rtlCol="0"/>
          <a:lstStyle/>
          <a:p>
            <a:endParaRPr dirty="0"/>
          </a:p>
        </p:txBody>
      </p:sp>
      <p:sp>
        <p:nvSpPr>
          <p:cNvPr id="123" name="object 123"/>
          <p:cNvSpPr/>
          <p:nvPr/>
        </p:nvSpPr>
        <p:spPr>
          <a:xfrm>
            <a:off x="281317" y="3768852"/>
            <a:ext cx="78740" cy="206375"/>
          </a:xfrm>
          <a:custGeom>
            <a:avLst/>
            <a:gdLst/>
            <a:ahLst/>
            <a:cxnLst/>
            <a:rect l="l" t="t" r="r" b="b"/>
            <a:pathLst>
              <a:path w="78739" h="206375">
                <a:moveTo>
                  <a:pt x="18237" y="0"/>
                </a:moveTo>
                <a:lnTo>
                  <a:pt x="0" y="5461"/>
                </a:lnTo>
                <a:lnTo>
                  <a:pt x="60477" y="206121"/>
                </a:lnTo>
                <a:lnTo>
                  <a:pt x="78714" y="200660"/>
                </a:lnTo>
                <a:lnTo>
                  <a:pt x="18237" y="0"/>
                </a:lnTo>
                <a:close/>
              </a:path>
            </a:pathLst>
          </a:custGeom>
          <a:solidFill>
            <a:srgbClr val="5B5D6B"/>
          </a:solidFill>
        </p:spPr>
        <p:txBody>
          <a:bodyPr wrap="square" lIns="0" tIns="0" rIns="0" bIns="0" rtlCol="0"/>
          <a:lstStyle/>
          <a:p>
            <a:endParaRPr dirty="0"/>
          </a:p>
        </p:txBody>
      </p:sp>
      <p:sp>
        <p:nvSpPr>
          <p:cNvPr id="124" name="object 124"/>
          <p:cNvSpPr/>
          <p:nvPr/>
        </p:nvSpPr>
        <p:spPr>
          <a:xfrm>
            <a:off x="796048" y="3652520"/>
            <a:ext cx="46355" cy="219710"/>
          </a:xfrm>
          <a:custGeom>
            <a:avLst/>
            <a:gdLst/>
            <a:ahLst/>
            <a:cxnLst/>
            <a:rect l="l" t="t" r="r" b="b"/>
            <a:pathLst>
              <a:path w="46355" h="219710">
                <a:moveTo>
                  <a:pt x="27292" y="0"/>
                </a:moveTo>
                <a:lnTo>
                  <a:pt x="0" y="217296"/>
                </a:lnTo>
                <a:lnTo>
                  <a:pt x="18910" y="219709"/>
                </a:lnTo>
                <a:lnTo>
                  <a:pt x="46202" y="2412"/>
                </a:lnTo>
                <a:lnTo>
                  <a:pt x="27292" y="0"/>
                </a:lnTo>
                <a:close/>
              </a:path>
            </a:pathLst>
          </a:custGeom>
          <a:solidFill>
            <a:srgbClr val="5B5D6B"/>
          </a:solidFill>
        </p:spPr>
        <p:txBody>
          <a:bodyPr wrap="square" lIns="0" tIns="0" rIns="0" bIns="0" rtlCol="0"/>
          <a:lstStyle/>
          <a:p>
            <a:endParaRPr dirty="0"/>
          </a:p>
        </p:txBody>
      </p:sp>
      <p:sp>
        <p:nvSpPr>
          <p:cNvPr id="125" name="object 125"/>
          <p:cNvSpPr/>
          <p:nvPr/>
        </p:nvSpPr>
        <p:spPr>
          <a:xfrm>
            <a:off x="1020254" y="3640073"/>
            <a:ext cx="93345" cy="232410"/>
          </a:xfrm>
          <a:custGeom>
            <a:avLst/>
            <a:gdLst/>
            <a:ahLst/>
            <a:cxnLst/>
            <a:rect l="l" t="t" r="r" b="b"/>
            <a:pathLst>
              <a:path w="93344" h="232410">
                <a:moveTo>
                  <a:pt x="75006" y="0"/>
                </a:moveTo>
                <a:lnTo>
                  <a:pt x="0" y="225932"/>
                </a:lnTo>
                <a:lnTo>
                  <a:pt x="18084" y="231901"/>
                </a:lnTo>
                <a:lnTo>
                  <a:pt x="93091" y="5968"/>
                </a:lnTo>
                <a:lnTo>
                  <a:pt x="75006" y="0"/>
                </a:lnTo>
                <a:close/>
              </a:path>
            </a:pathLst>
          </a:custGeom>
          <a:solidFill>
            <a:srgbClr val="5B5D6B"/>
          </a:solidFill>
        </p:spPr>
        <p:txBody>
          <a:bodyPr wrap="square" lIns="0" tIns="0" rIns="0" bIns="0" rtlCol="0"/>
          <a:lstStyle/>
          <a:p>
            <a:endParaRPr dirty="0"/>
          </a:p>
        </p:txBody>
      </p:sp>
      <p:sp>
        <p:nvSpPr>
          <p:cNvPr id="126" name="object 126"/>
          <p:cNvSpPr/>
          <p:nvPr/>
        </p:nvSpPr>
        <p:spPr>
          <a:xfrm>
            <a:off x="1228712" y="3684778"/>
            <a:ext cx="135255" cy="225425"/>
          </a:xfrm>
          <a:custGeom>
            <a:avLst/>
            <a:gdLst/>
            <a:ahLst/>
            <a:cxnLst/>
            <a:rect l="l" t="t" r="r" b="b"/>
            <a:pathLst>
              <a:path w="135255" h="225425">
                <a:moveTo>
                  <a:pt x="118249" y="0"/>
                </a:moveTo>
                <a:lnTo>
                  <a:pt x="0" y="215773"/>
                </a:lnTo>
                <a:lnTo>
                  <a:pt x="16700" y="225044"/>
                </a:lnTo>
                <a:lnTo>
                  <a:pt x="135013" y="9271"/>
                </a:lnTo>
                <a:lnTo>
                  <a:pt x="118249" y="0"/>
                </a:lnTo>
                <a:close/>
              </a:path>
            </a:pathLst>
          </a:custGeom>
          <a:solidFill>
            <a:srgbClr val="5B5D6B"/>
          </a:solidFill>
        </p:spPr>
        <p:txBody>
          <a:bodyPr wrap="square" lIns="0" tIns="0" rIns="0" bIns="0" rtlCol="0"/>
          <a:lstStyle/>
          <a:p>
            <a:endParaRPr dirty="0"/>
          </a:p>
        </p:txBody>
      </p:sp>
      <p:sp>
        <p:nvSpPr>
          <p:cNvPr id="127" name="object 127"/>
          <p:cNvSpPr/>
          <p:nvPr/>
        </p:nvSpPr>
        <p:spPr>
          <a:xfrm>
            <a:off x="1424939" y="3755390"/>
            <a:ext cx="174625" cy="223520"/>
          </a:xfrm>
          <a:custGeom>
            <a:avLst/>
            <a:gdLst/>
            <a:ahLst/>
            <a:cxnLst/>
            <a:rect l="l" t="t" r="r" b="b"/>
            <a:pathLst>
              <a:path w="174625" h="223520">
                <a:moveTo>
                  <a:pt x="159003" y="0"/>
                </a:moveTo>
                <a:lnTo>
                  <a:pt x="0" y="212090"/>
                </a:lnTo>
                <a:lnTo>
                  <a:pt x="15240" y="223520"/>
                </a:lnTo>
                <a:lnTo>
                  <a:pt x="174244" y="11430"/>
                </a:lnTo>
                <a:lnTo>
                  <a:pt x="159003" y="0"/>
                </a:lnTo>
                <a:close/>
              </a:path>
            </a:pathLst>
          </a:custGeom>
          <a:solidFill>
            <a:srgbClr val="5B5D6B"/>
          </a:solidFill>
        </p:spPr>
        <p:txBody>
          <a:bodyPr wrap="square" lIns="0" tIns="0" rIns="0" bIns="0" rtlCol="0"/>
          <a:lstStyle/>
          <a:p>
            <a:endParaRPr dirty="0"/>
          </a:p>
        </p:txBody>
      </p:sp>
      <p:sp>
        <p:nvSpPr>
          <p:cNvPr id="128" name="object 128"/>
          <p:cNvSpPr/>
          <p:nvPr/>
        </p:nvSpPr>
        <p:spPr>
          <a:xfrm>
            <a:off x="1591944" y="3875404"/>
            <a:ext cx="205740" cy="196215"/>
          </a:xfrm>
          <a:custGeom>
            <a:avLst/>
            <a:gdLst/>
            <a:ahLst/>
            <a:cxnLst/>
            <a:rect l="l" t="t" r="r" b="b"/>
            <a:pathLst>
              <a:path w="205739" h="196214">
                <a:moveTo>
                  <a:pt x="192278" y="0"/>
                </a:moveTo>
                <a:lnTo>
                  <a:pt x="0" y="182499"/>
                </a:lnTo>
                <a:lnTo>
                  <a:pt x="13081" y="196215"/>
                </a:lnTo>
                <a:lnTo>
                  <a:pt x="205359" y="13716"/>
                </a:lnTo>
                <a:lnTo>
                  <a:pt x="192278" y="0"/>
                </a:lnTo>
                <a:close/>
              </a:path>
            </a:pathLst>
          </a:custGeom>
          <a:solidFill>
            <a:srgbClr val="5B5D6B"/>
          </a:solidFill>
        </p:spPr>
        <p:txBody>
          <a:bodyPr wrap="square" lIns="0" tIns="0" rIns="0" bIns="0" rtlCol="0"/>
          <a:lstStyle/>
          <a:p>
            <a:endParaRPr dirty="0"/>
          </a:p>
        </p:txBody>
      </p:sp>
      <p:sp>
        <p:nvSpPr>
          <p:cNvPr id="129" name="object 129"/>
          <p:cNvSpPr/>
          <p:nvPr/>
        </p:nvSpPr>
        <p:spPr>
          <a:xfrm>
            <a:off x="1727835" y="4023867"/>
            <a:ext cx="232410" cy="179070"/>
          </a:xfrm>
          <a:custGeom>
            <a:avLst/>
            <a:gdLst/>
            <a:ahLst/>
            <a:cxnLst/>
            <a:rect l="l" t="t" r="r" b="b"/>
            <a:pathLst>
              <a:path w="232410" h="179070">
                <a:moveTo>
                  <a:pt x="220725" y="0"/>
                </a:moveTo>
                <a:lnTo>
                  <a:pt x="0" y="163321"/>
                </a:lnTo>
                <a:lnTo>
                  <a:pt x="11302" y="178688"/>
                </a:lnTo>
                <a:lnTo>
                  <a:pt x="232156" y="15366"/>
                </a:lnTo>
                <a:lnTo>
                  <a:pt x="220725" y="0"/>
                </a:lnTo>
                <a:close/>
              </a:path>
            </a:pathLst>
          </a:custGeom>
          <a:solidFill>
            <a:srgbClr val="5B5D6B"/>
          </a:solidFill>
        </p:spPr>
        <p:txBody>
          <a:bodyPr wrap="square" lIns="0" tIns="0" rIns="0" bIns="0" rtlCol="0"/>
          <a:lstStyle/>
          <a:p>
            <a:endParaRPr dirty="0"/>
          </a:p>
        </p:txBody>
      </p:sp>
      <p:sp>
        <p:nvSpPr>
          <p:cNvPr id="130" name="object 130"/>
          <p:cNvSpPr/>
          <p:nvPr/>
        </p:nvSpPr>
        <p:spPr>
          <a:xfrm>
            <a:off x="1832736" y="4204461"/>
            <a:ext cx="241935" cy="144780"/>
          </a:xfrm>
          <a:custGeom>
            <a:avLst/>
            <a:gdLst/>
            <a:ahLst/>
            <a:cxnLst/>
            <a:rect l="l" t="t" r="r" b="b"/>
            <a:pathLst>
              <a:path w="241935" h="144779">
                <a:moveTo>
                  <a:pt x="232282" y="0"/>
                </a:moveTo>
                <a:lnTo>
                  <a:pt x="0" y="127762"/>
                </a:lnTo>
                <a:lnTo>
                  <a:pt x="9143" y="144525"/>
                </a:lnTo>
                <a:lnTo>
                  <a:pt x="241426" y="16763"/>
                </a:lnTo>
                <a:lnTo>
                  <a:pt x="232282" y="0"/>
                </a:lnTo>
                <a:close/>
              </a:path>
            </a:pathLst>
          </a:custGeom>
          <a:solidFill>
            <a:srgbClr val="5B5D6B"/>
          </a:solidFill>
        </p:spPr>
        <p:txBody>
          <a:bodyPr wrap="square" lIns="0" tIns="0" rIns="0" bIns="0" rtlCol="0"/>
          <a:lstStyle/>
          <a:p>
            <a:endParaRPr dirty="0"/>
          </a:p>
        </p:txBody>
      </p:sp>
      <p:sp>
        <p:nvSpPr>
          <p:cNvPr id="131" name="object 131"/>
          <p:cNvSpPr/>
          <p:nvPr/>
        </p:nvSpPr>
        <p:spPr>
          <a:xfrm>
            <a:off x="1906270" y="4409185"/>
            <a:ext cx="256540" cy="106680"/>
          </a:xfrm>
          <a:custGeom>
            <a:avLst/>
            <a:gdLst/>
            <a:ahLst/>
            <a:cxnLst/>
            <a:rect l="l" t="t" r="r" b="b"/>
            <a:pathLst>
              <a:path w="256539" h="106679">
                <a:moveTo>
                  <a:pt x="249809" y="0"/>
                </a:moveTo>
                <a:lnTo>
                  <a:pt x="0" y="88645"/>
                </a:lnTo>
                <a:lnTo>
                  <a:pt x="6350" y="106552"/>
                </a:lnTo>
                <a:lnTo>
                  <a:pt x="256159" y="17906"/>
                </a:lnTo>
                <a:lnTo>
                  <a:pt x="249809" y="0"/>
                </a:lnTo>
                <a:close/>
              </a:path>
            </a:pathLst>
          </a:custGeom>
          <a:solidFill>
            <a:srgbClr val="5B5D6B"/>
          </a:solidFill>
        </p:spPr>
        <p:txBody>
          <a:bodyPr wrap="square" lIns="0" tIns="0" rIns="0" bIns="0" rtlCol="0"/>
          <a:lstStyle/>
          <a:p>
            <a:endParaRPr dirty="0"/>
          </a:p>
        </p:txBody>
      </p:sp>
      <p:sp>
        <p:nvSpPr>
          <p:cNvPr id="132" name="object 132"/>
          <p:cNvSpPr/>
          <p:nvPr/>
        </p:nvSpPr>
        <p:spPr>
          <a:xfrm>
            <a:off x="1934717" y="4622800"/>
            <a:ext cx="262890" cy="76200"/>
          </a:xfrm>
          <a:custGeom>
            <a:avLst/>
            <a:gdLst/>
            <a:ahLst/>
            <a:cxnLst/>
            <a:rect l="l" t="t" r="r" b="b"/>
            <a:pathLst>
              <a:path w="262889" h="76200">
                <a:moveTo>
                  <a:pt x="258699" y="0"/>
                </a:moveTo>
                <a:lnTo>
                  <a:pt x="0" y="57657"/>
                </a:lnTo>
                <a:lnTo>
                  <a:pt x="4063" y="76200"/>
                </a:lnTo>
                <a:lnTo>
                  <a:pt x="262889" y="18542"/>
                </a:lnTo>
                <a:lnTo>
                  <a:pt x="258699" y="0"/>
                </a:lnTo>
                <a:close/>
              </a:path>
            </a:pathLst>
          </a:custGeom>
          <a:solidFill>
            <a:srgbClr val="5B5D6B"/>
          </a:solidFill>
        </p:spPr>
        <p:txBody>
          <a:bodyPr wrap="square" lIns="0" tIns="0" rIns="0" bIns="0" rtlCol="0"/>
          <a:lstStyle/>
          <a:p>
            <a:endParaRPr dirty="0"/>
          </a:p>
        </p:txBody>
      </p:sp>
      <p:sp>
        <p:nvSpPr>
          <p:cNvPr id="133" name="object 133"/>
          <p:cNvSpPr/>
          <p:nvPr/>
        </p:nvSpPr>
        <p:spPr>
          <a:xfrm>
            <a:off x="1925320" y="4856226"/>
            <a:ext cx="266065" cy="41275"/>
          </a:xfrm>
          <a:custGeom>
            <a:avLst/>
            <a:gdLst/>
            <a:ahLst/>
            <a:cxnLst/>
            <a:rect l="l" t="t" r="r" b="b"/>
            <a:pathLst>
              <a:path w="266064" h="41275">
                <a:moveTo>
                  <a:pt x="264160" y="0"/>
                </a:moveTo>
                <a:lnTo>
                  <a:pt x="0" y="22225"/>
                </a:lnTo>
                <a:lnTo>
                  <a:pt x="1524" y="41148"/>
                </a:lnTo>
                <a:lnTo>
                  <a:pt x="265811" y="18923"/>
                </a:lnTo>
                <a:lnTo>
                  <a:pt x="264160" y="0"/>
                </a:lnTo>
                <a:close/>
              </a:path>
            </a:pathLst>
          </a:custGeom>
          <a:solidFill>
            <a:srgbClr val="5B5D6B"/>
          </a:solidFill>
        </p:spPr>
        <p:txBody>
          <a:bodyPr wrap="square" lIns="0" tIns="0" rIns="0" bIns="0" rtlCol="0"/>
          <a:lstStyle/>
          <a:p>
            <a:endParaRPr dirty="0"/>
          </a:p>
        </p:txBody>
      </p:sp>
      <p:sp>
        <p:nvSpPr>
          <p:cNvPr id="134" name="object 134"/>
          <p:cNvSpPr/>
          <p:nvPr/>
        </p:nvSpPr>
        <p:spPr>
          <a:xfrm>
            <a:off x="1788032" y="5273675"/>
            <a:ext cx="237490" cy="66675"/>
          </a:xfrm>
          <a:custGeom>
            <a:avLst/>
            <a:gdLst/>
            <a:ahLst/>
            <a:cxnLst/>
            <a:rect l="l" t="t" r="r" b="b"/>
            <a:pathLst>
              <a:path w="237489" h="66675">
                <a:moveTo>
                  <a:pt x="3810" y="0"/>
                </a:moveTo>
                <a:lnTo>
                  <a:pt x="0" y="18668"/>
                </a:lnTo>
                <a:lnTo>
                  <a:pt x="233299" y="66675"/>
                </a:lnTo>
                <a:lnTo>
                  <a:pt x="237109" y="48006"/>
                </a:lnTo>
                <a:lnTo>
                  <a:pt x="3810" y="0"/>
                </a:lnTo>
                <a:close/>
              </a:path>
            </a:pathLst>
          </a:custGeom>
          <a:solidFill>
            <a:srgbClr val="5B5D6B"/>
          </a:solidFill>
        </p:spPr>
        <p:txBody>
          <a:bodyPr wrap="square" lIns="0" tIns="0" rIns="0" bIns="0" rtlCol="0"/>
          <a:lstStyle/>
          <a:p>
            <a:endParaRPr dirty="0"/>
          </a:p>
        </p:txBody>
      </p:sp>
      <p:sp>
        <p:nvSpPr>
          <p:cNvPr id="135" name="object 135"/>
          <p:cNvSpPr/>
          <p:nvPr/>
        </p:nvSpPr>
        <p:spPr>
          <a:xfrm>
            <a:off x="1659254" y="5453760"/>
            <a:ext cx="208915" cy="113030"/>
          </a:xfrm>
          <a:custGeom>
            <a:avLst/>
            <a:gdLst/>
            <a:ahLst/>
            <a:cxnLst/>
            <a:rect l="l" t="t" r="r" b="b"/>
            <a:pathLst>
              <a:path w="208914" h="113029">
                <a:moveTo>
                  <a:pt x="8255" y="0"/>
                </a:moveTo>
                <a:lnTo>
                  <a:pt x="0" y="17271"/>
                </a:lnTo>
                <a:lnTo>
                  <a:pt x="200659" y="112902"/>
                </a:lnTo>
                <a:lnTo>
                  <a:pt x="208914" y="95630"/>
                </a:lnTo>
                <a:lnTo>
                  <a:pt x="8255" y="0"/>
                </a:lnTo>
                <a:close/>
              </a:path>
            </a:pathLst>
          </a:custGeom>
          <a:solidFill>
            <a:srgbClr val="5B5D6B"/>
          </a:solidFill>
        </p:spPr>
        <p:txBody>
          <a:bodyPr wrap="square" lIns="0" tIns="0" rIns="0" bIns="0" rtlCol="0"/>
          <a:lstStyle/>
          <a:p>
            <a:endParaRPr dirty="0"/>
          </a:p>
        </p:txBody>
      </p:sp>
      <p:sp>
        <p:nvSpPr>
          <p:cNvPr id="136" name="object 136"/>
          <p:cNvSpPr/>
          <p:nvPr/>
        </p:nvSpPr>
        <p:spPr>
          <a:xfrm>
            <a:off x="1349375" y="4978400"/>
            <a:ext cx="323850" cy="190500"/>
          </a:xfrm>
          <a:custGeom>
            <a:avLst/>
            <a:gdLst/>
            <a:ahLst/>
            <a:cxnLst/>
            <a:rect l="l" t="t" r="r" b="b"/>
            <a:pathLst>
              <a:path w="323850" h="190500">
                <a:moveTo>
                  <a:pt x="311150" y="57150"/>
                </a:moveTo>
                <a:lnTo>
                  <a:pt x="257175" y="57150"/>
                </a:lnTo>
                <a:lnTo>
                  <a:pt x="219075" y="180975"/>
                </a:lnTo>
                <a:lnTo>
                  <a:pt x="266700" y="190500"/>
                </a:lnTo>
                <a:lnTo>
                  <a:pt x="311150" y="57150"/>
                </a:lnTo>
                <a:close/>
              </a:path>
              <a:path w="323850" h="190500">
                <a:moveTo>
                  <a:pt x="66675" y="0"/>
                </a:moveTo>
                <a:lnTo>
                  <a:pt x="0" y="171450"/>
                </a:lnTo>
                <a:lnTo>
                  <a:pt x="47625" y="180975"/>
                </a:lnTo>
                <a:lnTo>
                  <a:pt x="95250" y="47625"/>
                </a:lnTo>
                <a:lnTo>
                  <a:pt x="314325" y="47625"/>
                </a:lnTo>
                <a:lnTo>
                  <a:pt x="323850" y="19050"/>
                </a:lnTo>
                <a:lnTo>
                  <a:pt x="66675" y="0"/>
                </a:lnTo>
                <a:close/>
              </a:path>
              <a:path w="323850" h="190500">
                <a:moveTo>
                  <a:pt x="314325" y="47625"/>
                </a:moveTo>
                <a:lnTo>
                  <a:pt x="95250" y="47625"/>
                </a:lnTo>
                <a:lnTo>
                  <a:pt x="161925" y="57150"/>
                </a:lnTo>
                <a:lnTo>
                  <a:pt x="123825" y="171450"/>
                </a:lnTo>
                <a:lnTo>
                  <a:pt x="161925" y="171450"/>
                </a:lnTo>
                <a:lnTo>
                  <a:pt x="209550" y="57150"/>
                </a:lnTo>
                <a:lnTo>
                  <a:pt x="311150" y="57150"/>
                </a:lnTo>
                <a:lnTo>
                  <a:pt x="314325" y="47625"/>
                </a:lnTo>
                <a:close/>
              </a:path>
            </a:pathLst>
          </a:custGeom>
          <a:solidFill>
            <a:srgbClr val="5B5D6B"/>
          </a:solidFill>
        </p:spPr>
        <p:txBody>
          <a:bodyPr wrap="square" lIns="0" tIns="0" rIns="0" bIns="0" rtlCol="0"/>
          <a:lstStyle/>
          <a:p>
            <a:endParaRPr dirty="0"/>
          </a:p>
        </p:txBody>
      </p:sp>
      <p:sp>
        <p:nvSpPr>
          <p:cNvPr id="137" name="object 137"/>
          <p:cNvSpPr/>
          <p:nvPr/>
        </p:nvSpPr>
        <p:spPr>
          <a:xfrm>
            <a:off x="30162" y="4321175"/>
            <a:ext cx="142875" cy="123825"/>
          </a:xfrm>
          <a:custGeom>
            <a:avLst/>
            <a:gdLst/>
            <a:ahLst/>
            <a:cxnLst/>
            <a:rect l="l" t="t" r="r" b="b"/>
            <a:pathLst>
              <a:path w="142875" h="123825">
                <a:moveTo>
                  <a:pt x="28575" y="38100"/>
                </a:moveTo>
                <a:lnTo>
                  <a:pt x="0" y="47625"/>
                </a:lnTo>
                <a:lnTo>
                  <a:pt x="57150" y="123825"/>
                </a:lnTo>
                <a:lnTo>
                  <a:pt x="76200" y="114300"/>
                </a:lnTo>
                <a:lnTo>
                  <a:pt x="38100" y="57150"/>
                </a:lnTo>
                <a:lnTo>
                  <a:pt x="104775" y="57150"/>
                </a:lnTo>
                <a:lnTo>
                  <a:pt x="28575" y="38100"/>
                </a:lnTo>
                <a:close/>
              </a:path>
              <a:path w="142875" h="123825">
                <a:moveTo>
                  <a:pt x="85725" y="0"/>
                </a:moveTo>
                <a:lnTo>
                  <a:pt x="66675" y="9525"/>
                </a:lnTo>
                <a:lnTo>
                  <a:pt x="104775" y="57150"/>
                </a:lnTo>
                <a:lnTo>
                  <a:pt x="38100" y="57150"/>
                </a:lnTo>
                <a:lnTo>
                  <a:pt x="114300" y="85725"/>
                </a:lnTo>
                <a:lnTo>
                  <a:pt x="142875" y="66675"/>
                </a:lnTo>
                <a:lnTo>
                  <a:pt x="85725" y="0"/>
                </a:lnTo>
                <a:close/>
              </a:path>
            </a:pathLst>
          </a:custGeom>
          <a:solidFill>
            <a:srgbClr val="5B5D6B"/>
          </a:solidFill>
        </p:spPr>
        <p:txBody>
          <a:bodyPr wrap="square" lIns="0" tIns="0" rIns="0" bIns="0" rtlCol="0"/>
          <a:lstStyle/>
          <a:p>
            <a:endParaRPr dirty="0"/>
          </a:p>
        </p:txBody>
      </p:sp>
      <p:sp>
        <p:nvSpPr>
          <p:cNvPr id="138" name="object 138"/>
          <p:cNvSpPr/>
          <p:nvPr/>
        </p:nvSpPr>
        <p:spPr>
          <a:xfrm>
            <a:off x="153987" y="4208398"/>
            <a:ext cx="160655" cy="141605"/>
          </a:xfrm>
          <a:custGeom>
            <a:avLst/>
            <a:gdLst/>
            <a:ahLst/>
            <a:cxnLst/>
            <a:rect l="l" t="t" r="r" b="b"/>
            <a:pathLst>
              <a:path w="160654" h="141604">
                <a:moveTo>
                  <a:pt x="28575" y="65150"/>
                </a:moveTo>
                <a:lnTo>
                  <a:pt x="0" y="84200"/>
                </a:lnTo>
                <a:lnTo>
                  <a:pt x="85725" y="141350"/>
                </a:lnTo>
                <a:lnTo>
                  <a:pt x="103187" y="131825"/>
                </a:lnTo>
                <a:lnTo>
                  <a:pt x="94776" y="108076"/>
                </a:lnTo>
                <a:lnTo>
                  <a:pt x="71437" y="108076"/>
                </a:lnTo>
                <a:lnTo>
                  <a:pt x="28575" y="65150"/>
                </a:lnTo>
                <a:close/>
              </a:path>
              <a:path w="160654" h="141604">
                <a:moveTo>
                  <a:pt x="76200" y="36575"/>
                </a:moveTo>
                <a:lnTo>
                  <a:pt x="57150" y="46100"/>
                </a:lnTo>
                <a:lnTo>
                  <a:pt x="71437" y="108076"/>
                </a:lnTo>
                <a:lnTo>
                  <a:pt x="94776" y="108076"/>
                </a:lnTo>
                <a:lnTo>
                  <a:pt x="76200" y="55625"/>
                </a:lnTo>
                <a:lnTo>
                  <a:pt x="113241" y="55625"/>
                </a:lnTo>
                <a:lnTo>
                  <a:pt x="76200" y="36575"/>
                </a:lnTo>
                <a:close/>
              </a:path>
              <a:path w="160654" h="141604">
                <a:moveTo>
                  <a:pt x="113241" y="55625"/>
                </a:moveTo>
                <a:lnTo>
                  <a:pt x="76200" y="55625"/>
                </a:lnTo>
                <a:lnTo>
                  <a:pt x="141287" y="103250"/>
                </a:lnTo>
                <a:lnTo>
                  <a:pt x="160337" y="93725"/>
                </a:lnTo>
                <a:lnTo>
                  <a:pt x="151625" y="65150"/>
                </a:lnTo>
                <a:lnTo>
                  <a:pt x="131762" y="65150"/>
                </a:lnTo>
                <a:lnTo>
                  <a:pt x="113241" y="55625"/>
                </a:lnTo>
                <a:close/>
              </a:path>
              <a:path w="160654" h="141604">
                <a:moveTo>
                  <a:pt x="131762" y="0"/>
                </a:moveTo>
                <a:lnTo>
                  <a:pt x="112712" y="19050"/>
                </a:lnTo>
                <a:lnTo>
                  <a:pt x="131762" y="65150"/>
                </a:lnTo>
                <a:lnTo>
                  <a:pt x="151625" y="65150"/>
                </a:lnTo>
                <a:lnTo>
                  <a:pt x="131762" y="0"/>
                </a:lnTo>
                <a:close/>
              </a:path>
            </a:pathLst>
          </a:custGeom>
          <a:solidFill>
            <a:srgbClr val="5B5D6B"/>
          </a:solidFill>
        </p:spPr>
        <p:txBody>
          <a:bodyPr wrap="square" lIns="0" tIns="0" rIns="0" bIns="0" rtlCol="0"/>
          <a:lstStyle/>
          <a:p>
            <a:endParaRPr dirty="0"/>
          </a:p>
        </p:txBody>
      </p:sp>
      <p:sp>
        <p:nvSpPr>
          <p:cNvPr id="139" name="object 139"/>
          <p:cNvSpPr/>
          <p:nvPr/>
        </p:nvSpPr>
        <p:spPr>
          <a:xfrm>
            <a:off x="1074737" y="5559425"/>
            <a:ext cx="132080" cy="123825"/>
          </a:xfrm>
          <a:custGeom>
            <a:avLst/>
            <a:gdLst/>
            <a:ahLst/>
            <a:cxnLst/>
            <a:rect l="l" t="t" r="r" b="b"/>
            <a:pathLst>
              <a:path w="132080" h="123825">
                <a:moveTo>
                  <a:pt x="120253" y="57150"/>
                </a:moveTo>
                <a:lnTo>
                  <a:pt x="95250" y="57150"/>
                </a:lnTo>
                <a:lnTo>
                  <a:pt x="104775" y="76200"/>
                </a:lnTo>
                <a:lnTo>
                  <a:pt x="47625" y="104775"/>
                </a:lnTo>
                <a:lnTo>
                  <a:pt x="57150" y="123825"/>
                </a:lnTo>
                <a:lnTo>
                  <a:pt x="131762" y="76200"/>
                </a:lnTo>
                <a:lnTo>
                  <a:pt x="120253" y="57150"/>
                </a:lnTo>
                <a:close/>
              </a:path>
              <a:path w="132080" h="123825">
                <a:moveTo>
                  <a:pt x="102989" y="28575"/>
                </a:moveTo>
                <a:lnTo>
                  <a:pt x="66675" y="28575"/>
                </a:lnTo>
                <a:lnTo>
                  <a:pt x="85725" y="47625"/>
                </a:lnTo>
                <a:lnTo>
                  <a:pt x="38100" y="76200"/>
                </a:lnTo>
                <a:lnTo>
                  <a:pt x="47625" y="85725"/>
                </a:lnTo>
                <a:lnTo>
                  <a:pt x="95250" y="57150"/>
                </a:lnTo>
                <a:lnTo>
                  <a:pt x="120253" y="57150"/>
                </a:lnTo>
                <a:lnTo>
                  <a:pt x="102989" y="28575"/>
                </a:lnTo>
                <a:close/>
              </a:path>
              <a:path w="132080" h="123825">
                <a:moveTo>
                  <a:pt x="85725" y="0"/>
                </a:moveTo>
                <a:lnTo>
                  <a:pt x="0" y="47625"/>
                </a:lnTo>
                <a:lnTo>
                  <a:pt x="9525" y="57150"/>
                </a:lnTo>
                <a:lnTo>
                  <a:pt x="66675" y="28575"/>
                </a:lnTo>
                <a:lnTo>
                  <a:pt x="102989" y="28575"/>
                </a:lnTo>
                <a:lnTo>
                  <a:pt x="85725" y="0"/>
                </a:lnTo>
                <a:close/>
              </a:path>
            </a:pathLst>
          </a:custGeom>
          <a:solidFill>
            <a:srgbClr val="5B5D6B"/>
          </a:solidFill>
        </p:spPr>
        <p:txBody>
          <a:bodyPr wrap="square" lIns="0" tIns="0" rIns="0" bIns="0" rtlCol="0"/>
          <a:lstStyle/>
          <a:p>
            <a:endParaRPr dirty="0"/>
          </a:p>
        </p:txBody>
      </p:sp>
      <p:sp>
        <p:nvSpPr>
          <p:cNvPr id="140" name="object 140"/>
          <p:cNvSpPr/>
          <p:nvPr/>
        </p:nvSpPr>
        <p:spPr>
          <a:xfrm>
            <a:off x="1492250" y="4416425"/>
            <a:ext cx="142875" cy="114300"/>
          </a:xfrm>
          <a:custGeom>
            <a:avLst/>
            <a:gdLst/>
            <a:ahLst/>
            <a:cxnLst/>
            <a:rect l="l" t="t" r="r" b="b"/>
            <a:pathLst>
              <a:path w="142875" h="114300">
                <a:moveTo>
                  <a:pt x="104775" y="0"/>
                </a:moveTo>
                <a:lnTo>
                  <a:pt x="0" y="57150"/>
                </a:lnTo>
                <a:lnTo>
                  <a:pt x="38100" y="114300"/>
                </a:lnTo>
                <a:lnTo>
                  <a:pt x="57150" y="104775"/>
                </a:lnTo>
                <a:lnTo>
                  <a:pt x="28575" y="66675"/>
                </a:lnTo>
                <a:lnTo>
                  <a:pt x="57150" y="47625"/>
                </a:lnTo>
                <a:lnTo>
                  <a:pt x="80962" y="47625"/>
                </a:lnTo>
                <a:lnTo>
                  <a:pt x="76200" y="38100"/>
                </a:lnTo>
                <a:lnTo>
                  <a:pt x="95250" y="19050"/>
                </a:lnTo>
                <a:lnTo>
                  <a:pt x="120015" y="19050"/>
                </a:lnTo>
                <a:lnTo>
                  <a:pt x="104775" y="0"/>
                </a:lnTo>
                <a:close/>
              </a:path>
              <a:path w="142875" h="114300">
                <a:moveTo>
                  <a:pt x="80962" y="47625"/>
                </a:moveTo>
                <a:lnTo>
                  <a:pt x="57150" y="47625"/>
                </a:lnTo>
                <a:lnTo>
                  <a:pt x="85725" y="85725"/>
                </a:lnTo>
                <a:lnTo>
                  <a:pt x="95250" y="76200"/>
                </a:lnTo>
                <a:lnTo>
                  <a:pt x="80962" y="47625"/>
                </a:lnTo>
                <a:close/>
              </a:path>
              <a:path w="142875" h="114300">
                <a:moveTo>
                  <a:pt x="120015" y="19050"/>
                </a:moveTo>
                <a:lnTo>
                  <a:pt x="95250" y="19050"/>
                </a:lnTo>
                <a:lnTo>
                  <a:pt x="123825" y="66675"/>
                </a:lnTo>
                <a:lnTo>
                  <a:pt x="142875" y="47625"/>
                </a:lnTo>
                <a:lnTo>
                  <a:pt x="120015" y="19050"/>
                </a:lnTo>
                <a:close/>
              </a:path>
            </a:pathLst>
          </a:custGeom>
          <a:solidFill>
            <a:srgbClr val="5B5D6B"/>
          </a:solidFill>
        </p:spPr>
        <p:txBody>
          <a:bodyPr wrap="square" lIns="0" tIns="0" rIns="0" bIns="0" rtlCol="0"/>
          <a:lstStyle/>
          <a:p>
            <a:endParaRPr dirty="0"/>
          </a:p>
        </p:txBody>
      </p:sp>
      <p:sp>
        <p:nvSpPr>
          <p:cNvPr id="141" name="object 141"/>
          <p:cNvSpPr/>
          <p:nvPr/>
        </p:nvSpPr>
        <p:spPr>
          <a:xfrm>
            <a:off x="1425575" y="4311650"/>
            <a:ext cx="142875" cy="133350"/>
          </a:xfrm>
          <a:custGeom>
            <a:avLst/>
            <a:gdLst/>
            <a:ahLst/>
            <a:cxnLst/>
            <a:rect l="l" t="t" r="r" b="b"/>
            <a:pathLst>
              <a:path w="142875" h="133350">
                <a:moveTo>
                  <a:pt x="102393" y="38100"/>
                </a:moveTo>
                <a:lnTo>
                  <a:pt x="85725" y="38100"/>
                </a:lnTo>
                <a:lnTo>
                  <a:pt x="28575" y="114300"/>
                </a:lnTo>
                <a:lnTo>
                  <a:pt x="38100" y="133350"/>
                </a:lnTo>
                <a:lnTo>
                  <a:pt x="97971" y="95250"/>
                </a:lnTo>
                <a:lnTo>
                  <a:pt x="66675" y="95250"/>
                </a:lnTo>
                <a:lnTo>
                  <a:pt x="102393" y="38100"/>
                </a:lnTo>
                <a:close/>
              </a:path>
              <a:path w="142875" h="133350">
                <a:moveTo>
                  <a:pt x="133350" y="47625"/>
                </a:moveTo>
                <a:lnTo>
                  <a:pt x="66675" y="95250"/>
                </a:lnTo>
                <a:lnTo>
                  <a:pt x="97971" y="95250"/>
                </a:lnTo>
                <a:lnTo>
                  <a:pt x="142875" y="66675"/>
                </a:lnTo>
                <a:lnTo>
                  <a:pt x="133350" y="47625"/>
                </a:lnTo>
                <a:close/>
              </a:path>
              <a:path w="142875" h="133350">
                <a:moveTo>
                  <a:pt x="104775" y="0"/>
                </a:moveTo>
                <a:lnTo>
                  <a:pt x="0" y="66675"/>
                </a:lnTo>
                <a:lnTo>
                  <a:pt x="9525" y="85725"/>
                </a:lnTo>
                <a:lnTo>
                  <a:pt x="85725" y="38100"/>
                </a:lnTo>
                <a:lnTo>
                  <a:pt x="102393" y="38100"/>
                </a:lnTo>
                <a:lnTo>
                  <a:pt x="114300" y="19050"/>
                </a:lnTo>
                <a:lnTo>
                  <a:pt x="104775" y="0"/>
                </a:lnTo>
                <a:close/>
              </a:path>
            </a:pathLst>
          </a:custGeom>
          <a:solidFill>
            <a:srgbClr val="5B5D6B"/>
          </a:solidFill>
        </p:spPr>
        <p:txBody>
          <a:bodyPr wrap="square" lIns="0" tIns="0" rIns="0" bIns="0" rtlCol="0"/>
          <a:lstStyle/>
          <a:p>
            <a:endParaRPr dirty="0"/>
          </a:p>
        </p:txBody>
      </p:sp>
      <p:sp>
        <p:nvSpPr>
          <p:cNvPr id="142" name="object 142"/>
          <p:cNvSpPr/>
          <p:nvPr/>
        </p:nvSpPr>
        <p:spPr>
          <a:xfrm>
            <a:off x="11113" y="6091237"/>
            <a:ext cx="9525" cy="19050"/>
          </a:xfrm>
          <a:custGeom>
            <a:avLst/>
            <a:gdLst/>
            <a:ahLst/>
            <a:cxnLst/>
            <a:rect l="l" t="t" r="r" b="b"/>
            <a:pathLst>
              <a:path w="9525" h="19050">
                <a:moveTo>
                  <a:pt x="9524" y="0"/>
                </a:moveTo>
                <a:lnTo>
                  <a:pt x="0" y="0"/>
                </a:lnTo>
                <a:lnTo>
                  <a:pt x="0" y="19050"/>
                </a:lnTo>
                <a:lnTo>
                  <a:pt x="9524" y="0"/>
                </a:lnTo>
                <a:close/>
              </a:path>
            </a:pathLst>
          </a:custGeom>
          <a:solidFill>
            <a:srgbClr val="5B5D6B"/>
          </a:solidFill>
        </p:spPr>
        <p:txBody>
          <a:bodyPr wrap="square" lIns="0" tIns="0" rIns="0" bIns="0" rtlCol="0"/>
          <a:lstStyle/>
          <a:p>
            <a:endParaRPr dirty="0"/>
          </a:p>
        </p:txBody>
      </p:sp>
      <p:sp>
        <p:nvSpPr>
          <p:cNvPr id="143" name="object 143"/>
          <p:cNvSpPr/>
          <p:nvPr/>
        </p:nvSpPr>
        <p:spPr>
          <a:xfrm>
            <a:off x="11113" y="4055998"/>
            <a:ext cx="47625" cy="76200"/>
          </a:xfrm>
          <a:custGeom>
            <a:avLst/>
            <a:gdLst/>
            <a:ahLst/>
            <a:cxnLst/>
            <a:rect l="l" t="t" r="r" b="b"/>
            <a:pathLst>
              <a:path w="47625" h="76200">
                <a:moveTo>
                  <a:pt x="0" y="0"/>
                </a:moveTo>
                <a:lnTo>
                  <a:pt x="0" y="38100"/>
                </a:lnTo>
                <a:lnTo>
                  <a:pt x="28574" y="76200"/>
                </a:lnTo>
                <a:lnTo>
                  <a:pt x="47624" y="66675"/>
                </a:lnTo>
                <a:lnTo>
                  <a:pt x="0" y="0"/>
                </a:lnTo>
                <a:close/>
              </a:path>
            </a:pathLst>
          </a:custGeom>
          <a:solidFill>
            <a:srgbClr val="5B5D6B"/>
          </a:solidFill>
        </p:spPr>
        <p:txBody>
          <a:bodyPr wrap="square" lIns="0" tIns="0" rIns="0" bIns="0" rtlCol="0"/>
          <a:lstStyle/>
          <a:p>
            <a:endParaRPr dirty="0"/>
          </a:p>
        </p:txBody>
      </p:sp>
      <p:sp>
        <p:nvSpPr>
          <p:cNvPr id="144" name="object 144"/>
          <p:cNvSpPr/>
          <p:nvPr/>
        </p:nvSpPr>
        <p:spPr>
          <a:xfrm>
            <a:off x="11113" y="6100762"/>
            <a:ext cx="57150" cy="104775"/>
          </a:xfrm>
          <a:custGeom>
            <a:avLst/>
            <a:gdLst/>
            <a:ahLst/>
            <a:cxnLst/>
            <a:rect l="l" t="t" r="r" b="b"/>
            <a:pathLst>
              <a:path w="57150" h="104775">
                <a:moveTo>
                  <a:pt x="57149" y="0"/>
                </a:moveTo>
                <a:lnTo>
                  <a:pt x="38099" y="0"/>
                </a:lnTo>
                <a:lnTo>
                  <a:pt x="0" y="57150"/>
                </a:lnTo>
                <a:lnTo>
                  <a:pt x="0" y="104775"/>
                </a:lnTo>
                <a:lnTo>
                  <a:pt x="57149" y="0"/>
                </a:lnTo>
                <a:close/>
              </a:path>
            </a:pathLst>
          </a:custGeom>
          <a:solidFill>
            <a:srgbClr val="5B5D6B"/>
          </a:solidFill>
        </p:spPr>
        <p:txBody>
          <a:bodyPr wrap="square" lIns="0" tIns="0" rIns="0" bIns="0" rtlCol="0"/>
          <a:lstStyle/>
          <a:p>
            <a:endParaRPr dirty="0"/>
          </a:p>
        </p:txBody>
      </p:sp>
      <p:sp>
        <p:nvSpPr>
          <p:cNvPr id="145" name="object 145"/>
          <p:cNvSpPr/>
          <p:nvPr/>
        </p:nvSpPr>
        <p:spPr>
          <a:xfrm>
            <a:off x="1868170" y="5072507"/>
            <a:ext cx="256540" cy="37465"/>
          </a:xfrm>
          <a:custGeom>
            <a:avLst/>
            <a:gdLst/>
            <a:ahLst/>
            <a:cxnLst/>
            <a:rect l="l" t="t" r="r" b="b"/>
            <a:pathLst>
              <a:path w="256539" h="37464">
                <a:moveTo>
                  <a:pt x="1269" y="0"/>
                </a:moveTo>
                <a:lnTo>
                  <a:pt x="0" y="19050"/>
                </a:lnTo>
                <a:lnTo>
                  <a:pt x="254888" y="37211"/>
                </a:lnTo>
                <a:lnTo>
                  <a:pt x="256286" y="18161"/>
                </a:lnTo>
                <a:lnTo>
                  <a:pt x="1269" y="0"/>
                </a:lnTo>
                <a:close/>
              </a:path>
            </a:pathLst>
          </a:custGeom>
          <a:solidFill>
            <a:srgbClr val="5B5D6B"/>
          </a:solidFill>
        </p:spPr>
        <p:txBody>
          <a:bodyPr wrap="square" lIns="0" tIns="0" rIns="0" bIns="0" rtlCol="0"/>
          <a:lstStyle/>
          <a:p>
            <a:endParaRPr dirty="0"/>
          </a:p>
        </p:txBody>
      </p:sp>
      <p:sp>
        <p:nvSpPr>
          <p:cNvPr id="146" name="object 146"/>
          <p:cNvSpPr/>
          <p:nvPr/>
        </p:nvSpPr>
        <p:spPr>
          <a:xfrm>
            <a:off x="554075" y="3687445"/>
            <a:ext cx="31750" cy="219710"/>
          </a:xfrm>
          <a:custGeom>
            <a:avLst/>
            <a:gdLst/>
            <a:ahLst/>
            <a:cxnLst/>
            <a:rect l="l" t="t" r="r" b="b"/>
            <a:pathLst>
              <a:path w="31750" h="219710">
                <a:moveTo>
                  <a:pt x="19024" y="0"/>
                </a:moveTo>
                <a:lnTo>
                  <a:pt x="0" y="1015"/>
                </a:lnTo>
                <a:lnTo>
                  <a:pt x="12649" y="219709"/>
                </a:lnTo>
                <a:lnTo>
                  <a:pt x="31673" y="218693"/>
                </a:lnTo>
                <a:lnTo>
                  <a:pt x="19024" y="0"/>
                </a:lnTo>
                <a:close/>
              </a:path>
            </a:pathLst>
          </a:custGeom>
          <a:solidFill>
            <a:srgbClr val="5B5D6B"/>
          </a:solidFill>
        </p:spPr>
        <p:txBody>
          <a:bodyPr wrap="square" lIns="0" tIns="0" rIns="0" bIns="0" rtlCol="0"/>
          <a:lstStyle/>
          <a:p>
            <a:endParaRPr dirty="0"/>
          </a:p>
        </p:txBody>
      </p:sp>
      <p:sp>
        <p:nvSpPr>
          <p:cNvPr id="147" name="object 147"/>
          <p:cNvSpPr/>
          <p:nvPr/>
        </p:nvSpPr>
        <p:spPr>
          <a:xfrm>
            <a:off x="220662" y="5674295"/>
            <a:ext cx="224154" cy="242570"/>
          </a:xfrm>
          <a:custGeom>
            <a:avLst/>
            <a:gdLst/>
            <a:ahLst/>
            <a:cxnLst/>
            <a:rect l="l" t="t" r="r" b="b"/>
            <a:pathLst>
              <a:path w="224154" h="242570">
                <a:moveTo>
                  <a:pt x="13419" y="157509"/>
                </a:moveTo>
                <a:lnTo>
                  <a:pt x="0" y="159766"/>
                </a:lnTo>
                <a:lnTo>
                  <a:pt x="11062" y="198115"/>
                </a:lnTo>
                <a:lnTo>
                  <a:pt x="30162" y="223663"/>
                </a:lnTo>
                <a:lnTo>
                  <a:pt x="57596" y="237901"/>
                </a:lnTo>
                <a:lnTo>
                  <a:pt x="93662" y="242316"/>
                </a:lnTo>
                <a:lnTo>
                  <a:pt x="140419" y="234776"/>
                </a:lnTo>
                <a:lnTo>
                  <a:pt x="164107" y="220091"/>
                </a:lnTo>
                <a:lnTo>
                  <a:pt x="174924" y="204018"/>
                </a:lnTo>
                <a:lnTo>
                  <a:pt x="100806" y="204018"/>
                </a:lnTo>
                <a:lnTo>
                  <a:pt x="65186" y="195609"/>
                </a:lnTo>
                <a:lnTo>
                  <a:pt x="45205" y="159543"/>
                </a:lnTo>
                <a:lnTo>
                  <a:pt x="30137" y="159543"/>
                </a:lnTo>
                <a:lnTo>
                  <a:pt x="21629" y="158377"/>
                </a:lnTo>
                <a:lnTo>
                  <a:pt x="13419" y="157509"/>
                </a:lnTo>
                <a:close/>
              </a:path>
              <a:path w="224154" h="242570">
                <a:moveTo>
                  <a:pt x="128141" y="0"/>
                </a:moveTo>
                <a:lnTo>
                  <a:pt x="100806" y="4787"/>
                </a:lnTo>
                <a:lnTo>
                  <a:pt x="75852" y="19992"/>
                </a:lnTo>
                <a:lnTo>
                  <a:pt x="57150" y="50229"/>
                </a:lnTo>
                <a:lnTo>
                  <a:pt x="52196" y="92317"/>
                </a:lnTo>
                <a:lnTo>
                  <a:pt x="69722" y="117183"/>
                </a:lnTo>
                <a:lnTo>
                  <a:pt x="98297" y="132754"/>
                </a:lnTo>
                <a:lnTo>
                  <a:pt x="126491" y="146952"/>
                </a:lnTo>
                <a:lnTo>
                  <a:pt x="142875" y="167704"/>
                </a:lnTo>
                <a:lnTo>
                  <a:pt x="132853" y="191889"/>
                </a:lnTo>
                <a:lnTo>
                  <a:pt x="100806" y="204018"/>
                </a:lnTo>
                <a:lnTo>
                  <a:pt x="174924" y="204018"/>
                </a:lnTo>
                <a:lnTo>
                  <a:pt x="175592" y="203026"/>
                </a:lnTo>
                <a:lnTo>
                  <a:pt x="185737" y="188341"/>
                </a:lnTo>
                <a:lnTo>
                  <a:pt x="178345" y="139179"/>
                </a:lnTo>
                <a:lnTo>
                  <a:pt x="156368" y="118888"/>
                </a:lnTo>
                <a:lnTo>
                  <a:pt x="127248" y="107528"/>
                </a:lnTo>
                <a:lnTo>
                  <a:pt x="98425" y="85154"/>
                </a:lnTo>
                <a:lnTo>
                  <a:pt x="101029" y="66104"/>
                </a:lnTo>
                <a:lnTo>
                  <a:pt x="114498" y="47054"/>
                </a:lnTo>
                <a:lnTo>
                  <a:pt x="136599" y="38720"/>
                </a:lnTo>
                <a:lnTo>
                  <a:pt x="207213" y="38720"/>
                </a:lnTo>
                <a:lnTo>
                  <a:pt x="204390" y="33759"/>
                </a:lnTo>
                <a:lnTo>
                  <a:pt x="183653" y="12402"/>
                </a:lnTo>
                <a:lnTo>
                  <a:pt x="153987" y="1016"/>
                </a:lnTo>
                <a:lnTo>
                  <a:pt x="128141" y="0"/>
                </a:lnTo>
                <a:close/>
              </a:path>
              <a:path w="224154" h="242570">
                <a:moveTo>
                  <a:pt x="44450" y="158179"/>
                </a:moveTo>
                <a:lnTo>
                  <a:pt x="30137" y="159543"/>
                </a:lnTo>
                <a:lnTo>
                  <a:pt x="45205" y="159543"/>
                </a:lnTo>
                <a:lnTo>
                  <a:pt x="44450" y="158179"/>
                </a:lnTo>
                <a:close/>
              </a:path>
              <a:path w="224154" h="242570">
                <a:moveTo>
                  <a:pt x="207213" y="38720"/>
                </a:moveTo>
                <a:lnTo>
                  <a:pt x="136599" y="38720"/>
                </a:lnTo>
                <a:lnTo>
                  <a:pt x="165100" y="51816"/>
                </a:lnTo>
                <a:lnTo>
                  <a:pt x="169664" y="60771"/>
                </a:lnTo>
                <a:lnTo>
                  <a:pt x="174228" y="69874"/>
                </a:lnTo>
                <a:lnTo>
                  <a:pt x="179387" y="77489"/>
                </a:lnTo>
                <a:lnTo>
                  <a:pt x="185737" y="81979"/>
                </a:lnTo>
                <a:lnTo>
                  <a:pt x="196378" y="83616"/>
                </a:lnTo>
                <a:lnTo>
                  <a:pt x="210145" y="83170"/>
                </a:lnTo>
                <a:lnTo>
                  <a:pt x="221233" y="79747"/>
                </a:lnTo>
                <a:lnTo>
                  <a:pt x="223837" y="72454"/>
                </a:lnTo>
                <a:lnTo>
                  <a:pt x="217388" y="56604"/>
                </a:lnTo>
                <a:lnTo>
                  <a:pt x="207213" y="38720"/>
                </a:lnTo>
                <a:close/>
              </a:path>
            </a:pathLst>
          </a:custGeom>
          <a:solidFill>
            <a:srgbClr val="5B5D6B"/>
          </a:solidFill>
        </p:spPr>
        <p:txBody>
          <a:bodyPr wrap="square" lIns="0" tIns="0" rIns="0" bIns="0" rtlCol="0"/>
          <a:lstStyle/>
          <a:p>
            <a:endParaRPr dirty="0"/>
          </a:p>
        </p:txBody>
      </p:sp>
      <p:sp>
        <p:nvSpPr>
          <p:cNvPr id="148" name="object 148"/>
          <p:cNvSpPr/>
          <p:nvPr/>
        </p:nvSpPr>
        <p:spPr>
          <a:xfrm>
            <a:off x="991274" y="5632897"/>
            <a:ext cx="94615" cy="118745"/>
          </a:xfrm>
          <a:custGeom>
            <a:avLst/>
            <a:gdLst/>
            <a:ahLst/>
            <a:cxnLst/>
            <a:rect l="l" t="t" r="r" b="b"/>
            <a:pathLst>
              <a:path w="94615" h="118745">
                <a:moveTo>
                  <a:pt x="35736" y="93367"/>
                </a:moveTo>
                <a:lnTo>
                  <a:pt x="31635" y="98773"/>
                </a:lnTo>
                <a:lnTo>
                  <a:pt x="28542" y="101390"/>
                </a:lnTo>
                <a:lnTo>
                  <a:pt x="25638" y="103993"/>
                </a:lnTo>
                <a:lnTo>
                  <a:pt x="22109" y="109356"/>
                </a:lnTo>
                <a:lnTo>
                  <a:pt x="38323" y="117079"/>
                </a:lnTo>
                <a:lnTo>
                  <a:pt x="52859" y="118132"/>
                </a:lnTo>
                <a:lnTo>
                  <a:pt x="66304" y="112860"/>
                </a:lnTo>
                <a:lnTo>
                  <a:pt x="79246" y="101609"/>
                </a:lnTo>
                <a:lnTo>
                  <a:pt x="82028" y="97438"/>
                </a:lnTo>
                <a:lnTo>
                  <a:pt x="54727" y="97438"/>
                </a:lnTo>
                <a:lnTo>
                  <a:pt x="35736" y="93367"/>
                </a:lnTo>
                <a:close/>
              </a:path>
              <a:path w="94615" h="118745">
                <a:moveTo>
                  <a:pt x="92482" y="61909"/>
                </a:moveTo>
                <a:lnTo>
                  <a:pt x="70217" y="61909"/>
                </a:lnTo>
                <a:lnTo>
                  <a:pt x="75036" y="72711"/>
                </a:lnTo>
                <a:lnTo>
                  <a:pt x="68850" y="87553"/>
                </a:lnTo>
                <a:lnTo>
                  <a:pt x="54727" y="97438"/>
                </a:lnTo>
                <a:lnTo>
                  <a:pt x="82028" y="97438"/>
                </a:lnTo>
                <a:lnTo>
                  <a:pt x="91637" y="83027"/>
                </a:lnTo>
                <a:lnTo>
                  <a:pt x="94316" y="70331"/>
                </a:lnTo>
                <a:lnTo>
                  <a:pt x="92482" y="61909"/>
                </a:lnTo>
                <a:close/>
              </a:path>
              <a:path w="94615" h="118745">
                <a:moveTo>
                  <a:pt x="45471" y="0"/>
                </a:moveTo>
                <a:lnTo>
                  <a:pt x="10025" y="16398"/>
                </a:lnTo>
                <a:lnTo>
                  <a:pt x="0" y="40677"/>
                </a:lnTo>
                <a:lnTo>
                  <a:pt x="4050" y="56334"/>
                </a:lnTo>
                <a:lnTo>
                  <a:pt x="19757" y="72096"/>
                </a:lnTo>
                <a:lnTo>
                  <a:pt x="37343" y="69970"/>
                </a:lnTo>
                <a:lnTo>
                  <a:pt x="54824" y="62420"/>
                </a:lnTo>
                <a:lnTo>
                  <a:pt x="70217" y="61909"/>
                </a:lnTo>
                <a:lnTo>
                  <a:pt x="92482" y="61909"/>
                </a:lnTo>
                <a:lnTo>
                  <a:pt x="90689" y="53197"/>
                </a:lnTo>
                <a:lnTo>
                  <a:pt x="89495" y="52485"/>
                </a:lnTo>
                <a:lnTo>
                  <a:pt x="28751" y="52485"/>
                </a:lnTo>
                <a:lnTo>
                  <a:pt x="23276" y="45823"/>
                </a:lnTo>
                <a:lnTo>
                  <a:pt x="21257" y="35371"/>
                </a:lnTo>
                <a:lnTo>
                  <a:pt x="25531" y="25145"/>
                </a:lnTo>
                <a:lnTo>
                  <a:pt x="38937" y="19161"/>
                </a:lnTo>
                <a:lnTo>
                  <a:pt x="57823" y="19161"/>
                </a:lnTo>
                <a:lnTo>
                  <a:pt x="59424" y="17850"/>
                </a:lnTo>
                <a:lnTo>
                  <a:pt x="63657" y="12915"/>
                </a:lnTo>
                <a:lnTo>
                  <a:pt x="66052" y="8014"/>
                </a:lnTo>
                <a:lnTo>
                  <a:pt x="64464" y="4899"/>
                </a:lnTo>
                <a:lnTo>
                  <a:pt x="57167" y="2363"/>
                </a:lnTo>
                <a:lnTo>
                  <a:pt x="45471" y="0"/>
                </a:lnTo>
                <a:close/>
              </a:path>
              <a:path w="94615" h="118745">
                <a:moveTo>
                  <a:pt x="67685" y="39495"/>
                </a:moveTo>
                <a:lnTo>
                  <a:pt x="54462" y="41192"/>
                </a:lnTo>
                <a:lnTo>
                  <a:pt x="43869" y="48714"/>
                </a:lnTo>
                <a:lnTo>
                  <a:pt x="28751" y="52485"/>
                </a:lnTo>
                <a:lnTo>
                  <a:pt x="89495" y="52485"/>
                </a:lnTo>
                <a:lnTo>
                  <a:pt x="67685" y="39495"/>
                </a:lnTo>
                <a:close/>
              </a:path>
              <a:path w="94615" h="118745">
                <a:moveTo>
                  <a:pt x="57823" y="19161"/>
                </a:moveTo>
                <a:lnTo>
                  <a:pt x="38937" y="19161"/>
                </a:lnTo>
                <a:lnTo>
                  <a:pt x="44639" y="20304"/>
                </a:lnTo>
                <a:lnTo>
                  <a:pt x="51408" y="23428"/>
                </a:lnTo>
                <a:lnTo>
                  <a:pt x="55497" y="21066"/>
                </a:lnTo>
                <a:lnTo>
                  <a:pt x="57823" y="19161"/>
                </a:lnTo>
                <a:close/>
              </a:path>
            </a:pathLst>
          </a:custGeom>
          <a:solidFill>
            <a:srgbClr val="5B5D6B"/>
          </a:solidFill>
        </p:spPr>
        <p:txBody>
          <a:bodyPr wrap="square" lIns="0" tIns="0" rIns="0" bIns="0" rtlCol="0"/>
          <a:lstStyle/>
          <a:p>
            <a:endParaRPr dirty="0"/>
          </a:p>
        </p:txBody>
      </p:sp>
      <p:sp>
        <p:nvSpPr>
          <p:cNvPr id="149" name="object 149"/>
          <p:cNvSpPr/>
          <p:nvPr/>
        </p:nvSpPr>
        <p:spPr>
          <a:xfrm>
            <a:off x="373062" y="3973448"/>
            <a:ext cx="552450" cy="2019363"/>
          </a:xfrm>
          <a:prstGeom prst="rect">
            <a:avLst/>
          </a:prstGeom>
          <a:blipFill>
            <a:blip r:embed="rId3" cstate="print"/>
            <a:stretch>
              <a:fillRect/>
            </a:stretch>
          </a:blipFill>
        </p:spPr>
        <p:txBody>
          <a:bodyPr wrap="square" lIns="0" tIns="0" rIns="0" bIns="0" rtlCol="0"/>
          <a:lstStyle/>
          <a:p>
            <a:endParaRPr dirty="0"/>
          </a:p>
        </p:txBody>
      </p:sp>
      <p:sp>
        <p:nvSpPr>
          <p:cNvPr id="150" name="object 150"/>
          <p:cNvSpPr/>
          <p:nvPr/>
        </p:nvSpPr>
        <p:spPr>
          <a:xfrm>
            <a:off x="477887" y="4828081"/>
            <a:ext cx="334862" cy="294286"/>
          </a:xfrm>
          <a:prstGeom prst="rect">
            <a:avLst/>
          </a:prstGeom>
          <a:blipFill>
            <a:blip r:embed="rId4" cstate="print"/>
            <a:stretch>
              <a:fillRect/>
            </a:stretch>
          </a:blipFill>
        </p:spPr>
        <p:txBody>
          <a:bodyPr wrap="square" lIns="0" tIns="0" rIns="0" bIns="0" rtlCol="0"/>
          <a:lstStyle/>
          <a:p>
            <a:endParaRPr dirty="0"/>
          </a:p>
        </p:txBody>
      </p:sp>
      <p:sp>
        <p:nvSpPr>
          <p:cNvPr id="151" name="object 151"/>
          <p:cNvSpPr/>
          <p:nvPr/>
        </p:nvSpPr>
        <p:spPr>
          <a:xfrm>
            <a:off x="3273552" y="286511"/>
            <a:ext cx="2638044" cy="899159"/>
          </a:xfrm>
          <a:prstGeom prst="rect">
            <a:avLst/>
          </a:prstGeom>
          <a:blipFill>
            <a:blip r:embed="rId5" cstate="print"/>
            <a:stretch>
              <a:fillRect/>
            </a:stretch>
          </a:blipFill>
        </p:spPr>
        <p:txBody>
          <a:bodyPr wrap="square" lIns="0" tIns="0" rIns="0" bIns="0" rtlCol="0"/>
          <a:lstStyle/>
          <a:p>
            <a:endParaRPr dirty="0"/>
          </a:p>
        </p:txBody>
      </p:sp>
      <p:sp>
        <p:nvSpPr>
          <p:cNvPr id="152" name="object 152"/>
          <p:cNvSpPr/>
          <p:nvPr/>
        </p:nvSpPr>
        <p:spPr>
          <a:xfrm>
            <a:off x="5180076" y="286511"/>
            <a:ext cx="906779" cy="899159"/>
          </a:xfrm>
          <a:prstGeom prst="rect">
            <a:avLst/>
          </a:prstGeom>
          <a:blipFill>
            <a:blip r:embed="rId6" cstate="print"/>
            <a:stretch>
              <a:fillRect/>
            </a:stretch>
          </a:blipFill>
        </p:spPr>
        <p:txBody>
          <a:bodyPr wrap="square" lIns="0" tIns="0" rIns="0" bIns="0" rtlCol="0"/>
          <a:lstStyle/>
          <a:p>
            <a:endParaRPr dirty="0"/>
          </a:p>
        </p:txBody>
      </p:sp>
      <p:sp>
        <p:nvSpPr>
          <p:cNvPr id="153" name="object 153"/>
          <p:cNvSpPr txBox="1">
            <a:spLocks noGrp="1"/>
          </p:cNvSpPr>
          <p:nvPr>
            <p:ph type="ctrTitle"/>
          </p:nvPr>
        </p:nvSpPr>
        <p:spPr>
          <a:prstGeom prst="rect">
            <a:avLst/>
          </a:prstGeom>
        </p:spPr>
        <p:txBody>
          <a:bodyPr vert="horz" wrap="square" lIns="0" tIns="0" rIns="0" bIns="0" rtlCol="0">
            <a:spAutoFit/>
          </a:bodyPr>
          <a:lstStyle/>
          <a:p>
            <a:pPr marL="1312545">
              <a:lnSpc>
                <a:spcPts val="5255"/>
              </a:lnSpc>
            </a:pPr>
            <a:r>
              <a:rPr dirty="0"/>
              <a:t>Hnětení</a:t>
            </a:r>
          </a:p>
        </p:txBody>
      </p:sp>
      <p:sp>
        <p:nvSpPr>
          <p:cNvPr id="156" name="object 156"/>
          <p:cNvSpPr/>
          <p:nvPr/>
        </p:nvSpPr>
        <p:spPr>
          <a:xfrm>
            <a:off x="3273552" y="1531619"/>
            <a:ext cx="586739" cy="582167"/>
          </a:xfrm>
          <a:prstGeom prst="rect">
            <a:avLst/>
          </a:prstGeom>
          <a:blipFill>
            <a:blip r:embed="rId7" cstate="print"/>
            <a:stretch>
              <a:fillRect/>
            </a:stretch>
          </a:blipFill>
        </p:spPr>
        <p:txBody>
          <a:bodyPr wrap="square" lIns="0" tIns="0" rIns="0" bIns="0" rtlCol="0"/>
          <a:lstStyle/>
          <a:p>
            <a:endParaRPr dirty="0"/>
          </a:p>
        </p:txBody>
      </p:sp>
      <p:sp>
        <p:nvSpPr>
          <p:cNvPr id="157" name="object 157"/>
          <p:cNvSpPr/>
          <p:nvPr/>
        </p:nvSpPr>
        <p:spPr>
          <a:xfrm>
            <a:off x="172212" y="2043683"/>
            <a:ext cx="586740" cy="582168"/>
          </a:xfrm>
          <a:prstGeom prst="rect">
            <a:avLst/>
          </a:prstGeom>
          <a:blipFill>
            <a:blip r:embed="rId7" cstate="print"/>
            <a:stretch>
              <a:fillRect/>
            </a:stretch>
          </a:blipFill>
        </p:spPr>
        <p:txBody>
          <a:bodyPr wrap="square" lIns="0" tIns="0" rIns="0" bIns="0" rtlCol="0"/>
          <a:lstStyle/>
          <a:p>
            <a:endParaRPr dirty="0"/>
          </a:p>
        </p:txBody>
      </p:sp>
      <p:sp>
        <p:nvSpPr>
          <p:cNvPr id="158" name="object 158"/>
          <p:cNvSpPr txBox="1"/>
          <p:nvPr/>
        </p:nvSpPr>
        <p:spPr>
          <a:xfrm>
            <a:off x="457200" y="1143000"/>
            <a:ext cx="8305800" cy="1107996"/>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spc="-5" dirty="0" smtClean="0">
                <a:solidFill>
                  <a:srgbClr val="FFFFFF"/>
                </a:solidFill>
                <a:latin typeface="Tahoma"/>
                <a:cs typeface="Tahoma"/>
              </a:rPr>
              <a:t>Protlačování</a:t>
            </a:r>
            <a:r>
              <a:rPr lang="cs-CZ" sz="2400" i="1" u="sng" spc="-165" dirty="0" smtClean="0">
                <a:solidFill>
                  <a:srgbClr val="FFFFFF"/>
                </a:solidFill>
                <a:latin typeface="Tahoma"/>
                <a:cs typeface="Tahoma"/>
              </a:rPr>
              <a:t> </a:t>
            </a:r>
            <a:r>
              <a:rPr lang="cs-CZ" sz="2400" i="1" u="sng" spc="-5" dirty="0" smtClean="0">
                <a:solidFill>
                  <a:srgbClr val="FFFFFF"/>
                </a:solidFill>
                <a:latin typeface="Tahoma"/>
                <a:cs typeface="Tahoma"/>
              </a:rPr>
              <a:t>pěstí  </a:t>
            </a:r>
            <a:r>
              <a:rPr lang="cs-CZ" sz="2400" dirty="0" smtClean="0">
                <a:solidFill>
                  <a:srgbClr val="FFFFFF"/>
                </a:solidFill>
                <a:latin typeface="Tahoma"/>
                <a:cs typeface="Tahoma"/>
              </a:rPr>
              <a:t>– provádí se postupně dvěma rukama, ve dvou až třech řadách; v paravertebrální, skapulární a axilární čáře.</a:t>
            </a:r>
            <a:endParaRPr lang="cs-CZ" sz="2400" i="1" u="sng" dirty="0">
              <a:latin typeface="Tahoma"/>
              <a:cs typeface="Tahoma"/>
            </a:endParaRPr>
          </a:p>
        </p:txBody>
      </p:sp>
      <p:sp>
        <p:nvSpPr>
          <p:cNvPr id="159" name="object 159"/>
          <p:cNvSpPr/>
          <p:nvPr/>
        </p:nvSpPr>
        <p:spPr>
          <a:xfrm>
            <a:off x="1752600" y="2438400"/>
            <a:ext cx="5976874" cy="4108450"/>
          </a:xfrm>
          <a:prstGeom prst="rect">
            <a:avLst/>
          </a:prstGeom>
          <a:blipFill>
            <a:blip r:embed="rId8"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393947" y="286511"/>
            <a:ext cx="2395728" cy="899159"/>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5058155" y="286511"/>
            <a:ext cx="906779" cy="899159"/>
          </a:xfrm>
          <a:prstGeom prst="rect">
            <a:avLst/>
          </a:prstGeom>
          <a:blipFill>
            <a:blip r:embed="rId3" cstate="print"/>
            <a:stretch>
              <a:fillRect/>
            </a:stretch>
          </a:blipFill>
        </p:spPr>
        <p:txBody>
          <a:bodyPr wrap="square" lIns="0" tIns="0" rIns="0" bIns="0" rtlCol="0"/>
          <a:lstStyle/>
          <a:p>
            <a:endParaRPr dirty="0"/>
          </a:p>
        </p:txBody>
      </p:sp>
      <p:sp>
        <p:nvSpPr>
          <p:cNvPr id="4" name="object 4"/>
          <p:cNvSpPr txBox="1">
            <a:spLocks noGrp="1"/>
          </p:cNvSpPr>
          <p:nvPr>
            <p:ph type="ctrTitle"/>
          </p:nvPr>
        </p:nvSpPr>
        <p:spPr>
          <a:prstGeom prst="rect">
            <a:avLst/>
          </a:prstGeom>
        </p:spPr>
        <p:txBody>
          <a:bodyPr vert="horz" wrap="square" lIns="0" tIns="0" rIns="0" bIns="0" rtlCol="0">
            <a:spAutoFit/>
          </a:bodyPr>
          <a:lstStyle/>
          <a:p>
            <a:pPr marL="1433195">
              <a:lnSpc>
                <a:spcPts val="5255"/>
              </a:lnSpc>
            </a:pPr>
            <a:r>
              <a:rPr dirty="0"/>
              <a:t>Tepání</a:t>
            </a:r>
          </a:p>
        </p:txBody>
      </p:sp>
      <p:sp>
        <p:nvSpPr>
          <p:cNvPr id="7" name="object 7"/>
          <p:cNvSpPr/>
          <p:nvPr/>
        </p:nvSpPr>
        <p:spPr>
          <a:xfrm>
            <a:off x="5253228" y="1531619"/>
            <a:ext cx="586739" cy="582167"/>
          </a:xfrm>
          <a:prstGeom prst="rect">
            <a:avLst/>
          </a:prstGeom>
          <a:blipFill>
            <a:blip r:embed="rId4" cstate="print"/>
            <a:stretch>
              <a:fillRect/>
            </a:stretch>
          </a:blipFill>
        </p:spPr>
        <p:txBody>
          <a:bodyPr wrap="square" lIns="0" tIns="0" rIns="0" bIns="0" rtlCol="0"/>
          <a:lstStyle/>
          <a:p>
            <a:endParaRPr dirty="0"/>
          </a:p>
        </p:txBody>
      </p:sp>
      <p:sp>
        <p:nvSpPr>
          <p:cNvPr id="8" name="object 8"/>
          <p:cNvSpPr txBox="1"/>
          <p:nvPr/>
        </p:nvSpPr>
        <p:spPr>
          <a:xfrm>
            <a:off x="381000" y="1447800"/>
            <a:ext cx="5105400" cy="369332"/>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spc="-5" dirty="0" smtClean="0">
                <a:solidFill>
                  <a:srgbClr val="FFFFFF"/>
                </a:solidFill>
                <a:latin typeface="Tahoma"/>
                <a:cs typeface="Tahoma"/>
              </a:rPr>
              <a:t>Úder pěstí, hrstí, dlaní a</a:t>
            </a:r>
            <a:r>
              <a:rPr lang="cs-CZ" sz="2400" i="1" u="sng" spc="-95" dirty="0" smtClean="0">
                <a:solidFill>
                  <a:srgbClr val="FFFFFF"/>
                </a:solidFill>
                <a:latin typeface="Tahoma"/>
                <a:cs typeface="Tahoma"/>
              </a:rPr>
              <a:t> </a:t>
            </a:r>
            <a:r>
              <a:rPr lang="cs-CZ" sz="2400" i="1" u="sng" spc="-5" dirty="0" smtClean="0">
                <a:solidFill>
                  <a:srgbClr val="FFFFFF"/>
                </a:solidFill>
                <a:latin typeface="Tahoma"/>
                <a:cs typeface="Tahoma"/>
              </a:rPr>
              <a:t>v</a:t>
            </a:r>
            <a:r>
              <a:rPr lang="cs-CZ" sz="2400" i="1" u="sng" spc="-5" dirty="0" smtClean="0">
                <a:solidFill>
                  <a:srgbClr val="FFFFFF"/>
                </a:solidFill>
                <a:latin typeface="Tahoma"/>
                <a:cs typeface="Tahoma"/>
              </a:rPr>
              <a:t>ějířem</a:t>
            </a:r>
            <a:endParaRPr lang="cs-CZ" sz="2400" i="1" u="sng" dirty="0">
              <a:latin typeface="Tahoma"/>
              <a:cs typeface="Tahoma"/>
            </a:endParaRPr>
          </a:p>
        </p:txBody>
      </p:sp>
      <p:sp>
        <p:nvSpPr>
          <p:cNvPr id="9" name="object 9"/>
          <p:cNvSpPr/>
          <p:nvPr/>
        </p:nvSpPr>
        <p:spPr>
          <a:xfrm>
            <a:off x="611187" y="2565273"/>
            <a:ext cx="3559175" cy="2173351"/>
          </a:xfrm>
          <a:prstGeom prst="rect">
            <a:avLst/>
          </a:prstGeom>
          <a:blipFill>
            <a:blip r:embed="rId5" cstate="print"/>
            <a:stretch>
              <a:fillRect/>
            </a:stretch>
          </a:blipFill>
        </p:spPr>
        <p:txBody>
          <a:bodyPr wrap="square" lIns="0" tIns="0" rIns="0" bIns="0" rtlCol="0"/>
          <a:lstStyle/>
          <a:p>
            <a:endParaRPr dirty="0"/>
          </a:p>
        </p:txBody>
      </p:sp>
      <p:sp>
        <p:nvSpPr>
          <p:cNvPr id="10" name="object 10"/>
          <p:cNvSpPr/>
          <p:nvPr/>
        </p:nvSpPr>
        <p:spPr>
          <a:xfrm>
            <a:off x="4716526" y="2565273"/>
            <a:ext cx="3578225" cy="2173351"/>
          </a:xfrm>
          <a:prstGeom prst="rect">
            <a:avLst/>
          </a:prstGeom>
          <a:blipFill>
            <a:blip r:embed="rId6" cstate="print"/>
            <a:stretch>
              <a:fillRect/>
            </a:stretch>
          </a:blipFill>
        </p:spPr>
        <p:txBody>
          <a:bodyPr wrap="square" lIns="0" tIns="0" rIns="0" bIns="0" rtlCol="0"/>
          <a:lstStyle/>
          <a:p>
            <a:endParaRPr dirty="0"/>
          </a:p>
        </p:txBody>
      </p:sp>
      <p:sp>
        <p:nvSpPr>
          <p:cNvPr id="11" name="object 11"/>
          <p:cNvSpPr/>
          <p:nvPr/>
        </p:nvSpPr>
        <p:spPr>
          <a:xfrm>
            <a:off x="3203575" y="4797425"/>
            <a:ext cx="2735326" cy="1701800"/>
          </a:xfrm>
          <a:prstGeom prst="rect">
            <a:avLst/>
          </a:prstGeom>
          <a:blipFill>
            <a:blip r:embed="rId7"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2220976" y="1771650"/>
            <a:ext cx="4469130" cy="3349625"/>
          </a:xfrm>
          <a:custGeom>
            <a:avLst/>
            <a:gdLst/>
            <a:ahLst/>
            <a:cxnLst/>
            <a:rect l="l" t="t" r="r" b="b"/>
            <a:pathLst>
              <a:path w="4469130" h="3349625">
                <a:moveTo>
                  <a:pt x="1508125" y="134874"/>
                </a:moveTo>
                <a:lnTo>
                  <a:pt x="996950" y="695325"/>
                </a:lnTo>
                <a:lnTo>
                  <a:pt x="104775" y="747649"/>
                </a:lnTo>
                <a:lnTo>
                  <a:pt x="0" y="995299"/>
                </a:lnTo>
                <a:lnTo>
                  <a:pt x="590550" y="1628775"/>
                </a:lnTo>
                <a:lnTo>
                  <a:pt x="969899" y="1431925"/>
                </a:lnTo>
                <a:lnTo>
                  <a:pt x="1574800" y="1722374"/>
                </a:lnTo>
                <a:lnTo>
                  <a:pt x="1771650" y="2125599"/>
                </a:lnTo>
                <a:lnTo>
                  <a:pt x="1719199" y="2301875"/>
                </a:lnTo>
                <a:lnTo>
                  <a:pt x="1784350" y="2633599"/>
                </a:lnTo>
                <a:lnTo>
                  <a:pt x="1823974" y="3173349"/>
                </a:lnTo>
                <a:lnTo>
                  <a:pt x="2322449" y="3349625"/>
                </a:lnTo>
                <a:lnTo>
                  <a:pt x="2676525" y="3214624"/>
                </a:lnTo>
                <a:lnTo>
                  <a:pt x="2544699" y="2820924"/>
                </a:lnTo>
                <a:lnTo>
                  <a:pt x="3160649" y="2468499"/>
                </a:lnTo>
                <a:lnTo>
                  <a:pt x="3621024" y="2447925"/>
                </a:lnTo>
                <a:lnTo>
                  <a:pt x="3883025" y="2157349"/>
                </a:lnTo>
                <a:lnTo>
                  <a:pt x="3748024" y="1589024"/>
                </a:lnTo>
                <a:lnTo>
                  <a:pt x="4137025" y="1417574"/>
                </a:lnTo>
                <a:lnTo>
                  <a:pt x="4468749" y="720725"/>
                </a:lnTo>
                <a:lnTo>
                  <a:pt x="3997325" y="0"/>
                </a:lnTo>
              </a:path>
            </a:pathLst>
          </a:custGeom>
          <a:ln w="15240">
            <a:solidFill>
              <a:srgbClr val="5B5D6B"/>
            </a:solidFill>
          </a:ln>
        </p:spPr>
        <p:txBody>
          <a:bodyPr wrap="square" lIns="0" tIns="0" rIns="0" bIns="0" rtlCol="0"/>
          <a:lstStyle/>
          <a:p>
            <a:endParaRPr dirty="0"/>
          </a:p>
        </p:txBody>
      </p:sp>
      <p:sp>
        <p:nvSpPr>
          <p:cNvPr id="4" name="object 4"/>
          <p:cNvSpPr/>
          <p:nvPr/>
        </p:nvSpPr>
        <p:spPr>
          <a:xfrm>
            <a:off x="1066800" y="1771650"/>
            <a:ext cx="6296025" cy="3756025"/>
          </a:xfrm>
          <a:custGeom>
            <a:avLst/>
            <a:gdLst/>
            <a:ahLst/>
            <a:cxnLst/>
            <a:rect l="l" t="t" r="r" b="b"/>
            <a:pathLst>
              <a:path w="6296025" h="3756025">
                <a:moveTo>
                  <a:pt x="2258949" y="103124"/>
                </a:moveTo>
                <a:lnTo>
                  <a:pt x="1822450" y="415925"/>
                </a:lnTo>
                <a:lnTo>
                  <a:pt x="1482725" y="342900"/>
                </a:lnTo>
                <a:lnTo>
                  <a:pt x="839724" y="498475"/>
                </a:lnTo>
                <a:lnTo>
                  <a:pt x="276225" y="519049"/>
                </a:lnTo>
                <a:lnTo>
                  <a:pt x="0" y="996950"/>
                </a:lnTo>
                <a:lnTo>
                  <a:pt x="144462" y="1152525"/>
                </a:lnTo>
                <a:lnTo>
                  <a:pt x="366649" y="1038225"/>
                </a:lnTo>
                <a:lnTo>
                  <a:pt x="682625" y="1090549"/>
                </a:lnTo>
                <a:lnTo>
                  <a:pt x="800100" y="1349375"/>
                </a:lnTo>
                <a:lnTo>
                  <a:pt x="550799" y="1619250"/>
                </a:lnTo>
                <a:lnTo>
                  <a:pt x="839724" y="1816100"/>
                </a:lnTo>
                <a:lnTo>
                  <a:pt x="1154049" y="1754124"/>
                </a:lnTo>
                <a:lnTo>
                  <a:pt x="1430274" y="1930400"/>
                </a:lnTo>
                <a:lnTo>
                  <a:pt x="1993900" y="1950974"/>
                </a:lnTo>
                <a:lnTo>
                  <a:pt x="2557399" y="2262124"/>
                </a:lnTo>
                <a:lnTo>
                  <a:pt x="2689225" y="2655824"/>
                </a:lnTo>
                <a:lnTo>
                  <a:pt x="2570099" y="3362325"/>
                </a:lnTo>
                <a:lnTo>
                  <a:pt x="2689225" y="3600450"/>
                </a:lnTo>
                <a:lnTo>
                  <a:pt x="3384550" y="3559175"/>
                </a:lnTo>
                <a:lnTo>
                  <a:pt x="3633724" y="3756025"/>
                </a:lnTo>
                <a:lnTo>
                  <a:pt x="4117975" y="3248025"/>
                </a:lnTo>
                <a:lnTo>
                  <a:pt x="4027424" y="2884424"/>
                </a:lnTo>
                <a:lnTo>
                  <a:pt x="4473575" y="2655824"/>
                </a:lnTo>
                <a:lnTo>
                  <a:pt x="4787900" y="2728849"/>
                </a:lnTo>
                <a:lnTo>
                  <a:pt x="5207000" y="2563749"/>
                </a:lnTo>
                <a:lnTo>
                  <a:pt x="5405374" y="1863725"/>
                </a:lnTo>
                <a:lnTo>
                  <a:pt x="5783199" y="1463675"/>
                </a:lnTo>
                <a:lnTo>
                  <a:pt x="6296025" y="1422400"/>
                </a:lnTo>
                <a:lnTo>
                  <a:pt x="6203950" y="1163574"/>
                </a:lnTo>
                <a:lnTo>
                  <a:pt x="5824474" y="893699"/>
                </a:lnTo>
                <a:lnTo>
                  <a:pt x="6059424" y="333375"/>
                </a:lnTo>
                <a:lnTo>
                  <a:pt x="5699125" y="0"/>
                </a:lnTo>
              </a:path>
            </a:pathLst>
          </a:custGeom>
          <a:ln w="16510">
            <a:solidFill>
              <a:srgbClr val="5B5D6B"/>
            </a:solidFill>
          </a:ln>
        </p:spPr>
        <p:txBody>
          <a:bodyPr wrap="square" lIns="0" tIns="0" rIns="0" bIns="0" rtlCol="0"/>
          <a:lstStyle/>
          <a:p>
            <a:endParaRPr dirty="0"/>
          </a:p>
        </p:txBody>
      </p:sp>
      <p:sp>
        <p:nvSpPr>
          <p:cNvPr id="5" name="object 5"/>
          <p:cNvSpPr/>
          <p:nvPr/>
        </p:nvSpPr>
        <p:spPr>
          <a:xfrm>
            <a:off x="31750" y="1697101"/>
            <a:ext cx="9099550" cy="4932680"/>
          </a:xfrm>
          <a:custGeom>
            <a:avLst/>
            <a:gdLst/>
            <a:ahLst/>
            <a:cxnLst/>
            <a:rect l="l" t="t" r="r" b="b"/>
            <a:pathLst>
              <a:path w="9099550" h="4932680">
                <a:moveTo>
                  <a:pt x="128587" y="0"/>
                </a:moveTo>
                <a:lnTo>
                  <a:pt x="211137" y="520700"/>
                </a:lnTo>
                <a:lnTo>
                  <a:pt x="0" y="1057148"/>
                </a:lnTo>
                <a:lnTo>
                  <a:pt x="131762" y="1938274"/>
                </a:lnTo>
                <a:lnTo>
                  <a:pt x="655637" y="2404999"/>
                </a:lnTo>
                <a:lnTo>
                  <a:pt x="1398524" y="2698623"/>
                </a:lnTo>
                <a:lnTo>
                  <a:pt x="2286000" y="2620899"/>
                </a:lnTo>
                <a:lnTo>
                  <a:pt x="2785999" y="3079623"/>
                </a:lnTo>
                <a:lnTo>
                  <a:pt x="2624074" y="3374898"/>
                </a:lnTo>
                <a:lnTo>
                  <a:pt x="1803400" y="3400298"/>
                </a:lnTo>
                <a:lnTo>
                  <a:pt x="1446149" y="3208274"/>
                </a:lnTo>
                <a:lnTo>
                  <a:pt x="1173162" y="3400298"/>
                </a:lnTo>
                <a:lnTo>
                  <a:pt x="1514475" y="4006786"/>
                </a:lnTo>
                <a:lnTo>
                  <a:pt x="1544574" y="4611624"/>
                </a:lnTo>
                <a:lnTo>
                  <a:pt x="2398649" y="4932299"/>
                </a:lnTo>
                <a:lnTo>
                  <a:pt x="2609850" y="4638611"/>
                </a:lnTo>
                <a:lnTo>
                  <a:pt x="3297174" y="4440174"/>
                </a:lnTo>
                <a:lnTo>
                  <a:pt x="4143375" y="4702111"/>
                </a:lnTo>
                <a:lnTo>
                  <a:pt x="5114925" y="4463986"/>
                </a:lnTo>
                <a:lnTo>
                  <a:pt x="5465699" y="4638611"/>
                </a:lnTo>
                <a:lnTo>
                  <a:pt x="6129274" y="4203636"/>
                </a:lnTo>
                <a:lnTo>
                  <a:pt x="6548374" y="3668649"/>
                </a:lnTo>
                <a:lnTo>
                  <a:pt x="6935724" y="3679825"/>
                </a:lnTo>
                <a:lnTo>
                  <a:pt x="7229475" y="3881374"/>
                </a:lnTo>
                <a:lnTo>
                  <a:pt x="7961249" y="3400298"/>
                </a:lnTo>
                <a:lnTo>
                  <a:pt x="8578850" y="3468624"/>
                </a:lnTo>
                <a:lnTo>
                  <a:pt x="9099550" y="3284474"/>
                </a:lnTo>
              </a:path>
            </a:pathLst>
          </a:custGeom>
          <a:ln w="16510">
            <a:solidFill>
              <a:srgbClr val="5B5D6B"/>
            </a:solidFill>
          </a:ln>
        </p:spPr>
        <p:txBody>
          <a:bodyPr wrap="square" lIns="0" tIns="0" rIns="0" bIns="0" rtlCol="0"/>
          <a:lstStyle/>
          <a:p>
            <a:endParaRPr dirty="0"/>
          </a:p>
        </p:txBody>
      </p:sp>
      <p:sp>
        <p:nvSpPr>
          <p:cNvPr id="6" name="object 6"/>
          <p:cNvSpPr/>
          <p:nvPr/>
        </p:nvSpPr>
        <p:spPr>
          <a:xfrm>
            <a:off x="384175" y="1817751"/>
            <a:ext cx="8750300" cy="4381500"/>
          </a:xfrm>
          <a:custGeom>
            <a:avLst/>
            <a:gdLst/>
            <a:ahLst/>
            <a:cxnLst/>
            <a:rect l="l" t="t" r="r" b="b"/>
            <a:pathLst>
              <a:path w="8750300" h="4381500">
                <a:moveTo>
                  <a:pt x="381000" y="0"/>
                </a:moveTo>
                <a:lnTo>
                  <a:pt x="0" y="533400"/>
                </a:lnTo>
                <a:lnTo>
                  <a:pt x="130175" y="1303274"/>
                </a:lnTo>
                <a:lnTo>
                  <a:pt x="385762" y="1385824"/>
                </a:lnTo>
                <a:lnTo>
                  <a:pt x="750887" y="1725549"/>
                </a:lnTo>
                <a:lnTo>
                  <a:pt x="884237" y="2287524"/>
                </a:lnTo>
                <a:lnTo>
                  <a:pt x="1331849" y="2379599"/>
                </a:lnTo>
                <a:lnTo>
                  <a:pt x="1997075" y="2141474"/>
                </a:lnTo>
                <a:lnTo>
                  <a:pt x="2074799" y="2370074"/>
                </a:lnTo>
                <a:lnTo>
                  <a:pt x="2573274" y="2401824"/>
                </a:lnTo>
                <a:lnTo>
                  <a:pt x="2955925" y="2960624"/>
                </a:lnTo>
                <a:lnTo>
                  <a:pt x="2647950" y="3438525"/>
                </a:lnTo>
                <a:lnTo>
                  <a:pt x="2076450" y="3519424"/>
                </a:lnTo>
                <a:lnTo>
                  <a:pt x="1574800" y="3448050"/>
                </a:lnTo>
                <a:lnTo>
                  <a:pt x="1433449" y="3562350"/>
                </a:lnTo>
                <a:lnTo>
                  <a:pt x="1600200" y="3833749"/>
                </a:lnTo>
                <a:lnTo>
                  <a:pt x="1574800" y="4029011"/>
                </a:lnTo>
                <a:lnTo>
                  <a:pt x="1804924" y="4381436"/>
                </a:lnTo>
                <a:lnTo>
                  <a:pt x="2636774" y="4163949"/>
                </a:lnTo>
                <a:lnTo>
                  <a:pt x="2738374" y="3955986"/>
                </a:lnTo>
                <a:lnTo>
                  <a:pt x="3008249" y="4049649"/>
                </a:lnTo>
                <a:lnTo>
                  <a:pt x="3711575" y="3886136"/>
                </a:lnTo>
                <a:lnTo>
                  <a:pt x="3878199" y="4308411"/>
                </a:lnTo>
                <a:lnTo>
                  <a:pt x="4556125" y="4033774"/>
                </a:lnTo>
                <a:lnTo>
                  <a:pt x="5181600" y="4113149"/>
                </a:lnTo>
                <a:lnTo>
                  <a:pt x="5591175" y="3852799"/>
                </a:lnTo>
                <a:lnTo>
                  <a:pt x="5705475" y="3303524"/>
                </a:lnTo>
                <a:lnTo>
                  <a:pt x="6370574" y="3313049"/>
                </a:lnTo>
                <a:lnTo>
                  <a:pt x="6461125" y="3054223"/>
                </a:lnTo>
                <a:lnTo>
                  <a:pt x="6729349" y="3065399"/>
                </a:lnTo>
                <a:lnTo>
                  <a:pt x="7088124" y="3324098"/>
                </a:lnTo>
                <a:lnTo>
                  <a:pt x="7677150" y="2879598"/>
                </a:lnTo>
                <a:lnTo>
                  <a:pt x="8294624" y="2833624"/>
                </a:lnTo>
                <a:lnTo>
                  <a:pt x="8520049" y="2493899"/>
                </a:lnTo>
                <a:lnTo>
                  <a:pt x="8750300" y="2516124"/>
                </a:lnTo>
              </a:path>
            </a:pathLst>
          </a:custGeom>
          <a:ln w="15240">
            <a:solidFill>
              <a:srgbClr val="5B5D6B"/>
            </a:solidFill>
          </a:ln>
        </p:spPr>
        <p:txBody>
          <a:bodyPr wrap="square" lIns="0" tIns="0" rIns="0" bIns="0" rtlCol="0"/>
          <a:lstStyle/>
          <a:p>
            <a:endParaRPr dirty="0"/>
          </a:p>
        </p:txBody>
      </p:sp>
      <p:sp>
        <p:nvSpPr>
          <p:cNvPr id="7" name="object 7"/>
          <p:cNvSpPr/>
          <p:nvPr/>
        </p:nvSpPr>
        <p:spPr>
          <a:xfrm>
            <a:off x="7683500" y="1562100"/>
            <a:ext cx="1254125" cy="1887855"/>
          </a:xfrm>
          <a:custGeom>
            <a:avLst/>
            <a:gdLst/>
            <a:ahLst/>
            <a:cxnLst/>
            <a:rect l="l" t="t" r="r" b="b"/>
            <a:pathLst>
              <a:path w="1254125" h="1887854">
                <a:moveTo>
                  <a:pt x="220599" y="0"/>
                </a:moveTo>
                <a:lnTo>
                  <a:pt x="333375" y="369824"/>
                </a:lnTo>
                <a:lnTo>
                  <a:pt x="252349" y="1020699"/>
                </a:lnTo>
                <a:lnTo>
                  <a:pt x="720725" y="1223899"/>
                </a:lnTo>
                <a:lnTo>
                  <a:pt x="960501" y="1660525"/>
                </a:lnTo>
                <a:lnTo>
                  <a:pt x="1254125" y="1887601"/>
                </a:lnTo>
                <a:lnTo>
                  <a:pt x="857250" y="1763776"/>
                </a:lnTo>
                <a:lnTo>
                  <a:pt x="576199" y="1401699"/>
                </a:lnTo>
                <a:lnTo>
                  <a:pt x="220599" y="1352550"/>
                </a:lnTo>
                <a:lnTo>
                  <a:pt x="0" y="792099"/>
                </a:lnTo>
                <a:lnTo>
                  <a:pt x="76200" y="331724"/>
                </a:lnTo>
              </a:path>
            </a:pathLst>
          </a:custGeom>
          <a:ln w="15240">
            <a:solidFill>
              <a:srgbClr val="5B5D6B"/>
            </a:solidFill>
          </a:ln>
        </p:spPr>
        <p:txBody>
          <a:bodyPr wrap="square" lIns="0" tIns="0" rIns="0" bIns="0" rtlCol="0"/>
          <a:lstStyle/>
          <a:p>
            <a:endParaRPr dirty="0"/>
          </a:p>
        </p:txBody>
      </p:sp>
      <p:sp>
        <p:nvSpPr>
          <p:cNvPr id="8" name="object 8"/>
          <p:cNvSpPr/>
          <p:nvPr/>
        </p:nvSpPr>
        <p:spPr>
          <a:xfrm>
            <a:off x="8212201" y="1422400"/>
            <a:ext cx="919480" cy="1773555"/>
          </a:xfrm>
          <a:custGeom>
            <a:avLst/>
            <a:gdLst/>
            <a:ahLst/>
            <a:cxnLst/>
            <a:rect l="l" t="t" r="r" b="b"/>
            <a:pathLst>
              <a:path w="919479" h="1773555">
                <a:moveTo>
                  <a:pt x="0" y="0"/>
                </a:moveTo>
                <a:lnTo>
                  <a:pt x="203200" y="520700"/>
                </a:lnTo>
                <a:lnTo>
                  <a:pt x="14224" y="1046099"/>
                </a:lnTo>
                <a:lnTo>
                  <a:pt x="63500" y="1211326"/>
                </a:lnTo>
                <a:lnTo>
                  <a:pt x="371475" y="1173226"/>
                </a:lnTo>
                <a:lnTo>
                  <a:pt x="546100" y="1674749"/>
                </a:lnTo>
                <a:lnTo>
                  <a:pt x="919099" y="1773174"/>
                </a:lnTo>
              </a:path>
            </a:pathLst>
          </a:custGeom>
          <a:ln w="16510">
            <a:solidFill>
              <a:srgbClr val="5B5D6B"/>
            </a:solidFill>
          </a:ln>
        </p:spPr>
        <p:txBody>
          <a:bodyPr wrap="square" lIns="0" tIns="0" rIns="0" bIns="0" rtlCol="0"/>
          <a:lstStyle/>
          <a:p>
            <a:endParaRPr dirty="0"/>
          </a:p>
        </p:txBody>
      </p:sp>
      <p:sp>
        <p:nvSpPr>
          <p:cNvPr id="9" name="object 9"/>
          <p:cNvSpPr/>
          <p:nvPr/>
        </p:nvSpPr>
        <p:spPr>
          <a:xfrm>
            <a:off x="5224526" y="1536700"/>
            <a:ext cx="3919854" cy="3803650"/>
          </a:xfrm>
          <a:custGeom>
            <a:avLst/>
            <a:gdLst/>
            <a:ahLst/>
            <a:cxnLst/>
            <a:rect l="l" t="t" r="r" b="b"/>
            <a:pathLst>
              <a:path w="3919854" h="3803650">
                <a:moveTo>
                  <a:pt x="1774825" y="0"/>
                </a:moveTo>
                <a:lnTo>
                  <a:pt x="1871599" y="357124"/>
                </a:lnTo>
                <a:lnTo>
                  <a:pt x="2211324" y="538099"/>
                </a:lnTo>
                <a:lnTo>
                  <a:pt x="2228850" y="869950"/>
                </a:lnTo>
                <a:lnTo>
                  <a:pt x="2130425" y="1162050"/>
                </a:lnTo>
                <a:lnTo>
                  <a:pt x="2276475" y="1468374"/>
                </a:lnTo>
                <a:lnTo>
                  <a:pt x="2309749" y="1760474"/>
                </a:lnTo>
                <a:lnTo>
                  <a:pt x="2081149" y="1812925"/>
                </a:lnTo>
                <a:lnTo>
                  <a:pt x="1470025" y="2197100"/>
                </a:lnTo>
                <a:lnTo>
                  <a:pt x="1547749" y="2311400"/>
                </a:lnTo>
                <a:lnTo>
                  <a:pt x="1517650" y="2578100"/>
                </a:lnTo>
                <a:lnTo>
                  <a:pt x="1241425" y="2884424"/>
                </a:lnTo>
                <a:lnTo>
                  <a:pt x="855599" y="3140075"/>
                </a:lnTo>
                <a:lnTo>
                  <a:pt x="241300" y="3216275"/>
                </a:lnTo>
                <a:lnTo>
                  <a:pt x="30099" y="3573399"/>
                </a:lnTo>
                <a:lnTo>
                  <a:pt x="0" y="3803650"/>
                </a:lnTo>
                <a:lnTo>
                  <a:pt x="338074" y="3459099"/>
                </a:lnTo>
                <a:lnTo>
                  <a:pt x="998474" y="3317875"/>
                </a:lnTo>
                <a:lnTo>
                  <a:pt x="1419225" y="3025775"/>
                </a:lnTo>
                <a:lnTo>
                  <a:pt x="1952625" y="3152775"/>
                </a:lnTo>
                <a:lnTo>
                  <a:pt x="2647950" y="3025775"/>
                </a:lnTo>
                <a:lnTo>
                  <a:pt x="3147949" y="2770124"/>
                </a:lnTo>
                <a:lnTo>
                  <a:pt x="3197225" y="2540000"/>
                </a:lnTo>
                <a:lnTo>
                  <a:pt x="3551174" y="2374900"/>
                </a:lnTo>
                <a:lnTo>
                  <a:pt x="3744849" y="2463800"/>
                </a:lnTo>
                <a:lnTo>
                  <a:pt x="3919474" y="2349919"/>
                </a:lnTo>
              </a:path>
            </a:pathLst>
          </a:custGeom>
          <a:ln w="16509">
            <a:solidFill>
              <a:srgbClr val="5B5D6B"/>
            </a:solidFill>
          </a:ln>
        </p:spPr>
        <p:txBody>
          <a:bodyPr wrap="square" lIns="0" tIns="0" rIns="0" bIns="0" rtlCol="0"/>
          <a:lstStyle/>
          <a:p>
            <a:endParaRPr dirty="0"/>
          </a:p>
        </p:txBody>
      </p:sp>
      <p:sp>
        <p:nvSpPr>
          <p:cNvPr id="10" name="object 10"/>
          <p:cNvSpPr/>
          <p:nvPr/>
        </p:nvSpPr>
        <p:spPr>
          <a:xfrm>
            <a:off x="3756025" y="1693926"/>
            <a:ext cx="2221230" cy="2141855"/>
          </a:xfrm>
          <a:custGeom>
            <a:avLst/>
            <a:gdLst/>
            <a:ahLst/>
            <a:cxnLst/>
            <a:rect l="l" t="t" r="r" b="b"/>
            <a:pathLst>
              <a:path w="2221229" h="2141854">
                <a:moveTo>
                  <a:pt x="984250" y="245999"/>
                </a:moveTo>
                <a:lnTo>
                  <a:pt x="668274" y="245999"/>
                </a:lnTo>
                <a:lnTo>
                  <a:pt x="325374" y="804799"/>
                </a:lnTo>
                <a:lnTo>
                  <a:pt x="0" y="1068324"/>
                </a:lnTo>
                <a:lnTo>
                  <a:pt x="773049" y="1242949"/>
                </a:lnTo>
                <a:lnTo>
                  <a:pt x="674624" y="1601724"/>
                </a:lnTo>
                <a:lnTo>
                  <a:pt x="979551" y="1724025"/>
                </a:lnTo>
                <a:lnTo>
                  <a:pt x="790575" y="2141474"/>
                </a:lnTo>
                <a:lnTo>
                  <a:pt x="1525651" y="1642999"/>
                </a:lnTo>
                <a:lnTo>
                  <a:pt x="1470025" y="1231900"/>
                </a:lnTo>
                <a:lnTo>
                  <a:pt x="1874901" y="1188974"/>
                </a:lnTo>
                <a:lnTo>
                  <a:pt x="2220976" y="954024"/>
                </a:lnTo>
                <a:lnTo>
                  <a:pt x="2087626" y="660400"/>
                </a:lnTo>
                <a:lnTo>
                  <a:pt x="2128901" y="311150"/>
                </a:lnTo>
                <a:lnTo>
                  <a:pt x="1859026" y="260350"/>
                </a:lnTo>
                <a:lnTo>
                  <a:pt x="1473200" y="0"/>
                </a:lnTo>
                <a:lnTo>
                  <a:pt x="984250" y="245999"/>
                </a:lnTo>
                <a:close/>
              </a:path>
            </a:pathLst>
          </a:custGeom>
          <a:ln w="17780">
            <a:solidFill>
              <a:srgbClr val="5B5D6B"/>
            </a:solidFill>
          </a:ln>
        </p:spPr>
        <p:txBody>
          <a:bodyPr wrap="square" lIns="0" tIns="0" rIns="0" bIns="0" rtlCol="0"/>
          <a:lstStyle/>
          <a:p>
            <a:endParaRPr dirty="0"/>
          </a:p>
        </p:txBody>
      </p:sp>
      <p:sp>
        <p:nvSpPr>
          <p:cNvPr id="11" name="object 11"/>
          <p:cNvSpPr/>
          <p:nvPr/>
        </p:nvSpPr>
        <p:spPr>
          <a:xfrm>
            <a:off x="6786626" y="3224148"/>
            <a:ext cx="1993900" cy="1285875"/>
          </a:xfrm>
          <a:custGeom>
            <a:avLst/>
            <a:gdLst/>
            <a:ahLst/>
            <a:cxnLst/>
            <a:rect l="l" t="t" r="r" b="b"/>
            <a:pathLst>
              <a:path w="1993900" h="1285875">
                <a:moveTo>
                  <a:pt x="1141349" y="290575"/>
                </a:moveTo>
                <a:lnTo>
                  <a:pt x="1206500" y="52450"/>
                </a:lnTo>
                <a:lnTo>
                  <a:pt x="1403350" y="0"/>
                </a:lnTo>
                <a:lnTo>
                  <a:pt x="1560449" y="123951"/>
                </a:lnTo>
                <a:lnTo>
                  <a:pt x="1717675" y="393826"/>
                </a:lnTo>
                <a:lnTo>
                  <a:pt x="1993900" y="363600"/>
                </a:lnTo>
                <a:lnTo>
                  <a:pt x="1981200" y="569976"/>
                </a:lnTo>
                <a:lnTo>
                  <a:pt x="1612900" y="684276"/>
                </a:lnTo>
                <a:lnTo>
                  <a:pt x="1395349" y="662051"/>
                </a:lnTo>
                <a:lnTo>
                  <a:pt x="1141349" y="763651"/>
                </a:lnTo>
                <a:lnTo>
                  <a:pt x="938149" y="1004951"/>
                </a:lnTo>
                <a:lnTo>
                  <a:pt x="671449" y="852551"/>
                </a:lnTo>
                <a:lnTo>
                  <a:pt x="406400" y="1285875"/>
                </a:lnTo>
                <a:lnTo>
                  <a:pt x="104775" y="1212850"/>
                </a:lnTo>
                <a:lnTo>
                  <a:pt x="0" y="954151"/>
                </a:lnTo>
                <a:lnTo>
                  <a:pt x="249174" y="766826"/>
                </a:lnTo>
                <a:lnTo>
                  <a:pt x="393700" y="446150"/>
                </a:lnTo>
                <a:lnTo>
                  <a:pt x="695325" y="238251"/>
                </a:lnTo>
                <a:lnTo>
                  <a:pt x="1141349" y="300100"/>
                </a:lnTo>
              </a:path>
            </a:pathLst>
          </a:custGeom>
          <a:ln w="17780">
            <a:solidFill>
              <a:srgbClr val="5B5D6B"/>
            </a:solidFill>
          </a:ln>
        </p:spPr>
        <p:txBody>
          <a:bodyPr wrap="square" lIns="0" tIns="0" rIns="0" bIns="0" rtlCol="0"/>
          <a:lstStyle/>
          <a:p>
            <a:endParaRPr dirty="0"/>
          </a:p>
        </p:txBody>
      </p:sp>
      <p:sp>
        <p:nvSpPr>
          <p:cNvPr id="12" name="object 12"/>
          <p:cNvSpPr/>
          <p:nvPr/>
        </p:nvSpPr>
        <p:spPr>
          <a:xfrm>
            <a:off x="4625975" y="5518150"/>
            <a:ext cx="4518025" cy="1250950"/>
          </a:xfrm>
          <a:custGeom>
            <a:avLst/>
            <a:gdLst/>
            <a:ahLst/>
            <a:cxnLst/>
            <a:rect l="l" t="t" r="r" b="b"/>
            <a:pathLst>
              <a:path w="4518025" h="1250950">
                <a:moveTo>
                  <a:pt x="4505325" y="25400"/>
                </a:moveTo>
                <a:lnTo>
                  <a:pt x="3957574" y="0"/>
                </a:lnTo>
                <a:lnTo>
                  <a:pt x="3616325" y="128587"/>
                </a:lnTo>
                <a:lnTo>
                  <a:pt x="3073400" y="69850"/>
                </a:lnTo>
                <a:lnTo>
                  <a:pt x="2760599" y="561975"/>
                </a:lnTo>
                <a:lnTo>
                  <a:pt x="2540000" y="336550"/>
                </a:lnTo>
                <a:lnTo>
                  <a:pt x="2146300" y="488950"/>
                </a:lnTo>
                <a:lnTo>
                  <a:pt x="2293874" y="817562"/>
                </a:lnTo>
                <a:lnTo>
                  <a:pt x="1701800" y="654050"/>
                </a:lnTo>
                <a:lnTo>
                  <a:pt x="1409700" y="857250"/>
                </a:lnTo>
                <a:lnTo>
                  <a:pt x="0" y="1047750"/>
                </a:lnTo>
                <a:lnTo>
                  <a:pt x="457200" y="1250948"/>
                </a:lnTo>
                <a:lnTo>
                  <a:pt x="1651000" y="1073150"/>
                </a:lnTo>
                <a:lnTo>
                  <a:pt x="2019300" y="1187450"/>
                </a:lnTo>
                <a:lnTo>
                  <a:pt x="3327400" y="1096962"/>
                </a:lnTo>
                <a:lnTo>
                  <a:pt x="3683000" y="1187450"/>
                </a:lnTo>
                <a:lnTo>
                  <a:pt x="3898900" y="946150"/>
                </a:lnTo>
                <a:lnTo>
                  <a:pt x="4305300" y="1136650"/>
                </a:lnTo>
                <a:lnTo>
                  <a:pt x="4311650" y="538162"/>
                </a:lnTo>
                <a:lnTo>
                  <a:pt x="4518025" y="411523"/>
                </a:lnTo>
              </a:path>
            </a:pathLst>
          </a:custGeom>
          <a:ln w="17780">
            <a:solidFill>
              <a:srgbClr val="5B5D6B"/>
            </a:solidFill>
          </a:ln>
        </p:spPr>
        <p:txBody>
          <a:bodyPr wrap="square" lIns="0" tIns="0" rIns="0" bIns="0" rtlCol="0"/>
          <a:lstStyle/>
          <a:p>
            <a:endParaRPr dirty="0"/>
          </a:p>
        </p:txBody>
      </p:sp>
      <p:sp>
        <p:nvSpPr>
          <p:cNvPr id="13" name="object 13"/>
          <p:cNvSpPr/>
          <p:nvPr/>
        </p:nvSpPr>
        <p:spPr>
          <a:xfrm>
            <a:off x="8640826" y="1463675"/>
            <a:ext cx="503555" cy="1355725"/>
          </a:xfrm>
          <a:custGeom>
            <a:avLst/>
            <a:gdLst/>
            <a:ahLst/>
            <a:cxnLst/>
            <a:rect l="l" t="t" r="r" b="b"/>
            <a:pathLst>
              <a:path w="503554" h="1355725">
                <a:moveTo>
                  <a:pt x="0" y="0"/>
                </a:moveTo>
                <a:lnTo>
                  <a:pt x="168275" y="496824"/>
                </a:lnTo>
                <a:lnTo>
                  <a:pt x="168275" y="1006475"/>
                </a:lnTo>
                <a:lnTo>
                  <a:pt x="425450" y="1355725"/>
                </a:lnTo>
                <a:lnTo>
                  <a:pt x="441325" y="915924"/>
                </a:lnTo>
                <a:lnTo>
                  <a:pt x="377825" y="635000"/>
                </a:lnTo>
                <a:lnTo>
                  <a:pt x="503174" y="387274"/>
                </a:lnTo>
              </a:path>
            </a:pathLst>
          </a:custGeom>
          <a:ln w="17780">
            <a:solidFill>
              <a:srgbClr val="5B5D6B"/>
            </a:solidFill>
          </a:ln>
        </p:spPr>
        <p:txBody>
          <a:bodyPr wrap="square" lIns="0" tIns="0" rIns="0" bIns="0" rtlCol="0"/>
          <a:lstStyle/>
          <a:p>
            <a:endParaRPr dirty="0"/>
          </a:p>
        </p:txBody>
      </p:sp>
      <p:sp>
        <p:nvSpPr>
          <p:cNvPr id="14" name="object 14"/>
          <p:cNvSpPr/>
          <p:nvPr/>
        </p:nvSpPr>
        <p:spPr>
          <a:xfrm>
            <a:off x="7864475" y="5664200"/>
            <a:ext cx="1025525" cy="622300"/>
          </a:xfrm>
          <a:custGeom>
            <a:avLst/>
            <a:gdLst/>
            <a:ahLst/>
            <a:cxnLst/>
            <a:rect l="l" t="t" r="r" b="b"/>
            <a:pathLst>
              <a:path w="1025525" h="622300">
                <a:moveTo>
                  <a:pt x="800100" y="0"/>
                </a:moveTo>
                <a:lnTo>
                  <a:pt x="508000" y="96837"/>
                </a:lnTo>
                <a:lnTo>
                  <a:pt x="377825" y="173037"/>
                </a:lnTo>
                <a:lnTo>
                  <a:pt x="228600" y="342900"/>
                </a:lnTo>
                <a:lnTo>
                  <a:pt x="0" y="622300"/>
                </a:lnTo>
                <a:lnTo>
                  <a:pt x="571500" y="417512"/>
                </a:lnTo>
                <a:lnTo>
                  <a:pt x="685800" y="288925"/>
                </a:lnTo>
                <a:lnTo>
                  <a:pt x="1025525" y="225425"/>
                </a:lnTo>
                <a:lnTo>
                  <a:pt x="800100" y="0"/>
                </a:lnTo>
                <a:close/>
              </a:path>
            </a:pathLst>
          </a:custGeom>
          <a:ln w="17780">
            <a:solidFill>
              <a:srgbClr val="5B5D6B"/>
            </a:solidFill>
          </a:ln>
        </p:spPr>
        <p:txBody>
          <a:bodyPr wrap="square" lIns="0" tIns="0" rIns="0" bIns="0" rtlCol="0"/>
          <a:lstStyle/>
          <a:p>
            <a:endParaRPr dirty="0"/>
          </a:p>
        </p:txBody>
      </p:sp>
      <p:sp>
        <p:nvSpPr>
          <p:cNvPr id="15" name="object 15"/>
          <p:cNvSpPr/>
          <p:nvPr/>
        </p:nvSpPr>
        <p:spPr>
          <a:xfrm>
            <a:off x="79375" y="3810000"/>
            <a:ext cx="4343400" cy="3048000"/>
          </a:xfrm>
          <a:custGeom>
            <a:avLst/>
            <a:gdLst/>
            <a:ahLst/>
            <a:cxnLst/>
            <a:rect l="l" t="t" r="r" b="b"/>
            <a:pathLst>
              <a:path w="4343400" h="3048000">
                <a:moveTo>
                  <a:pt x="0" y="0"/>
                </a:moveTo>
                <a:lnTo>
                  <a:pt x="152400" y="533400"/>
                </a:lnTo>
                <a:lnTo>
                  <a:pt x="609600" y="609600"/>
                </a:lnTo>
                <a:lnTo>
                  <a:pt x="914400" y="1143000"/>
                </a:lnTo>
                <a:lnTo>
                  <a:pt x="838200" y="1524000"/>
                </a:lnTo>
                <a:lnTo>
                  <a:pt x="1066800" y="1752600"/>
                </a:lnTo>
                <a:lnTo>
                  <a:pt x="914400" y="2209800"/>
                </a:lnTo>
                <a:lnTo>
                  <a:pt x="990600" y="2590800"/>
                </a:lnTo>
                <a:lnTo>
                  <a:pt x="2362200" y="2971798"/>
                </a:lnTo>
                <a:lnTo>
                  <a:pt x="2667000" y="2743200"/>
                </a:lnTo>
                <a:lnTo>
                  <a:pt x="3505200" y="2743200"/>
                </a:lnTo>
                <a:lnTo>
                  <a:pt x="3657600" y="2590800"/>
                </a:lnTo>
                <a:lnTo>
                  <a:pt x="4343400" y="2971798"/>
                </a:lnTo>
                <a:lnTo>
                  <a:pt x="4191000" y="3047999"/>
                </a:lnTo>
                <a:lnTo>
                  <a:pt x="3657600" y="2895600"/>
                </a:lnTo>
                <a:lnTo>
                  <a:pt x="3429000" y="2971798"/>
                </a:lnTo>
                <a:lnTo>
                  <a:pt x="2590800" y="3047999"/>
                </a:lnTo>
                <a:lnTo>
                  <a:pt x="2286000" y="3047999"/>
                </a:lnTo>
                <a:lnTo>
                  <a:pt x="762000" y="2895600"/>
                </a:lnTo>
                <a:lnTo>
                  <a:pt x="304800" y="2971798"/>
                </a:lnTo>
                <a:lnTo>
                  <a:pt x="152400" y="2667000"/>
                </a:lnTo>
                <a:lnTo>
                  <a:pt x="457200" y="2286000"/>
                </a:lnTo>
                <a:lnTo>
                  <a:pt x="533400" y="1752600"/>
                </a:lnTo>
                <a:lnTo>
                  <a:pt x="228600" y="1371600"/>
                </a:lnTo>
                <a:lnTo>
                  <a:pt x="381000" y="990600"/>
                </a:lnTo>
                <a:lnTo>
                  <a:pt x="76200" y="838200"/>
                </a:lnTo>
                <a:lnTo>
                  <a:pt x="0" y="0"/>
                </a:lnTo>
                <a:close/>
              </a:path>
            </a:pathLst>
          </a:custGeom>
          <a:ln w="9525">
            <a:solidFill>
              <a:srgbClr val="5B5D6B"/>
            </a:solidFill>
          </a:ln>
        </p:spPr>
        <p:txBody>
          <a:bodyPr wrap="square" lIns="0" tIns="0" rIns="0" bIns="0" rtlCol="0"/>
          <a:lstStyle/>
          <a:p>
            <a:endParaRPr dirty="0"/>
          </a:p>
        </p:txBody>
      </p:sp>
      <p:sp>
        <p:nvSpPr>
          <p:cNvPr id="16" name="object 16"/>
          <p:cNvSpPr/>
          <p:nvPr/>
        </p:nvSpPr>
        <p:spPr>
          <a:xfrm>
            <a:off x="125647" y="6115342"/>
            <a:ext cx="64769" cy="117475"/>
          </a:xfrm>
          <a:custGeom>
            <a:avLst/>
            <a:gdLst/>
            <a:ahLst/>
            <a:cxnLst/>
            <a:rect l="l" t="t" r="r" b="b"/>
            <a:pathLst>
              <a:path w="64769" h="117475">
                <a:moveTo>
                  <a:pt x="47123" y="0"/>
                </a:moveTo>
                <a:lnTo>
                  <a:pt x="0" y="109346"/>
                </a:lnTo>
                <a:lnTo>
                  <a:pt x="17494" y="116890"/>
                </a:lnTo>
                <a:lnTo>
                  <a:pt x="64623" y="7543"/>
                </a:lnTo>
                <a:lnTo>
                  <a:pt x="47123" y="0"/>
                </a:lnTo>
                <a:close/>
              </a:path>
            </a:pathLst>
          </a:custGeom>
          <a:solidFill>
            <a:srgbClr val="5B5D6B"/>
          </a:solidFill>
        </p:spPr>
        <p:txBody>
          <a:bodyPr wrap="square" lIns="0" tIns="0" rIns="0" bIns="0" rtlCol="0"/>
          <a:lstStyle/>
          <a:p>
            <a:endParaRPr dirty="0"/>
          </a:p>
        </p:txBody>
      </p:sp>
      <p:sp>
        <p:nvSpPr>
          <p:cNvPr id="17" name="object 17"/>
          <p:cNvSpPr/>
          <p:nvPr/>
        </p:nvSpPr>
        <p:spPr>
          <a:xfrm>
            <a:off x="79611" y="6110579"/>
            <a:ext cx="64769" cy="117475"/>
          </a:xfrm>
          <a:custGeom>
            <a:avLst/>
            <a:gdLst/>
            <a:ahLst/>
            <a:cxnLst/>
            <a:rect l="l" t="t" r="r" b="b"/>
            <a:pathLst>
              <a:path w="64769" h="117475">
                <a:moveTo>
                  <a:pt x="47122" y="0"/>
                </a:moveTo>
                <a:lnTo>
                  <a:pt x="0" y="109346"/>
                </a:lnTo>
                <a:lnTo>
                  <a:pt x="17494" y="116890"/>
                </a:lnTo>
                <a:lnTo>
                  <a:pt x="64622" y="7543"/>
                </a:lnTo>
                <a:lnTo>
                  <a:pt x="47122" y="0"/>
                </a:lnTo>
                <a:close/>
              </a:path>
            </a:pathLst>
          </a:custGeom>
          <a:solidFill>
            <a:srgbClr val="5B5D6B"/>
          </a:solidFill>
        </p:spPr>
        <p:txBody>
          <a:bodyPr wrap="square" lIns="0" tIns="0" rIns="0" bIns="0" rtlCol="0"/>
          <a:lstStyle/>
          <a:p>
            <a:endParaRPr dirty="0"/>
          </a:p>
        </p:txBody>
      </p:sp>
      <p:sp>
        <p:nvSpPr>
          <p:cNvPr id="18" name="object 18"/>
          <p:cNvSpPr/>
          <p:nvPr/>
        </p:nvSpPr>
        <p:spPr>
          <a:xfrm>
            <a:off x="36747" y="6102642"/>
            <a:ext cx="64769" cy="117475"/>
          </a:xfrm>
          <a:custGeom>
            <a:avLst/>
            <a:gdLst/>
            <a:ahLst/>
            <a:cxnLst/>
            <a:rect l="l" t="t" r="r" b="b"/>
            <a:pathLst>
              <a:path w="64769" h="117475">
                <a:moveTo>
                  <a:pt x="47123" y="0"/>
                </a:moveTo>
                <a:lnTo>
                  <a:pt x="0" y="109346"/>
                </a:lnTo>
                <a:lnTo>
                  <a:pt x="17494" y="116890"/>
                </a:lnTo>
                <a:lnTo>
                  <a:pt x="64617" y="7543"/>
                </a:lnTo>
                <a:lnTo>
                  <a:pt x="47123" y="0"/>
                </a:lnTo>
                <a:close/>
              </a:path>
            </a:pathLst>
          </a:custGeom>
          <a:solidFill>
            <a:srgbClr val="5B5D6B"/>
          </a:solidFill>
        </p:spPr>
        <p:txBody>
          <a:bodyPr wrap="square" lIns="0" tIns="0" rIns="0" bIns="0" rtlCol="0"/>
          <a:lstStyle/>
          <a:p>
            <a:endParaRPr dirty="0"/>
          </a:p>
        </p:txBody>
      </p:sp>
      <p:sp>
        <p:nvSpPr>
          <p:cNvPr id="19" name="object 19"/>
          <p:cNvSpPr/>
          <p:nvPr/>
        </p:nvSpPr>
        <p:spPr>
          <a:xfrm>
            <a:off x="367665" y="6119786"/>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0" name="object 20"/>
          <p:cNvSpPr/>
          <p:nvPr/>
        </p:nvSpPr>
        <p:spPr>
          <a:xfrm>
            <a:off x="324802" y="6127724"/>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1" name="object 21"/>
          <p:cNvSpPr/>
          <p:nvPr/>
        </p:nvSpPr>
        <p:spPr>
          <a:xfrm>
            <a:off x="273431" y="6126289"/>
            <a:ext cx="45720" cy="111125"/>
          </a:xfrm>
          <a:custGeom>
            <a:avLst/>
            <a:gdLst/>
            <a:ahLst/>
            <a:cxnLst/>
            <a:rect l="l" t="t" r="r" b="b"/>
            <a:pathLst>
              <a:path w="45720" h="111125">
                <a:moveTo>
                  <a:pt x="26809" y="0"/>
                </a:moveTo>
                <a:lnTo>
                  <a:pt x="0" y="106210"/>
                </a:lnTo>
                <a:lnTo>
                  <a:pt x="18465" y="110871"/>
                </a:lnTo>
                <a:lnTo>
                  <a:pt x="45275" y="4660"/>
                </a:lnTo>
                <a:lnTo>
                  <a:pt x="26809" y="0"/>
                </a:lnTo>
                <a:close/>
              </a:path>
            </a:pathLst>
          </a:custGeom>
          <a:solidFill>
            <a:srgbClr val="5B5D6B"/>
          </a:solidFill>
        </p:spPr>
        <p:txBody>
          <a:bodyPr wrap="square" lIns="0" tIns="0" rIns="0" bIns="0" rtlCol="0"/>
          <a:lstStyle/>
          <a:p>
            <a:endParaRPr dirty="0"/>
          </a:p>
        </p:txBody>
      </p:sp>
      <p:sp>
        <p:nvSpPr>
          <p:cNvPr id="22" name="object 22"/>
          <p:cNvSpPr/>
          <p:nvPr/>
        </p:nvSpPr>
        <p:spPr>
          <a:xfrm>
            <a:off x="227571" y="6123101"/>
            <a:ext cx="45085" cy="111125"/>
          </a:xfrm>
          <a:custGeom>
            <a:avLst/>
            <a:gdLst/>
            <a:ahLst/>
            <a:cxnLst/>
            <a:rect l="l" t="t" r="r" b="b"/>
            <a:pathLst>
              <a:path w="45085" h="111125">
                <a:moveTo>
                  <a:pt x="26441" y="0"/>
                </a:moveTo>
                <a:lnTo>
                  <a:pt x="0" y="106298"/>
                </a:lnTo>
                <a:lnTo>
                  <a:pt x="18478" y="110896"/>
                </a:lnTo>
                <a:lnTo>
                  <a:pt x="44919" y="4597"/>
                </a:lnTo>
                <a:lnTo>
                  <a:pt x="26441" y="0"/>
                </a:lnTo>
                <a:close/>
              </a:path>
            </a:pathLst>
          </a:custGeom>
          <a:solidFill>
            <a:srgbClr val="5B5D6B"/>
          </a:solidFill>
        </p:spPr>
        <p:txBody>
          <a:bodyPr wrap="square" lIns="0" tIns="0" rIns="0" bIns="0" rtlCol="0"/>
          <a:lstStyle/>
          <a:p>
            <a:endParaRPr dirty="0"/>
          </a:p>
        </p:txBody>
      </p:sp>
      <p:sp>
        <p:nvSpPr>
          <p:cNvPr id="23" name="object 23"/>
          <p:cNvSpPr/>
          <p:nvPr/>
        </p:nvSpPr>
        <p:spPr>
          <a:xfrm>
            <a:off x="631031" y="6096736"/>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4" name="object 24"/>
          <p:cNvSpPr/>
          <p:nvPr/>
        </p:nvSpPr>
        <p:spPr>
          <a:xfrm>
            <a:off x="581818" y="6101499"/>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5" name="object 25"/>
          <p:cNvSpPr/>
          <p:nvPr/>
        </p:nvSpPr>
        <p:spPr>
          <a:xfrm>
            <a:off x="521766" y="6109068"/>
            <a:ext cx="25400" cy="110489"/>
          </a:xfrm>
          <a:custGeom>
            <a:avLst/>
            <a:gdLst/>
            <a:ahLst/>
            <a:cxnLst/>
            <a:rect l="l" t="t" r="r" b="b"/>
            <a:pathLst>
              <a:path w="25400" h="110489">
                <a:moveTo>
                  <a:pt x="5829" y="0"/>
                </a:moveTo>
                <a:lnTo>
                  <a:pt x="0" y="109372"/>
                </a:lnTo>
                <a:lnTo>
                  <a:pt x="19024" y="110388"/>
                </a:lnTo>
                <a:lnTo>
                  <a:pt x="24853" y="1016"/>
                </a:lnTo>
                <a:lnTo>
                  <a:pt x="5829" y="0"/>
                </a:lnTo>
                <a:close/>
              </a:path>
            </a:pathLst>
          </a:custGeom>
          <a:solidFill>
            <a:srgbClr val="5B5D6B"/>
          </a:solidFill>
        </p:spPr>
        <p:txBody>
          <a:bodyPr wrap="square" lIns="0" tIns="0" rIns="0" bIns="0" rtlCol="0"/>
          <a:lstStyle/>
          <a:p>
            <a:endParaRPr dirty="0"/>
          </a:p>
        </p:txBody>
      </p:sp>
      <p:sp>
        <p:nvSpPr>
          <p:cNvPr id="26" name="object 26"/>
          <p:cNvSpPr/>
          <p:nvPr/>
        </p:nvSpPr>
        <p:spPr>
          <a:xfrm>
            <a:off x="468541" y="6116764"/>
            <a:ext cx="29845" cy="111125"/>
          </a:xfrm>
          <a:custGeom>
            <a:avLst/>
            <a:gdLst/>
            <a:ahLst/>
            <a:cxnLst/>
            <a:rect l="l" t="t" r="r" b="b"/>
            <a:pathLst>
              <a:path w="29845" h="111125">
                <a:moveTo>
                  <a:pt x="10744" y="0"/>
                </a:moveTo>
                <a:lnTo>
                  <a:pt x="0" y="109004"/>
                </a:lnTo>
                <a:lnTo>
                  <a:pt x="18961" y="110871"/>
                </a:lnTo>
                <a:lnTo>
                  <a:pt x="29705" y="1866"/>
                </a:lnTo>
                <a:lnTo>
                  <a:pt x="10744" y="0"/>
                </a:lnTo>
                <a:close/>
              </a:path>
            </a:pathLst>
          </a:custGeom>
          <a:solidFill>
            <a:srgbClr val="5B5D6B"/>
          </a:solidFill>
        </p:spPr>
        <p:txBody>
          <a:bodyPr wrap="square" lIns="0" tIns="0" rIns="0" bIns="0" rtlCol="0"/>
          <a:lstStyle/>
          <a:p>
            <a:endParaRPr dirty="0"/>
          </a:p>
        </p:txBody>
      </p:sp>
      <p:sp>
        <p:nvSpPr>
          <p:cNvPr id="27" name="object 27"/>
          <p:cNvSpPr/>
          <p:nvPr/>
        </p:nvSpPr>
        <p:spPr>
          <a:xfrm>
            <a:off x="849922" y="6037160"/>
            <a:ext cx="38735" cy="102235"/>
          </a:xfrm>
          <a:custGeom>
            <a:avLst/>
            <a:gdLst/>
            <a:ahLst/>
            <a:cxnLst/>
            <a:rect l="l" t="t" r="r" b="b"/>
            <a:pathLst>
              <a:path w="38734" h="102235">
                <a:moveTo>
                  <a:pt x="18681" y="0"/>
                </a:moveTo>
                <a:lnTo>
                  <a:pt x="0" y="3771"/>
                </a:lnTo>
                <a:lnTo>
                  <a:pt x="19786" y="101803"/>
                </a:lnTo>
                <a:lnTo>
                  <a:pt x="38468" y="98031"/>
                </a:lnTo>
                <a:lnTo>
                  <a:pt x="18681" y="0"/>
                </a:lnTo>
                <a:close/>
              </a:path>
            </a:pathLst>
          </a:custGeom>
          <a:solidFill>
            <a:srgbClr val="5B5D6B"/>
          </a:solidFill>
        </p:spPr>
        <p:txBody>
          <a:bodyPr wrap="square" lIns="0" tIns="0" rIns="0" bIns="0" rtlCol="0"/>
          <a:lstStyle/>
          <a:p>
            <a:endParaRPr dirty="0"/>
          </a:p>
        </p:txBody>
      </p:sp>
      <p:sp>
        <p:nvSpPr>
          <p:cNvPr id="28" name="object 28"/>
          <p:cNvSpPr/>
          <p:nvPr/>
        </p:nvSpPr>
        <p:spPr>
          <a:xfrm>
            <a:off x="805205" y="6045162"/>
            <a:ext cx="33020" cy="102235"/>
          </a:xfrm>
          <a:custGeom>
            <a:avLst/>
            <a:gdLst/>
            <a:ahLst/>
            <a:cxnLst/>
            <a:rect l="l" t="t" r="r" b="b"/>
            <a:pathLst>
              <a:path w="33019"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29" name="object 29"/>
          <p:cNvSpPr/>
          <p:nvPr/>
        </p:nvSpPr>
        <p:spPr>
          <a:xfrm>
            <a:off x="757580" y="6067387"/>
            <a:ext cx="33020" cy="102235"/>
          </a:xfrm>
          <a:custGeom>
            <a:avLst/>
            <a:gdLst/>
            <a:ahLst/>
            <a:cxnLst/>
            <a:rect l="l" t="t" r="r" b="b"/>
            <a:pathLst>
              <a:path w="33020"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30" name="object 30"/>
          <p:cNvSpPr/>
          <p:nvPr/>
        </p:nvSpPr>
        <p:spPr>
          <a:xfrm>
            <a:off x="711606" y="6072263"/>
            <a:ext cx="29845" cy="101600"/>
          </a:xfrm>
          <a:custGeom>
            <a:avLst/>
            <a:gdLst/>
            <a:ahLst/>
            <a:cxnLst/>
            <a:rect l="l" t="t" r="r" b="b"/>
            <a:pathLst>
              <a:path w="29845" h="101600">
                <a:moveTo>
                  <a:pt x="18935" y="0"/>
                </a:moveTo>
                <a:lnTo>
                  <a:pt x="0" y="1981"/>
                </a:lnTo>
                <a:lnTo>
                  <a:pt x="10414" y="101447"/>
                </a:lnTo>
                <a:lnTo>
                  <a:pt x="29349" y="99466"/>
                </a:lnTo>
                <a:lnTo>
                  <a:pt x="18935" y="0"/>
                </a:lnTo>
                <a:close/>
              </a:path>
            </a:pathLst>
          </a:custGeom>
          <a:solidFill>
            <a:srgbClr val="5B5D6B"/>
          </a:solidFill>
        </p:spPr>
        <p:txBody>
          <a:bodyPr wrap="square" lIns="0" tIns="0" rIns="0" bIns="0" rtlCol="0"/>
          <a:lstStyle/>
          <a:p>
            <a:endParaRPr dirty="0"/>
          </a:p>
        </p:txBody>
      </p:sp>
      <p:sp>
        <p:nvSpPr>
          <p:cNvPr id="31" name="object 31"/>
          <p:cNvSpPr/>
          <p:nvPr/>
        </p:nvSpPr>
        <p:spPr>
          <a:xfrm>
            <a:off x="1073353" y="5932665"/>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2" name="object 32"/>
          <p:cNvSpPr/>
          <p:nvPr/>
        </p:nvSpPr>
        <p:spPr>
          <a:xfrm>
            <a:off x="1025728" y="5961240"/>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3" name="object 33"/>
          <p:cNvSpPr/>
          <p:nvPr/>
        </p:nvSpPr>
        <p:spPr>
          <a:xfrm>
            <a:off x="983183" y="5977737"/>
            <a:ext cx="54610" cy="100330"/>
          </a:xfrm>
          <a:custGeom>
            <a:avLst/>
            <a:gdLst/>
            <a:ahLst/>
            <a:cxnLst/>
            <a:rect l="l" t="t" r="r" b="b"/>
            <a:pathLst>
              <a:path w="54609" h="100329">
                <a:moveTo>
                  <a:pt x="17716" y="0"/>
                </a:moveTo>
                <a:lnTo>
                  <a:pt x="0" y="7010"/>
                </a:lnTo>
                <a:lnTo>
                  <a:pt x="36817" y="99999"/>
                </a:lnTo>
                <a:lnTo>
                  <a:pt x="54521" y="92989"/>
                </a:lnTo>
                <a:lnTo>
                  <a:pt x="17716" y="0"/>
                </a:lnTo>
                <a:close/>
              </a:path>
            </a:pathLst>
          </a:custGeom>
          <a:solidFill>
            <a:srgbClr val="5B5D6B"/>
          </a:solidFill>
        </p:spPr>
        <p:txBody>
          <a:bodyPr wrap="square" lIns="0" tIns="0" rIns="0" bIns="0" rtlCol="0"/>
          <a:lstStyle/>
          <a:p>
            <a:endParaRPr dirty="0"/>
          </a:p>
        </p:txBody>
      </p:sp>
      <p:sp>
        <p:nvSpPr>
          <p:cNvPr id="34" name="object 34"/>
          <p:cNvSpPr/>
          <p:nvPr/>
        </p:nvSpPr>
        <p:spPr>
          <a:xfrm>
            <a:off x="938377" y="5997867"/>
            <a:ext cx="48895" cy="101600"/>
          </a:xfrm>
          <a:custGeom>
            <a:avLst/>
            <a:gdLst/>
            <a:ahLst/>
            <a:cxnLst/>
            <a:rect l="l" t="t" r="r" b="b"/>
            <a:pathLst>
              <a:path w="48894" h="101600">
                <a:moveTo>
                  <a:pt x="18122" y="0"/>
                </a:moveTo>
                <a:lnTo>
                  <a:pt x="0" y="5854"/>
                </a:lnTo>
                <a:lnTo>
                  <a:pt x="30759" y="101015"/>
                </a:lnTo>
                <a:lnTo>
                  <a:pt x="48882" y="95161"/>
                </a:lnTo>
                <a:lnTo>
                  <a:pt x="18122" y="0"/>
                </a:lnTo>
                <a:close/>
              </a:path>
            </a:pathLst>
          </a:custGeom>
          <a:solidFill>
            <a:srgbClr val="5B5D6B"/>
          </a:solidFill>
        </p:spPr>
        <p:txBody>
          <a:bodyPr wrap="square" lIns="0" tIns="0" rIns="0" bIns="0" rtlCol="0"/>
          <a:lstStyle/>
          <a:p>
            <a:endParaRPr dirty="0"/>
          </a:p>
        </p:txBody>
      </p:sp>
      <p:sp>
        <p:nvSpPr>
          <p:cNvPr id="35" name="object 35"/>
          <p:cNvSpPr/>
          <p:nvPr/>
        </p:nvSpPr>
        <p:spPr>
          <a:xfrm>
            <a:off x="1282700" y="5809462"/>
            <a:ext cx="71755" cy="93980"/>
          </a:xfrm>
          <a:custGeom>
            <a:avLst/>
            <a:gdLst/>
            <a:ahLst/>
            <a:cxnLst/>
            <a:rect l="l" t="t" r="r" b="b"/>
            <a:pathLst>
              <a:path w="71755" h="93979">
                <a:moveTo>
                  <a:pt x="15747" y="0"/>
                </a:moveTo>
                <a:lnTo>
                  <a:pt x="0" y="10604"/>
                </a:lnTo>
                <a:lnTo>
                  <a:pt x="55625" y="93649"/>
                </a:lnTo>
                <a:lnTo>
                  <a:pt x="71500" y="83045"/>
                </a:lnTo>
                <a:lnTo>
                  <a:pt x="15747" y="0"/>
                </a:lnTo>
                <a:close/>
              </a:path>
            </a:pathLst>
          </a:custGeom>
          <a:solidFill>
            <a:srgbClr val="5B5D6B"/>
          </a:solidFill>
        </p:spPr>
        <p:txBody>
          <a:bodyPr wrap="square" lIns="0" tIns="0" rIns="0" bIns="0" rtlCol="0"/>
          <a:lstStyle/>
          <a:p>
            <a:endParaRPr dirty="0"/>
          </a:p>
        </p:txBody>
      </p:sp>
      <p:sp>
        <p:nvSpPr>
          <p:cNvPr id="36" name="object 36"/>
          <p:cNvSpPr/>
          <p:nvPr/>
        </p:nvSpPr>
        <p:spPr>
          <a:xfrm>
            <a:off x="1239786" y="5834862"/>
            <a:ext cx="71755" cy="93980"/>
          </a:xfrm>
          <a:custGeom>
            <a:avLst/>
            <a:gdLst/>
            <a:ahLst/>
            <a:cxnLst/>
            <a:rect l="l" t="t" r="r" b="b"/>
            <a:pathLst>
              <a:path w="71755" h="93979">
                <a:moveTo>
                  <a:pt x="15811" y="0"/>
                </a:moveTo>
                <a:lnTo>
                  <a:pt x="0" y="10604"/>
                </a:lnTo>
                <a:lnTo>
                  <a:pt x="55740" y="93649"/>
                </a:lnTo>
                <a:lnTo>
                  <a:pt x="71488" y="83045"/>
                </a:lnTo>
                <a:lnTo>
                  <a:pt x="15811" y="0"/>
                </a:lnTo>
                <a:close/>
              </a:path>
            </a:pathLst>
          </a:custGeom>
          <a:solidFill>
            <a:srgbClr val="5B5D6B"/>
          </a:solidFill>
        </p:spPr>
        <p:txBody>
          <a:bodyPr wrap="square" lIns="0" tIns="0" rIns="0" bIns="0" rtlCol="0"/>
          <a:lstStyle/>
          <a:p>
            <a:endParaRPr dirty="0"/>
          </a:p>
        </p:txBody>
      </p:sp>
      <p:sp>
        <p:nvSpPr>
          <p:cNvPr id="37" name="object 37"/>
          <p:cNvSpPr/>
          <p:nvPr/>
        </p:nvSpPr>
        <p:spPr>
          <a:xfrm>
            <a:off x="1196924" y="5863437"/>
            <a:ext cx="71755" cy="93980"/>
          </a:xfrm>
          <a:custGeom>
            <a:avLst/>
            <a:gdLst/>
            <a:ahLst/>
            <a:cxnLst/>
            <a:rect l="l" t="t" r="r" b="b"/>
            <a:pathLst>
              <a:path w="71755" h="93979">
                <a:moveTo>
                  <a:pt x="15811" y="0"/>
                </a:moveTo>
                <a:lnTo>
                  <a:pt x="0" y="10604"/>
                </a:lnTo>
                <a:lnTo>
                  <a:pt x="55727" y="93649"/>
                </a:lnTo>
                <a:lnTo>
                  <a:pt x="71551" y="83045"/>
                </a:lnTo>
                <a:lnTo>
                  <a:pt x="15811" y="0"/>
                </a:lnTo>
                <a:close/>
              </a:path>
            </a:pathLst>
          </a:custGeom>
          <a:solidFill>
            <a:srgbClr val="5B5D6B"/>
          </a:solidFill>
        </p:spPr>
        <p:txBody>
          <a:bodyPr wrap="square" lIns="0" tIns="0" rIns="0" bIns="0" rtlCol="0"/>
          <a:lstStyle/>
          <a:p>
            <a:endParaRPr dirty="0"/>
          </a:p>
        </p:txBody>
      </p:sp>
      <p:sp>
        <p:nvSpPr>
          <p:cNvPr id="38" name="object 38"/>
          <p:cNvSpPr/>
          <p:nvPr/>
        </p:nvSpPr>
        <p:spPr>
          <a:xfrm>
            <a:off x="1157490" y="5888215"/>
            <a:ext cx="61594" cy="98425"/>
          </a:xfrm>
          <a:custGeom>
            <a:avLst/>
            <a:gdLst/>
            <a:ahLst/>
            <a:cxnLst/>
            <a:rect l="l" t="t" r="r" b="b"/>
            <a:pathLst>
              <a:path w="61594" h="98425">
                <a:moveTo>
                  <a:pt x="17068" y="0"/>
                </a:moveTo>
                <a:lnTo>
                  <a:pt x="0" y="8470"/>
                </a:lnTo>
                <a:lnTo>
                  <a:pt x="44450" y="98069"/>
                </a:lnTo>
                <a:lnTo>
                  <a:pt x="61506" y="89598"/>
                </a:lnTo>
                <a:lnTo>
                  <a:pt x="17068" y="0"/>
                </a:lnTo>
                <a:close/>
              </a:path>
            </a:pathLst>
          </a:custGeom>
          <a:solidFill>
            <a:srgbClr val="5B5D6B"/>
          </a:solidFill>
        </p:spPr>
        <p:txBody>
          <a:bodyPr wrap="square" lIns="0" tIns="0" rIns="0" bIns="0" rtlCol="0"/>
          <a:lstStyle/>
          <a:p>
            <a:endParaRPr dirty="0"/>
          </a:p>
        </p:txBody>
      </p:sp>
      <p:sp>
        <p:nvSpPr>
          <p:cNvPr id="39" name="object 39"/>
          <p:cNvSpPr/>
          <p:nvPr/>
        </p:nvSpPr>
        <p:spPr>
          <a:xfrm>
            <a:off x="1471167" y="5662421"/>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0" name="object 40"/>
          <p:cNvSpPr/>
          <p:nvPr/>
        </p:nvSpPr>
        <p:spPr>
          <a:xfrm>
            <a:off x="1433067" y="5692584"/>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1" name="object 41"/>
          <p:cNvSpPr/>
          <p:nvPr/>
        </p:nvSpPr>
        <p:spPr>
          <a:xfrm>
            <a:off x="1400047" y="5720270"/>
            <a:ext cx="90805" cy="91440"/>
          </a:xfrm>
          <a:custGeom>
            <a:avLst/>
            <a:gdLst/>
            <a:ahLst/>
            <a:cxnLst/>
            <a:rect l="l" t="t" r="r" b="b"/>
            <a:pathLst>
              <a:path w="90805" h="91439">
                <a:moveTo>
                  <a:pt x="13462" y="0"/>
                </a:moveTo>
                <a:lnTo>
                  <a:pt x="0" y="13436"/>
                </a:lnTo>
                <a:lnTo>
                  <a:pt x="77215" y="91058"/>
                </a:lnTo>
                <a:lnTo>
                  <a:pt x="90805" y="77622"/>
                </a:lnTo>
                <a:lnTo>
                  <a:pt x="13462" y="0"/>
                </a:lnTo>
                <a:close/>
              </a:path>
            </a:pathLst>
          </a:custGeom>
          <a:solidFill>
            <a:srgbClr val="5B5D6B"/>
          </a:solidFill>
        </p:spPr>
        <p:txBody>
          <a:bodyPr wrap="square" lIns="0" tIns="0" rIns="0" bIns="0" rtlCol="0"/>
          <a:lstStyle/>
          <a:p>
            <a:endParaRPr dirty="0"/>
          </a:p>
        </p:txBody>
      </p:sp>
      <p:sp>
        <p:nvSpPr>
          <p:cNvPr id="42" name="object 42"/>
          <p:cNvSpPr/>
          <p:nvPr/>
        </p:nvSpPr>
        <p:spPr>
          <a:xfrm>
            <a:off x="1357375" y="5752210"/>
            <a:ext cx="84455" cy="84455"/>
          </a:xfrm>
          <a:custGeom>
            <a:avLst/>
            <a:gdLst/>
            <a:ahLst/>
            <a:cxnLst/>
            <a:rect l="l" t="t" r="r" b="b"/>
            <a:pathLst>
              <a:path w="84455" h="84454">
                <a:moveTo>
                  <a:pt x="13462" y="0"/>
                </a:moveTo>
                <a:lnTo>
                  <a:pt x="0" y="13449"/>
                </a:lnTo>
                <a:lnTo>
                  <a:pt x="70485" y="84315"/>
                </a:lnTo>
                <a:lnTo>
                  <a:pt x="84074" y="70878"/>
                </a:lnTo>
                <a:lnTo>
                  <a:pt x="13462" y="0"/>
                </a:lnTo>
                <a:close/>
              </a:path>
            </a:pathLst>
          </a:custGeom>
          <a:solidFill>
            <a:srgbClr val="5B5D6B"/>
          </a:solidFill>
        </p:spPr>
        <p:txBody>
          <a:bodyPr wrap="square" lIns="0" tIns="0" rIns="0" bIns="0" rtlCol="0"/>
          <a:lstStyle/>
          <a:p>
            <a:endParaRPr dirty="0"/>
          </a:p>
        </p:txBody>
      </p:sp>
      <p:sp>
        <p:nvSpPr>
          <p:cNvPr id="43" name="object 43"/>
          <p:cNvSpPr/>
          <p:nvPr/>
        </p:nvSpPr>
        <p:spPr>
          <a:xfrm>
            <a:off x="1631569" y="5490845"/>
            <a:ext cx="107314" cy="64135"/>
          </a:xfrm>
          <a:custGeom>
            <a:avLst/>
            <a:gdLst/>
            <a:ahLst/>
            <a:cxnLst/>
            <a:rect l="l" t="t" r="r" b="b"/>
            <a:pathLst>
              <a:path w="107314" h="64135">
                <a:moveTo>
                  <a:pt x="8128" y="0"/>
                </a:moveTo>
                <a:lnTo>
                  <a:pt x="0" y="17144"/>
                </a:lnTo>
                <a:lnTo>
                  <a:pt x="98932" y="64134"/>
                </a:lnTo>
                <a:lnTo>
                  <a:pt x="107061" y="46989"/>
                </a:lnTo>
                <a:lnTo>
                  <a:pt x="8128" y="0"/>
                </a:lnTo>
                <a:close/>
              </a:path>
            </a:pathLst>
          </a:custGeom>
          <a:solidFill>
            <a:srgbClr val="5B5D6B"/>
          </a:solidFill>
        </p:spPr>
        <p:txBody>
          <a:bodyPr wrap="square" lIns="0" tIns="0" rIns="0" bIns="0" rtlCol="0"/>
          <a:lstStyle/>
          <a:p>
            <a:endParaRPr dirty="0"/>
          </a:p>
        </p:txBody>
      </p:sp>
      <p:sp>
        <p:nvSpPr>
          <p:cNvPr id="44" name="object 44"/>
          <p:cNvSpPr/>
          <p:nvPr/>
        </p:nvSpPr>
        <p:spPr>
          <a:xfrm>
            <a:off x="1602994" y="5528945"/>
            <a:ext cx="107314" cy="64769"/>
          </a:xfrm>
          <a:custGeom>
            <a:avLst/>
            <a:gdLst/>
            <a:ahLst/>
            <a:cxnLst/>
            <a:rect l="l" t="t" r="r" b="b"/>
            <a:pathLst>
              <a:path w="107314" h="64770">
                <a:moveTo>
                  <a:pt x="8128" y="0"/>
                </a:moveTo>
                <a:lnTo>
                  <a:pt x="0" y="17144"/>
                </a:lnTo>
                <a:lnTo>
                  <a:pt x="98932" y="64185"/>
                </a:lnTo>
                <a:lnTo>
                  <a:pt x="107061" y="46989"/>
                </a:lnTo>
                <a:lnTo>
                  <a:pt x="8128" y="0"/>
                </a:lnTo>
                <a:close/>
              </a:path>
            </a:pathLst>
          </a:custGeom>
          <a:solidFill>
            <a:srgbClr val="5B5D6B"/>
          </a:solidFill>
        </p:spPr>
        <p:txBody>
          <a:bodyPr wrap="square" lIns="0" tIns="0" rIns="0" bIns="0" rtlCol="0"/>
          <a:lstStyle/>
          <a:p>
            <a:endParaRPr dirty="0"/>
          </a:p>
        </p:txBody>
      </p:sp>
      <p:sp>
        <p:nvSpPr>
          <p:cNvPr id="45" name="object 45"/>
          <p:cNvSpPr/>
          <p:nvPr/>
        </p:nvSpPr>
        <p:spPr>
          <a:xfrm>
            <a:off x="1574164" y="5560440"/>
            <a:ext cx="104775" cy="71120"/>
          </a:xfrm>
          <a:custGeom>
            <a:avLst/>
            <a:gdLst/>
            <a:ahLst/>
            <a:cxnLst/>
            <a:rect l="l" t="t" r="r" b="b"/>
            <a:pathLst>
              <a:path w="104775" h="71120">
                <a:moveTo>
                  <a:pt x="9397" y="0"/>
                </a:moveTo>
                <a:lnTo>
                  <a:pt x="0" y="16510"/>
                </a:lnTo>
                <a:lnTo>
                  <a:pt x="94996" y="70980"/>
                </a:lnTo>
                <a:lnTo>
                  <a:pt x="104521" y="54457"/>
                </a:lnTo>
                <a:lnTo>
                  <a:pt x="9397" y="0"/>
                </a:lnTo>
                <a:close/>
              </a:path>
            </a:pathLst>
          </a:custGeom>
          <a:solidFill>
            <a:srgbClr val="5B5D6B"/>
          </a:solidFill>
        </p:spPr>
        <p:txBody>
          <a:bodyPr wrap="square" lIns="0" tIns="0" rIns="0" bIns="0" rtlCol="0"/>
          <a:lstStyle/>
          <a:p>
            <a:endParaRPr dirty="0"/>
          </a:p>
        </p:txBody>
      </p:sp>
      <p:sp>
        <p:nvSpPr>
          <p:cNvPr id="46" name="object 46"/>
          <p:cNvSpPr/>
          <p:nvPr/>
        </p:nvSpPr>
        <p:spPr>
          <a:xfrm>
            <a:off x="1540763" y="5600141"/>
            <a:ext cx="104775" cy="71120"/>
          </a:xfrm>
          <a:custGeom>
            <a:avLst/>
            <a:gdLst/>
            <a:ahLst/>
            <a:cxnLst/>
            <a:rect l="l" t="t" r="r" b="b"/>
            <a:pathLst>
              <a:path w="104775" h="71120">
                <a:moveTo>
                  <a:pt x="9525" y="0"/>
                </a:moveTo>
                <a:lnTo>
                  <a:pt x="0" y="16535"/>
                </a:lnTo>
                <a:lnTo>
                  <a:pt x="95123" y="70967"/>
                </a:lnTo>
                <a:lnTo>
                  <a:pt x="104521" y="54444"/>
                </a:lnTo>
                <a:lnTo>
                  <a:pt x="9525" y="0"/>
                </a:lnTo>
                <a:close/>
              </a:path>
            </a:pathLst>
          </a:custGeom>
          <a:solidFill>
            <a:srgbClr val="5B5D6B"/>
          </a:solidFill>
        </p:spPr>
        <p:txBody>
          <a:bodyPr wrap="square" lIns="0" tIns="0" rIns="0" bIns="0" rtlCol="0"/>
          <a:lstStyle/>
          <a:p>
            <a:endParaRPr dirty="0"/>
          </a:p>
        </p:txBody>
      </p:sp>
      <p:sp>
        <p:nvSpPr>
          <p:cNvPr id="47" name="object 47"/>
          <p:cNvSpPr/>
          <p:nvPr/>
        </p:nvSpPr>
        <p:spPr>
          <a:xfrm>
            <a:off x="1766316" y="5311902"/>
            <a:ext cx="120650" cy="47625"/>
          </a:xfrm>
          <a:custGeom>
            <a:avLst/>
            <a:gdLst/>
            <a:ahLst/>
            <a:cxnLst/>
            <a:rect l="l" t="t" r="r" b="b"/>
            <a:pathLst>
              <a:path w="120650" h="47625">
                <a:moveTo>
                  <a:pt x="4698" y="0"/>
                </a:moveTo>
                <a:lnTo>
                  <a:pt x="0" y="18542"/>
                </a:lnTo>
                <a:lnTo>
                  <a:pt x="115569" y="47371"/>
                </a:lnTo>
                <a:lnTo>
                  <a:pt x="120141" y="28829"/>
                </a:lnTo>
                <a:lnTo>
                  <a:pt x="4698" y="0"/>
                </a:lnTo>
                <a:close/>
              </a:path>
            </a:pathLst>
          </a:custGeom>
          <a:solidFill>
            <a:srgbClr val="5B5D6B"/>
          </a:solidFill>
        </p:spPr>
        <p:txBody>
          <a:bodyPr wrap="square" lIns="0" tIns="0" rIns="0" bIns="0" rtlCol="0"/>
          <a:lstStyle/>
          <a:p>
            <a:endParaRPr dirty="0"/>
          </a:p>
        </p:txBody>
      </p:sp>
      <p:sp>
        <p:nvSpPr>
          <p:cNvPr id="48" name="object 48"/>
          <p:cNvSpPr/>
          <p:nvPr/>
        </p:nvSpPr>
        <p:spPr>
          <a:xfrm>
            <a:off x="1745614" y="5349621"/>
            <a:ext cx="111125" cy="45085"/>
          </a:xfrm>
          <a:custGeom>
            <a:avLst/>
            <a:gdLst/>
            <a:ahLst/>
            <a:cxnLst/>
            <a:rect l="l" t="t" r="r" b="b"/>
            <a:pathLst>
              <a:path w="111125" h="45085">
                <a:moveTo>
                  <a:pt x="4572" y="0"/>
                </a:moveTo>
                <a:lnTo>
                  <a:pt x="0" y="18414"/>
                </a:lnTo>
                <a:lnTo>
                  <a:pt x="106172" y="44957"/>
                </a:lnTo>
                <a:lnTo>
                  <a:pt x="110871" y="26542"/>
                </a:lnTo>
                <a:lnTo>
                  <a:pt x="4572" y="0"/>
                </a:lnTo>
                <a:close/>
              </a:path>
            </a:pathLst>
          </a:custGeom>
          <a:solidFill>
            <a:srgbClr val="5B5D6B"/>
          </a:solidFill>
        </p:spPr>
        <p:txBody>
          <a:bodyPr wrap="square" lIns="0" tIns="0" rIns="0" bIns="0" rtlCol="0"/>
          <a:lstStyle/>
          <a:p>
            <a:endParaRPr dirty="0"/>
          </a:p>
        </p:txBody>
      </p:sp>
      <p:sp>
        <p:nvSpPr>
          <p:cNvPr id="49" name="object 49"/>
          <p:cNvSpPr/>
          <p:nvPr/>
        </p:nvSpPr>
        <p:spPr>
          <a:xfrm>
            <a:off x="1724405" y="5384165"/>
            <a:ext cx="109220" cy="58419"/>
          </a:xfrm>
          <a:custGeom>
            <a:avLst/>
            <a:gdLst/>
            <a:ahLst/>
            <a:cxnLst/>
            <a:rect l="l" t="t" r="r" b="b"/>
            <a:pathLst>
              <a:path w="109219" h="58420">
                <a:moveTo>
                  <a:pt x="7112" y="0"/>
                </a:moveTo>
                <a:lnTo>
                  <a:pt x="0" y="17653"/>
                </a:lnTo>
                <a:lnTo>
                  <a:pt x="101726" y="58420"/>
                </a:lnTo>
                <a:lnTo>
                  <a:pt x="108712" y="40767"/>
                </a:lnTo>
                <a:lnTo>
                  <a:pt x="7112" y="0"/>
                </a:lnTo>
                <a:close/>
              </a:path>
            </a:pathLst>
          </a:custGeom>
          <a:solidFill>
            <a:srgbClr val="5B5D6B"/>
          </a:solidFill>
        </p:spPr>
        <p:txBody>
          <a:bodyPr wrap="square" lIns="0" tIns="0" rIns="0" bIns="0" rtlCol="0"/>
          <a:lstStyle/>
          <a:p>
            <a:endParaRPr dirty="0"/>
          </a:p>
        </p:txBody>
      </p:sp>
      <p:sp>
        <p:nvSpPr>
          <p:cNvPr id="50" name="object 50"/>
          <p:cNvSpPr/>
          <p:nvPr/>
        </p:nvSpPr>
        <p:spPr>
          <a:xfrm>
            <a:off x="1689480" y="5417565"/>
            <a:ext cx="109220" cy="58419"/>
          </a:xfrm>
          <a:custGeom>
            <a:avLst/>
            <a:gdLst/>
            <a:ahLst/>
            <a:cxnLst/>
            <a:rect l="l" t="t" r="r" b="b"/>
            <a:pathLst>
              <a:path w="109219" h="58420">
                <a:moveTo>
                  <a:pt x="7112" y="0"/>
                </a:moveTo>
                <a:lnTo>
                  <a:pt x="0" y="17653"/>
                </a:lnTo>
                <a:lnTo>
                  <a:pt x="101726" y="58293"/>
                </a:lnTo>
                <a:lnTo>
                  <a:pt x="108712" y="40640"/>
                </a:lnTo>
                <a:lnTo>
                  <a:pt x="7112" y="0"/>
                </a:lnTo>
                <a:close/>
              </a:path>
            </a:pathLst>
          </a:custGeom>
          <a:solidFill>
            <a:srgbClr val="5B5D6B"/>
          </a:solidFill>
        </p:spPr>
        <p:txBody>
          <a:bodyPr wrap="square" lIns="0" tIns="0" rIns="0" bIns="0" rtlCol="0"/>
          <a:lstStyle/>
          <a:p>
            <a:endParaRPr dirty="0"/>
          </a:p>
        </p:txBody>
      </p:sp>
      <p:sp>
        <p:nvSpPr>
          <p:cNvPr id="51" name="object 51"/>
          <p:cNvSpPr/>
          <p:nvPr/>
        </p:nvSpPr>
        <p:spPr>
          <a:xfrm>
            <a:off x="1859914" y="5110988"/>
            <a:ext cx="130175" cy="36830"/>
          </a:xfrm>
          <a:custGeom>
            <a:avLst/>
            <a:gdLst/>
            <a:ahLst/>
            <a:cxnLst/>
            <a:rect l="l" t="t" r="r" b="b"/>
            <a:pathLst>
              <a:path w="130175" h="36829">
                <a:moveTo>
                  <a:pt x="2540" y="0"/>
                </a:moveTo>
                <a:lnTo>
                  <a:pt x="0" y="18923"/>
                </a:lnTo>
                <a:lnTo>
                  <a:pt x="127381" y="36449"/>
                </a:lnTo>
                <a:lnTo>
                  <a:pt x="129921" y="17525"/>
                </a:lnTo>
                <a:lnTo>
                  <a:pt x="2540" y="0"/>
                </a:lnTo>
                <a:close/>
              </a:path>
            </a:pathLst>
          </a:custGeom>
          <a:solidFill>
            <a:srgbClr val="5B5D6B"/>
          </a:solidFill>
        </p:spPr>
        <p:txBody>
          <a:bodyPr wrap="square" lIns="0" tIns="0" rIns="0" bIns="0" rtlCol="0"/>
          <a:lstStyle/>
          <a:p>
            <a:endParaRPr dirty="0"/>
          </a:p>
        </p:txBody>
      </p:sp>
      <p:sp>
        <p:nvSpPr>
          <p:cNvPr id="52" name="object 52"/>
          <p:cNvSpPr/>
          <p:nvPr/>
        </p:nvSpPr>
        <p:spPr>
          <a:xfrm>
            <a:off x="1844039" y="5149088"/>
            <a:ext cx="130175" cy="40005"/>
          </a:xfrm>
          <a:custGeom>
            <a:avLst/>
            <a:gdLst/>
            <a:ahLst/>
            <a:cxnLst/>
            <a:rect l="l" t="t" r="r" b="b"/>
            <a:pathLst>
              <a:path w="130175" h="40004">
                <a:moveTo>
                  <a:pt x="3048" y="0"/>
                </a:moveTo>
                <a:lnTo>
                  <a:pt x="0" y="18795"/>
                </a:lnTo>
                <a:lnTo>
                  <a:pt x="126873" y="39624"/>
                </a:lnTo>
                <a:lnTo>
                  <a:pt x="129921" y="20828"/>
                </a:lnTo>
                <a:lnTo>
                  <a:pt x="3048" y="0"/>
                </a:lnTo>
                <a:close/>
              </a:path>
            </a:pathLst>
          </a:custGeom>
          <a:solidFill>
            <a:srgbClr val="5B5D6B"/>
          </a:solidFill>
        </p:spPr>
        <p:txBody>
          <a:bodyPr wrap="square" lIns="0" tIns="0" rIns="0" bIns="0" rtlCol="0"/>
          <a:lstStyle/>
          <a:p>
            <a:endParaRPr dirty="0"/>
          </a:p>
        </p:txBody>
      </p:sp>
      <p:sp>
        <p:nvSpPr>
          <p:cNvPr id="53" name="object 53"/>
          <p:cNvSpPr/>
          <p:nvPr/>
        </p:nvSpPr>
        <p:spPr>
          <a:xfrm>
            <a:off x="1831467" y="5187188"/>
            <a:ext cx="130175" cy="46355"/>
          </a:xfrm>
          <a:custGeom>
            <a:avLst/>
            <a:gdLst/>
            <a:ahLst/>
            <a:cxnLst/>
            <a:rect l="l" t="t" r="r" b="b"/>
            <a:pathLst>
              <a:path w="130175" h="46354">
                <a:moveTo>
                  <a:pt x="3937" y="0"/>
                </a:moveTo>
                <a:lnTo>
                  <a:pt x="0" y="18668"/>
                </a:lnTo>
                <a:lnTo>
                  <a:pt x="125602" y="45974"/>
                </a:lnTo>
                <a:lnTo>
                  <a:pt x="129666" y="27305"/>
                </a:lnTo>
                <a:lnTo>
                  <a:pt x="3937" y="0"/>
                </a:lnTo>
                <a:close/>
              </a:path>
            </a:pathLst>
          </a:custGeom>
          <a:solidFill>
            <a:srgbClr val="5B5D6B"/>
          </a:solidFill>
        </p:spPr>
        <p:txBody>
          <a:bodyPr wrap="square" lIns="0" tIns="0" rIns="0" bIns="0" rtlCol="0"/>
          <a:lstStyle/>
          <a:p>
            <a:endParaRPr dirty="0"/>
          </a:p>
        </p:txBody>
      </p:sp>
      <p:sp>
        <p:nvSpPr>
          <p:cNvPr id="54" name="object 54"/>
          <p:cNvSpPr/>
          <p:nvPr/>
        </p:nvSpPr>
        <p:spPr>
          <a:xfrm>
            <a:off x="1810639" y="5232653"/>
            <a:ext cx="120650" cy="44450"/>
          </a:xfrm>
          <a:custGeom>
            <a:avLst/>
            <a:gdLst/>
            <a:ahLst/>
            <a:cxnLst/>
            <a:rect l="l" t="t" r="r" b="b"/>
            <a:pathLst>
              <a:path w="120650" h="44450">
                <a:moveTo>
                  <a:pt x="4063" y="0"/>
                </a:moveTo>
                <a:lnTo>
                  <a:pt x="0" y="18669"/>
                </a:lnTo>
                <a:lnTo>
                  <a:pt x="116331" y="43942"/>
                </a:lnTo>
                <a:lnTo>
                  <a:pt x="120396" y="25273"/>
                </a:lnTo>
                <a:lnTo>
                  <a:pt x="4063" y="0"/>
                </a:lnTo>
                <a:close/>
              </a:path>
            </a:pathLst>
          </a:custGeom>
          <a:solidFill>
            <a:srgbClr val="5B5D6B"/>
          </a:solidFill>
        </p:spPr>
        <p:txBody>
          <a:bodyPr wrap="square" lIns="0" tIns="0" rIns="0" bIns="0" rtlCol="0"/>
          <a:lstStyle/>
          <a:p>
            <a:endParaRPr dirty="0"/>
          </a:p>
        </p:txBody>
      </p:sp>
      <p:sp>
        <p:nvSpPr>
          <p:cNvPr id="55" name="object 55"/>
          <p:cNvSpPr/>
          <p:nvPr/>
        </p:nvSpPr>
        <p:spPr>
          <a:xfrm>
            <a:off x="1921891" y="4909439"/>
            <a:ext cx="130175" cy="30480"/>
          </a:xfrm>
          <a:custGeom>
            <a:avLst/>
            <a:gdLst/>
            <a:ahLst/>
            <a:cxnLst/>
            <a:rect l="l" t="t" r="r" b="b"/>
            <a:pathLst>
              <a:path w="130175" h="30479">
                <a:moveTo>
                  <a:pt x="128142" y="0"/>
                </a:moveTo>
                <a:lnTo>
                  <a:pt x="0" y="11049"/>
                </a:lnTo>
                <a:lnTo>
                  <a:pt x="1650" y="29972"/>
                </a:lnTo>
                <a:lnTo>
                  <a:pt x="129793" y="19050"/>
                </a:lnTo>
                <a:lnTo>
                  <a:pt x="128142" y="0"/>
                </a:lnTo>
                <a:close/>
              </a:path>
            </a:pathLst>
          </a:custGeom>
          <a:solidFill>
            <a:srgbClr val="5B5D6B"/>
          </a:solidFill>
        </p:spPr>
        <p:txBody>
          <a:bodyPr wrap="square" lIns="0" tIns="0" rIns="0" bIns="0" rtlCol="0"/>
          <a:lstStyle/>
          <a:p>
            <a:endParaRPr dirty="0"/>
          </a:p>
        </p:txBody>
      </p:sp>
      <p:sp>
        <p:nvSpPr>
          <p:cNvPr id="56" name="object 56"/>
          <p:cNvSpPr/>
          <p:nvPr/>
        </p:nvSpPr>
        <p:spPr>
          <a:xfrm>
            <a:off x="1906651" y="4965700"/>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57" name="object 57"/>
          <p:cNvSpPr/>
          <p:nvPr/>
        </p:nvSpPr>
        <p:spPr>
          <a:xfrm>
            <a:off x="1905000" y="5005323"/>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58" name="object 58"/>
          <p:cNvSpPr/>
          <p:nvPr/>
        </p:nvSpPr>
        <p:spPr>
          <a:xfrm>
            <a:off x="1887092" y="5033136"/>
            <a:ext cx="129539" cy="27305"/>
          </a:xfrm>
          <a:custGeom>
            <a:avLst/>
            <a:gdLst/>
            <a:ahLst/>
            <a:cxnLst/>
            <a:rect l="l" t="t" r="r" b="b"/>
            <a:pathLst>
              <a:path w="129539" h="27304">
                <a:moveTo>
                  <a:pt x="1143" y="0"/>
                </a:moveTo>
                <a:lnTo>
                  <a:pt x="0" y="19050"/>
                </a:lnTo>
                <a:lnTo>
                  <a:pt x="128269" y="27050"/>
                </a:lnTo>
                <a:lnTo>
                  <a:pt x="129539" y="8000"/>
                </a:lnTo>
                <a:lnTo>
                  <a:pt x="1143" y="0"/>
                </a:lnTo>
                <a:close/>
              </a:path>
            </a:pathLst>
          </a:custGeom>
          <a:solidFill>
            <a:srgbClr val="5B5D6B"/>
          </a:solidFill>
        </p:spPr>
        <p:txBody>
          <a:bodyPr wrap="square" lIns="0" tIns="0" rIns="0" bIns="0" rtlCol="0"/>
          <a:lstStyle/>
          <a:p>
            <a:endParaRPr dirty="0"/>
          </a:p>
        </p:txBody>
      </p:sp>
      <p:sp>
        <p:nvSpPr>
          <p:cNvPr id="59" name="object 59"/>
          <p:cNvSpPr/>
          <p:nvPr/>
        </p:nvSpPr>
        <p:spPr>
          <a:xfrm>
            <a:off x="1934591" y="4693665"/>
            <a:ext cx="137795" cy="45720"/>
          </a:xfrm>
          <a:custGeom>
            <a:avLst/>
            <a:gdLst/>
            <a:ahLst/>
            <a:cxnLst/>
            <a:rect l="l" t="t" r="r" b="b"/>
            <a:pathLst>
              <a:path w="137794" h="45720">
                <a:moveTo>
                  <a:pt x="133857" y="0"/>
                </a:moveTo>
                <a:lnTo>
                  <a:pt x="0" y="26923"/>
                </a:lnTo>
                <a:lnTo>
                  <a:pt x="3809" y="45592"/>
                </a:lnTo>
                <a:lnTo>
                  <a:pt x="137667" y="18668"/>
                </a:lnTo>
                <a:lnTo>
                  <a:pt x="133857" y="0"/>
                </a:lnTo>
                <a:close/>
              </a:path>
            </a:pathLst>
          </a:custGeom>
          <a:solidFill>
            <a:srgbClr val="5B5D6B"/>
          </a:solidFill>
        </p:spPr>
        <p:txBody>
          <a:bodyPr wrap="square" lIns="0" tIns="0" rIns="0" bIns="0" rtlCol="0"/>
          <a:lstStyle/>
          <a:p>
            <a:endParaRPr dirty="0"/>
          </a:p>
        </p:txBody>
      </p:sp>
      <p:sp>
        <p:nvSpPr>
          <p:cNvPr id="60" name="object 60"/>
          <p:cNvSpPr/>
          <p:nvPr/>
        </p:nvSpPr>
        <p:spPr>
          <a:xfrm>
            <a:off x="1936114" y="47387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61" name="object 61"/>
          <p:cNvSpPr/>
          <p:nvPr/>
        </p:nvSpPr>
        <p:spPr>
          <a:xfrm>
            <a:off x="1936114" y="47768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62" name="object 62"/>
          <p:cNvSpPr/>
          <p:nvPr/>
        </p:nvSpPr>
        <p:spPr>
          <a:xfrm>
            <a:off x="1934591" y="4822571"/>
            <a:ext cx="130175" cy="29209"/>
          </a:xfrm>
          <a:custGeom>
            <a:avLst/>
            <a:gdLst/>
            <a:ahLst/>
            <a:cxnLst/>
            <a:rect l="l" t="t" r="r" b="b"/>
            <a:pathLst>
              <a:path w="130175" h="29210">
                <a:moveTo>
                  <a:pt x="128269" y="0"/>
                </a:moveTo>
                <a:lnTo>
                  <a:pt x="0" y="10159"/>
                </a:lnTo>
                <a:lnTo>
                  <a:pt x="1523" y="29082"/>
                </a:lnTo>
                <a:lnTo>
                  <a:pt x="129666" y="18922"/>
                </a:lnTo>
                <a:lnTo>
                  <a:pt x="128269" y="0"/>
                </a:lnTo>
                <a:close/>
              </a:path>
            </a:pathLst>
          </a:custGeom>
          <a:solidFill>
            <a:srgbClr val="5B5D6B"/>
          </a:solidFill>
        </p:spPr>
        <p:txBody>
          <a:bodyPr wrap="square" lIns="0" tIns="0" rIns="0" bIns="0" rtlCol="0"/>
          <a:lstStyle/>
          <a:p>
            <a:endParaRPr dirty="0"/>
          </a:p>
        </p:txBody>
      </p:sp>
      <p:sp>
        <p:nvSpPr>
          <p:cNvPr id="63" name="object 63"/>
          <p:cNvSpPr/>
          <p:nvPr/>
        </p:nvSpPr>
        <p:spPr>
          <a:xfrm>
            <a:off x="1916683" y="4491735"/>
            <a:ext cx="135890" cy="62230"/>
          </a:xfrm>
          <a:custGeom>
            <a:avLst/>
            <a:gdLst/>
            <a:ahLst/>
            <a:cxnLst/>
            <a:rect l="l" t="t" r="r" b="b"/>
            <a:pathLst>
              <a:path w="135889" h="62229">
                <a:moveTo>
                  <a:pt x="129159" y="0"/>
                </a:moveTo>
                <a:lnTo>
                  <a:pt x="0" y="44068"/>
                </a:lnTo>
                <a:lnTo>
                  <a:pt x="6223" y="62102"/>
                </a:lnTo>
                <a:lnTo>
                  <a:pt x="135382" y="18033"/>
                </a:lnTo>
                <a:lnTo>
                  <a:pt x="129159" y="0"/>
                </a:lnTo>
                <a:close/>
              </a:path>
            </a:pathLst>
          </a:custGeom>
          <a:solidFill>
            <a:srgbClr val="5B5D6B"/>
          </a:solidFill>
        </p:spPr>
        <p:txBody>
          <a:bodyPr wrap="square" lIns="0" tIns="0" rIns="0" bIns="0" rtlCol="0"/>
          <a:lstStyle/>
          <a:p>
            <a:endParaRPr dirty="0"/>
          </a:p>
        </p:txBody>
      </p:sp>
      <p:sp>
        <p:nvSpPr>
          <p:cNvPr id="64" name="object 64"/>
          <p:cNvSpPr/>
          <p:nvPr/>
        </p:nvSpPr>
        <p:spPr>
          <a:xfrm>
            <a:off x="1925701" y="4527930"/>
            <a:ext cx="136525" cy="56515"/>
          </a:xfrm>
          <a:custGeom>
            <a:avLst/>
            <a:gdLst/>
            <a:ahLst/>
            <a:cxnLst/>
            <a:rect l="l" t="t" r="r" b="b"/>
            <a:pathLst>
              <a:path w="136525" h="56514">
                <a:moveTo>
                  <a:pt x="131063" y="0"/>
                </a:moveTo>
                <a:lnTo>
                  <a:pt x="0" y="38100"/>
                </a:lnTo>
                <a:lnTo>
                  <a:pt x="5334" y="56388"/>
                </a:lnTo>
                <a:lnTo>
                  <a:pt x="136398" y="18288"/>
                </a:lnTo>
                <a:lnTo>
                  <a:pt x="131063" y="0"/>
                </a:lnTo>
                <a:close/>
              </a:path>
            </a:pathLst>
          </a:custGeom>
          <a:solidFill>
            <a:srgbClr val="5B5D6B"/>
          </a:solidFill>
        </p:spPr>
        <p:txBody>
          <a:bodyPr wrap="square" lIns="0" tIns="0" rIns="0" bIns="0" rtlCol="0"/>
          <a:lstStyle/>
          <a:p>
            <a:endParaRPr dirty="0"/>
          </a:p>
        </p:txBody>
      </p:sp>
      <p:sp>
        <p:nvSpPr>
          <p:cNvPr id="65" name="object 65"/>
          <p:cNvSpPr/>
          <p:nvPr/>
        </p:nvSpPr>
        <p:spPr>
          <a:xfrm>
            <a:off x="1930400" y="4566030"/>
            <a:ext cx="136525" cy="56515"/>
          </a:xfrm>
          <a:custGeom>
            <a:avLst/>
            <a:gdLst/>
            <a:ahLst/>
            <a:cxnLst/>
            <a:rect l="l" t="t" r="r" b="b"/>
            <a:pathLst>
              <a:path w="136525" h="56514">
                <a:moveTo>
                  <a:pt x="131191" y="0"/>
                </a:moveTo>
                <a:lnTo>
                  <a:pt x="0" y="38100"/>
                </a:lnTo>
                <a:lnTo>
                  <a:pt x="5333" y="56388"/>
                </a:lnTo>
                <a:lnTo>
                  <a:pt x="136525" y="18288"/>
                </a:lnTo>
                <a:lnTo>
                  <a:pt x="131191" y="0"/>
                </a:lnTo>
                <a:close/>
              </a:path>
            </a:pathLst>
          </a:custGeom>
          <a:solidFill>
            <a:srgbClr val="5B5D6B"/>
          </a:solidFill>
        </p:spPr>
        <p:txBody>
          <a:bodyPr wrap="square" lIns="0" tIns="0" rIns="0" bIns="0" rtlCol="0"/>
          <a:lstStyle/>
          <a:p>
            <a:endParaRPr dirty="0"/>
          </a:p>
        </p:txBody>
      </p:sp>
      <p:sp>
        <p:nvSpPr>
          <p:cNvPr id="66" name="object 66"/>
          <p:cNvSpPr/>
          <p:nvPr/>
        </p:nvSpPr>
        <p:spPr>
          <a:xfrm>
            <a:off x="1934845" y="4612004"/>
            <a:ext cx="137160" cy="50165"/>
          </a:xfrm>
          <a:custGeom>
            <a:avLst/>
            <a:gdLst/>
            <a:ahLst/>
            <a:cxnLst/>
            <a:rect l="l" t="t" r="r" b="b"/>
            <a:pathLst>
              <a:path w="137160" h="50164">
                <a:moveTo>
                  <a:pt x="132715" y="0"/>
                </a:moveTo>
                <a:lnTo>
                  <a:pt x="0" y="31623"/>
                </a:lnTo>
                <a:lnTo>
                  <a:pt x="4444" y="50165"/>
                </a:lnTo>
                <a:lnTo>
                  <a:pt x="137160" y="18542"/>
                </a:lnTo>
                <a:lnTo>
                  <a:pt x="132715" y="0"/>
                </a:lnTo>
                <a:close/>
              </a:path>
            </a:pathLst>
          </a:custGeom>
          <a:solidFill>
            <a:srgbClr val="5B5D6B"/>
          </a:solidFill>
        </p:spPr>
        <p:txBody>
          <a:bodyPr wrap="square" lIns="0" tIns="0" rIns="0" bIns="0" rtlCol="0"/>
          <a:lstStyle/>
          <a:p>
            <a:endParaRPr dirty="0"/>
          </a:p>
        </p:txBody>
      </p:sp>
      <p:sp>
        <p:nvSpPr>
          <p:cNvPr id="67" name="object 67"/>
          <p:cNvSpPr/>
          <p:nvPr/>
        </p:nvSpPr>
        <p:spPr>
          <a:xfrm>
            <a:off x="1852041" y="4300473"/>
            <a:ext cx="131445" cy="76835"/>
          </a:xfrm>
          <a:custGeom>
            <a:avLst/>
            <a:gdLst/>
            <a:ahLst/>
            <a:cxnLst/>
            <a:rect l="l" t="t" r="r" b="b"/>
            <a:pathLst>
              <a:path w="131444" h="76835">
                <a:moveTo>
                  <a:pt x="123062" y="0"/>
                </a:moveTo>
                <a:lnTo>
                  <a:pt x="0" y="59181"/>
                </a:lnTo>
                <a:lnTo>
                  <a:pt x="8254" y="76326"/>
                </a:lnTo>
                <a:lnTo>
                  <a:pt x="131317" y="17144"/>
                </a:lnTo>
                <a:lnTo>
                  <a:pt x="123062" y="0"/>
                </a:lnTo>
                <a:close/>
              </a:path>
            </a:pathLst>
          </a:custGeom>
          <a:solidFill>
            <a:srgbClr val="5B5D6B"/>
          </a:solidFill>
        </p:spPr>
        <p:txBody>
          <a:bodyPr wrap="square" lIns="0" tIns="0" rIns="0" bIns="0" rtlCol="0"/>
          <a:lstStyle/>
          <a:p>
            <a:endParaRPr dirty="0"/>
          </a:p>
        </p:txBody>
      </p:sp>
      <p:sp>
        <p:nvSpPr>
          <p:cNvPr id="68" name="object 68"/>
          <p:cNvSpPr/>
          <p:nvPr/>
        </p:nvSpPr>
        <p:spPr>
          <a:xfrm>
            <a:off x="1868423" y="4343527"/>
            <a:ext cx="133985" cy="69850"/>
          </a:xfrm>
          <a:custGeom>
            <a:avLst/>
            <a:gdLst/>
            <a:ahLst/>
            <a:cxnLst/>
            <a:rect l="l" t="t" r="r" b="b"/>
            <a:pathLst>
              <a:path w="133985" h="69850">
                <a:moveTo>
                  <a:pt x="126237" y="0"/>
                </a:moveTo>
                <a:lnTo>
                  <a:pt x="0" y="51943"/>
                </a:lnTo>
                <a:lnTo>
                  <a:pt x="7238" y="69596"/>
                </a:lnTo>
                <a:lnTo>
                  <a:pt x="133476" y="17653"/>
                </a:lnTo>
                <a:lnTo>
                  <a:pt x="126237" y="0"/>
                </a:lnTo>
                <a:close/>
              </a:path>
            </a:pathLst>
          </a:custGeom>
          <a:solidFill>
            <a:srgbClr val="5B5D6B"/>
          </a:solidFill>
        </p:spPr>
        <p:txBody>
          <a:bodyPr wrap="square" lIns="0" tIns="0" rIns="0" bIns="0" rtlCol="0"/>
          <a:lstStyle/>
          <a:p>
            <a:endParaRPr dirty="0"/>
          </a:p>
        </p:txBody>
      </p:sp>
      <p:sp>
        <p:nvSpPr>
          <p:cNvPr id="69" name="object 69"/>
          <p:cNvSpPr/>
          <p:nvPr/>
        </p:nvSpPr>
        <p:spPr>
          <a:xfrm>
            <a:off x="1881123" y="438010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70" name="object 70"/>
          <p:cNvSpPr/>
          <p:nvPr/>
        </p:nvSpPr>
        <p:spPr>
          <a:xfrm>
            <a:off x="1896998" y="441185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71" name="object 71"/>
          <p:cNvSpPr/>
          <p:nvPr/>
        </p:nvSpPr>
        <p:spPr>
          <a:xfrm>
            <a:off x="1753235" y="4137152"/>
            <a:ext cx="125730" cy="88900"/>
          </a:xfrm>
          <a:custGeom>
            <a:avLst/>
            <a:gdLst/>
            <a:ahLst/>
            <a:cxnLst/>
            <a:rect l="l" t="t" r="r" b="b"/>
            <a:pathLst>
              <a:path w="125730" h="88900">
                <a:moveTo>
                  <a:pt x="115569" y="0"/>
                </a:moveTo>
                <a:lnTo>
                  <a:pt x="0" y="72517"/>
                </a:lnTo>
                <a:lnTo>
                  <a:pt x="10159" y="88646"/>
                </a:lnTo>
                <a:lnTo>
                  <a:pt x="125729" y="16129"/>
                </a:lnTo>
                <a:lnTo>
                  <a:pt x="115569" y="0"/>
                </a:lnTo>
                <a:close/>
              </a:path>
            </a:pathLst>
          </a:custGeom>
          <a:solidFill>
            <a:srgbClr val="5B5D6B"/>
          </a:solidFill>
        </p:spPr>
        <p:txBody>
          <a:bodyPr wrap="square" lIns="0" tIns="0" rIns="0" bIns="0" rtlCol="0"/>
          <a:lstStyle/>
          <a:p>
            <a:endParaRPr dirty="0"/>
          </a:p>
        </p:txBody>
      </p:sp>
      <p:sp>
        <p:nvSpPr>
          <p:cNvPr id="72" name="object 72"/>
          <p:cNvSpPr/>
          <p:nvPr/>
        </p:nvSpPr>
        <p:spPr>
          <a:xfrm>
            <a:off x="1773173" y="4165346"/>
            <a:ext cx="127635" cy="86360"/>
          </a:xfrm>
          <a:custGeom>
            <a:avLst/>
            <a:gdLst/>
            <a:ahLst/>
            <a:cxnLst/>
            <a:rect l="l" t="t" r="r" b="b"/>
            <a:pathLst>
              <a:path w="127635" h="86360">
                <a:moveTo>
                  <a:pt x="117348" y="0"/>
                </a:moveTo>
                <a:lnTo>
                  <a:pt x="0" y="69849"/>
                </a:lnTo>
                <a:lnTo>
                  <a:pt x="9778" y="86232"/>
                </a:lnTo>
                <a:lnTo>
                  <a:pt x="127126" y="16382"/>
                </a:lnTo>
                <a:lnTo>
                  <a:pt x="117348" y="0"/>
                </a:lnTo>
                <a:close/>
              </a:path>
            </a:pathLst>
          </a:custGeom>
          <a:solidFill>
            <a:srgbClr val="5B5D6B"/>
          </a:solidFill>
        </p:spPr>
        <p:txBody>
          <a:bodyPr wrap="square" lIns="0" tIns="0" rIns="0" bIns="0" rtlCol="0"/>
          <a:lstStyle/>
          <a:p>
            <a:endParaRPr dirty="0"/>
          </a:p>
        </p:txBody>
      </p:sp>
      <p:sp>
        <p:nvSpPr>
          <p:cNvPr id="73" name="object 73"/>
          <p:cNvSpPr/>
          <p:nvPr/>
        </p:nvSpPr>
        <p:spPr>
          <a:xfrm>
            <a:off x="1796288" y="4201795"/>
            <a:ext cx="128905" cy="83185"/>
          </a:xfrm>
          <a:custGeom>
            <a:avLst/>
            <a:gdLst/>
            <a:ahLst/>
            <a:cxnLst/>
            <a:rect l="l" t="t" r="r" b="b"/>
            <a:pathLst>
              <a:path w="128905" h="83185">
                <a:moveTo>
                  <a:pt x="119253" y="0"/>
                </a:moveTo>
                <a:lnTo>
                  <a:pt x="0" y="66547"/>
                </a:lnTo>
                <a:lnTo>
                  <a:pt x="9270" y="83184"/>
                </a:lnTo>
                <a:lnTo>
                  <a:pt x="128524" y="16636"/>
                </a:lnTo>
                <a:lnTo>
                  <a:pt x="119253" y="0"/>
                </a:lnTo>
                <a:close/>
              </a:path>
            </a:pathLst>
          </a:custGeom>
          <a:solidFill>
            <a:srgbClr val="5B5D6B"/>
          </a:solidFill>
        </p:spPr>
        <p:txBody>
          <a:bodyPr wrap="square" lIns="0" tIns="0" rIns="0" bIns="0" rtlCol="0"/>
          <a:lstStyle/>
          <a:p>
            <a:endParaRPr dirty="0"/>
          </a:p>
        </p:txBody>
      </p:sp>
      <p:sp>
        <p:nvSpPr>
          <p:cNvPr id="74" name="object 74"/>
          <p:cNvSpPr/>
          <p:nvPr/>
        </p:nvSpPr>
        <p:spPr>
          <a:xfrm>
            <a:off x="1816989" y="4228719"/>
            <a:ext cx="128905" cy="83820"/>
          </a:xfrm>
          <a:custGeom>
            <a:avLst/>
            <a:gdLst/>
            <a:ahLst/>
            <a:cxnLst/>
            <a:rect l="l" t="t" r="r" b="b"/>
            <a:pathLst>
              <a:path w="128905" h="83820">
                <a:moveTo>
                  <a:pt x="119125" y="0"/>
                </a:moveTo>
                <a:lnTo>
                  <a:pt x="0" y="66674"/>
                </a:lnTo>
                <a:lnTo>
                  <a:pt x="9271" y="83311"/>
                </a:lnTo>
                <a:lnTo>
                  <a:pt x="128397" y="16636"/>
                </a:lnTo>
                <a:lnTo>
                  <a:pt x="119125" y="0"/>
                </a:lnTo>
                <a:close/>
              </a:path>
            </a:pathLst>
          </a:custGeom>
          <a:solidFill>
            <a:srgbClr val="5B5D6B"/>
          </a:solidFill>
        </p:spPr>
        <p:txBody>
          <a:bodyPr wrap="square" lIns="0" tIns="0" rIns="0" bIns="0" rtlCol="0"/>
          <a:lstStyle/>
          <a:p>
            <a:endParaRPr dirty="0"/>
          </a:p>
        </p:txBody>
      </p:sp>
      <p:sp>
        <p:nvSpPr>
          <p:cNvPr id="75" name="object 75"/>
          <p:cNvSpPr/>
          <p:nvPr/>
        </p:nvSpPr>
        <p:spPr>
          <a:xfrm>
            <a:off x="1620266" y="3986529"/>
            <a:ext cx="115570" cy="104139"/>
          </a:xfrm>
          <a:custGeom>
            <a:avLst/>
            <a:gdLst/>
            <a:ahLst/>
            <a:cxnLst/>
            <a:rect l="l" t="t" r="r" b="b"/>
            <a:pathLst>
              <a:path w="115569" h="104139">
                <a:moveTo>
                  <a:pt x="102870" y="0"/>
                </a:moveTo>
                <a:lnTo>
                  <a:pt x="0" y="89789"/>
                </a:lnTo>
                <a:lnTo>
                  <a:pt x="12572" y="104140"/>
                </a:lnTo>
                <a:lnTo>
                  <a:pt x="115442" y="14351"/>
                </a:lnTo>
                <a:lnTo>
                  <a:pt x="102870" y="0"/>
                </a:lnTo>
                <a:close/>
              </a:path>
            </a:pathLst>
          </a:custGeom>
          <a:solidFill>
            <a:srgbClr val="5B5D6B"/>
          </a:solidFill>
        </p:spPr>
        <p:txBody>
          <a:bodyPr wrap="square" lIns="0" tIns="0" rIns="0" bIns="0" rtlCol="0"/>
          <a:lstStyle/>
          <a:p>
            <a:endParaRPr dirty="0"/>
          </a:p>
        </p:txBody>
      </p:sp>
      <p:sp>
        <p:nvSpPr>
          <p:cNvPr id="76" name="object 76"/>
          <p:cNvSpPr/>
          <p:nvPr/>
        </p:nvSpPr>
        <p:spPr>
          <a:xfrm>
            <a:off x="1653667" y="4016755"/>
            <a:ext cx="115570" cy="104139"/>
          </a:xfrm>
          <a:custGeom>
            <a:avLst/>
            <a:gdLst/>
            <a:ahLst/>
            <a:cxnLst/>
            <a:rect l="l" t="t" r="r" b="b"/>
            <a:pathLst>
              <a:path w="115569" h="104139">
                <a:moveTo>
                  <a:pt x="102869" y="0"/>
                </a:moveTo>
                <a:lnTo>
                  <a:pt x="0" y="89662"/>
                </a:lnTo>
                <a:lnTo>
                  <a:pt x="12445" y="104013"/>
                </a:lnTo>
                <a:lnTo>
                  <a:pt x="115315" y="14351"/>
                </a:lnTo>
                <a:lnTo>
                  <a:pt x="102869" y="0"/>
                </a:lnTo>
                <a:close/>
              </a:path>
            </a:pathLst>
          </a:custGeom>
          <a:solidFill>
            <a:srgbClr val="5B5D6B"/>
          </a:solidFill>
        </p:spPr>
        <p:txBody>
          <a:bodyPr wrap="square" lIns="0" tIns="0" rIns="0" bIns="0" rtlCol="0"/>
          <a:lstStyle/>
          <a:p>
            <a:endParaRPr dirty="0"/>
          </a:p>
        </p:txBody>
      </p:sp>
      <p:sp>
        <p:nvSpPr>
          <p:cNvPr id="77" name="object 77"/>
          <p:cNvSpPr/>
          <p:nvPr/>
        </p:nvSpPr>
        <p:spPr>
          <a:xfrm>
            <a:off x="1677416" y="4043679"/>
            <a:ext cx="115570" cy="104139"/>
          </a:xfrm>
          <a:custGeom>
            <a:avLst/>
            <a:gdLst/>
            <a:ahLst/>
            <a:cxnLst/>
            <a:rect l="l" t="t" r="r" b="b"/>
            <a:pathLst>
              <a:path w="115569" h="104139">
                <a:moveTo>
                  <a:pt x="102869" y="0"/>
                </a:moveTo>
                <a:lnTo>
                  <a:pt x="0" y="89789"/>
                </a:lnTo>
                <a:lnTo>
                  <a:pt x="12572" y="104140"/>
                </a:lnTo>
                <a:lnTo>
                  <a:pt x="115442" y="14351"/>
                </a:lnTo>
                <a:lnTo>
                  <a:pt x="102869" y="0"/>
                </a:lnTo>
                <a:close/>
              </a:path>
            </a:pathLst>
          </a:custGeom>
          <a:solidFill>
            <a:srgbClr val="5B5D6B"/>
          </a:solidFill>
        </p:spPr>
        <p:txBody>
          <a:bodyPr wrap="square" lIns="0" tIns="0" rIns="0" bIns="0" rtlCol="0"/>
          <a:lstStyle/>
          <a:p>
            <a:endParaRPr dirty="0"/>
          </a:p>
        </p:txBody>
      </p:sp>
      <p:sp>
        <p:nvSpPr>
          <p:cNvPr id="78" name="object 78"/>
          <p:cNvSpPr/>
          <p:nvPr/>
        </p:nvSpPr>
        <p:spPr>
          <a:xfrm>
            <a:off x="1704720" y="4070730"/>
            <a:ext cx="118110" cy="100965"/>
          </a:xfrm>
          <a:custGeom>
            <a:avLst/>
            <a:gdLst/>
            <a:ahLst/>
            <a:cxnLst/>
            <a:rect l="l" t="t" r="r" b="b"/>
            <a:pathLst>
              <a:path w="118110" h="100964">
                <a:moveTo>
                  <a:pt x="106045" y="0"/>
                </a:moveTo>
                <a:lnTo>
                  <a:pt x="0" y="85979"/>
                </a:lnTo>
                <a:lnTo>
                  <a:pt x="11937" y="100838"/>
                </a:lnTo>
                <a:lnTo>
                  <a:pt x="117983" y="14859"/>
                </a:lnTo>
                <a:lnTo>
                  <a:pt x="106045" y="0"/>
                </a:lnTo>
                <a:close/>
              </a:path>
            </a:pathLst>
          </a:custGeom>
          <a:solidFill>
            <a:srgbClr val="5B5D6B"/>
          </a:solidFill>
        </p:spPr>
        <p:txBody>
          <a:bodyPr wrap="square" lIns="0" tIns="0" rIns="0" bIns="0" rtlCol="0"/>
          <a:lstStyle/>
          <a:p>
            <a:endParaRPr dirty="0"/>
          </a:p>
        </p:txBody>
      </p:sp>
      <p:sp>
        <p:nvSpPr>
          <p:cNvPr id="79" name="object 79"/>
          <p:cNvSpPr/>
          <p:nvPr/>
        </p:nvSpPr>
        <p:spPr>
          <a:xfrm>
            <a:off x="771525" y="4068698"/>
            <a:ext cx="285750" cy="240029"/>
          </a:xfrm>
          <a:custGeom>
            <a:avLst/>
            <a:gdLst/>
            <a:ahLst/>
            <a:cxnLst/>
            <a:rect l="l" t="t" r="r" b="b"/>
            <a:pathLst>
              <a:path w="285750" h="240029">
                <a:moveTo>
                  <a:pt x="146950" y="73151"/>
                </a:moveTo>
                <a:lnTo>
                  <a:pt x="101600" y="73151"/>
                </a:lnTo>
                <a:lnTo>
                  <a:pt x="149225" y="239775"/>
                </a:lnTo>
                <a:lnTo>
                  <a:pt x="204787" y="239775"/>
                </a:lnTo>
                <a:lnTo>
                  <a:pt x="227000" y="177926"/>
                </a:lnTo>
                <a:lnTo>
                  <a:pt x="177800" y="177926"/>
                </a:lnTo>
                <a:lnTo>
                  <a:pt x="146950" y="73151"/>
                </a:lnTo>
                <a:close/>
              </a:path>
              <a:path w="285750" h="240029">
                <a:moveTo>
                  <a:pt x="125412" y="0"/>
                </a:moveTo>
                <a:lnTo>
                  <a:pt x="76200" y="0"/>
                </a:lnTo>
                <a:lnTo>
                  <a:pt x="0" y="228726"/>
                </a:lnTo>
                <a:lnTo>
                  <a:pt x="44450" y="233425"/>
                </a:lnTo>
                <a:lnTo>
                  <a:pt x="101600" y="73151"/>
                </a:lnTo>
                <a:lnTo>
                  <a:pt x="146950" y="73151"/>
                </a:lnTo>
                <a:lnTo>
                  <a:pt x="125412" y="0"/>
                </a:lnTo>
                <a:close/>
              </a:path>
              <a:path w="285750" h="240029">
                <a:moveTo>
                  <a:pt x="285750" y="14350"/>
                </a:moveTo>
                <a:lnTo>
                  <a:pt x="234950" y="15875"/>
                </a:lnTo>
                <a:lnTo>
                  <a:pt x="177800" y="177926"/>
                </a:lnTo>
                <a:lnTo>
                  <a:pt x="227000" y="177926"/>
                </a:lnTo>
                <a:lnTo>
                  <a:pt x="285750" y="14350"/>
                </a:lnTo>
                <a:close/>
              </a:path>
            </a:pathLst>
          </a:custGeom>
          <a:solidFill>
            <a:srgbClr val="5B5D6B"/>
          </a:solidFill>
        </p:spPr>
        <p:txBody>
          <a:bodyPr wrap="square" lIns="0" tIns="0" rIns="0" bIns="0" rtlCol="0"/>
          <a:lstStyle/>
          <a:p>
            <a:endParaRPr dirty="0"/>
          </a:p>
        </p:txBody>
      </p:sp>
      <p:sp>
        <p:nvSpPr>
          <p:cNvPr id="80" name="object 80"/>
          <p:cNvSpPr/>
          <p:nvPr/>
        </p:nvSpPr>
        <p:spPr>
          <a:xfrm>
            <a:off x="293331" y="4071111"/>
            <a:ext cx="671195" cy="1840230"/>
          </a:xfrm>
          <a:custGeom>
            <a:avLst/>
            <a:gdLst/>
            <a:ahLst/>
            <a:cxnLst/>
            <a:rect l="l" t="t" r="r" b="b"/>
            <a:pathLst>
              <a:path w="671194" h="1840229">
                <a:moveTo>
                  <a:pt x="652691" y="0"/>
                </a:moveTo>
                <a:lnTo>
                  <a:pt x="0" y="1833575"/>
                </a:lnTo>
                <a:lnTo>
                  <a:pt x="17945" y="1839963"/>
                </a:lnTo>
                <a:lnTo>
                  <a:pt x="670636" y="6350"/>
                </a:lnTo>
                <a:lnTo>
                  <a:pt x="652691" y="0"/>
                </a:lnTo>
                <a:close/>
              </a:path>
            </a:pathLst>
          </a:custGeom>
          <a:solidFill>
            <a:srgbClr val="5B5D6B"/>
          </a:solidFill>
        </p:spPr>
        <p:txBody>
          <a:bodyPr wrap="square" lIns="0" tIns="0" rIns="0" bIns="0" rtlCol="0"/>
          <a:lstStyle/>
          <a:p>
            <a:endParaRPr dirty="0"/>
          </a:p>
        </p:txBody>
      </p:sp>
      <p:sp>
        <p:nvSpPr>
          <p:cNvPr id="81" name="object 81"/>
          <p:cNvSpPr/>
          <p:nvPr/>
        </p:nvSpPr>
        <p:spPr>
          <a:xfrm>
            <a:off x="7662" y="4937505"/>
            <a:ext cx="1634489" cy="132715"/>
          </a:xfrm>
          <a:custGeom>
            <a:avLst/>
            <a:gdLst/>
            <a:ahLst/>
            <a:cxnLst/>
            <a:rect l="l" t="t" r="r" b="b"/>
            <a:pathLst>
              <a:path w="1634489" h="132714">
                <a:moveTo>
                  <a:pt x="1322" y="0"/>
                </a:moveTo>
                <a:lnTo>
                  <a:pt x="0" y="19050"/>
                </a:lnTo>
                <a:lnTo>
                  <a:pt x="1632796" y="132588"/>
                </a:lnTo>
                <a:lnTo>
                  <a:pt x="1634066" y="113538"/>
                </a:lnTo>
                <a:lnTo>
                  <a:pt x="1322" y="0"/>
                </a:lnTo>
                <a:close/>
              </a:path>
            </a:pathLst>
          </a:custGeom>
          <a:solidFill>
            <a:srgbClr val="5B5D6B"/>
          </a:solidFill>
        </p:spPr>
        <p:txBody>
          <a:bodyPr wrap="square" lIns="0" tIns="0" rIns="0" bIns="0" rtlCol="0"/>
          <a:lstStyle/>
          <a:p>
            <a:endParaRPr dirty="0"/>
          </a:p>
        </p:txBody>
      </p:sp>
      <p:sp>
        <p:nvSpPr>
          <p:cNvPr id="82" name="object 82"/>
          <p:cNvSpPr/>
          <p:nvPr/>
        </p:nvSpPr>
        <p:spPr>
          <a:xfrm>
            <a:off x="1455038" y="3880484"/>
            <a:ext cx="98425" cy="109855"/>
          </a:xfrm>
          <a:custGeom>
            <a:avLst/>
            <a:gdLst/>
            <a:ahLst/>
            <a:cxnLst/>
            <a:rect l="l" t="t" r="r" b="b"/>
            <a:pathLst>
              <a:path w="98425" h="109854">
                <a:moveTo>
                  <a:pt x="83820" y="0"/>
                </a:moveTo>
                <a:lnTo>
                  <a:pt x="0" y="97408"/>
                </a:lnTo>
                <a:lnTo>
                  <a:pt x="14351" y="109854"/>
                </a:lnTo>
                <a:lnTo>
                  <a:pt x="98298" y="12445"/>
                </a:lnTo>
                <a:lnTo>
                  <a:pt x="83820" y="0"/>
                </a:lnTo>
                <a:close/>
              </a:path>
            </a:pathLst>
          </a:custGeom>
          <a:solidFill>
            <a:srgbClr val="5B5D6B"/>
          </a:solidFill>
        </p:spPr>
        <p:txBody>
          <a:bodyPr wrap="square" lIns="0" tIns="0" rIns="0" bIns="0" rtlCol="0"/>
          <a:lstStyle/>
          <a:p>
            <a:endParaRPr dirty="0"/>
          </a:p>
        </p:txBody>
      </p:sp>
      <p:sp>
        <p:nvSpPr>
          <p:cNvPr id="83" name="object 83"/>
          <p:cNvSpPr/>
          <p:nvPr/>
        </p:nvSpPr>
        <p:spPr>
          <a:xfrm>
            <a:off x="1491488" y="3901059"/>
            <a:ext cx="98425" cy="110489"/>
          </a:xfrm>
          <a:custGeom>
            <a:avLst/>
            <a:gdLst/>
            <a:ahLst/>
            <a:cxnLst/>
            <a:rect l="l" t="t" r="r" b="b"/>
            <a:pathLst>
              <a:path w="98425" h="110489">
                <a:moveTo>
                  <a:pt x="83947" y="0"/>
                </a:moveTo>
                <a:lnTo>
                  <a:pt x="0" y="97536"/>
                </a:lnTo>
                <a:lnTo>
                  <a:pt x="14478" y="109982"/>
                </a:lnTo>
                <a:lnTo>
                  <a:pt x="98298" y="12446"/>
                </a:lnTo>
                <a:lnTo>
                  <a:pt x="83947" y="0"/>
                </a:lnTo>
                <a:close/>
              </a:path>
            </a:pathLst>
          </a:custGeom>
          <a:solidFill>
            <a:srgbClr val="5B5D6B"/>
          </a:solidFill>
        </p:spPr>
        <p:txBody>
          <a:bodyPr wrap="square" lIns="0" tIns="0" rIns="0" bIns="0" rtlCol="0"/>
          <a:lstStyle/>
          <a:p>
            <a:endParaRPr dirty="0"/>
          </a:p>
        </p:txBody>
      </p:sp>
      <p:sp>
        <p:nvSpPr>
          <p:cNvPr id="84" name="object 84"/>
          <p:cNvSpPr/>
          <p:nvPr/>
        </p:nvSpPr>
        <p:spPr>
          <a:xfrm>
            <a:off x="1530985" y="3915536"/>
            <a:ext cx="103505" cy="116205"/>
          </a:xfrm>
          <a:custGeom>
            <a:avLst/>
            <a:gdLst/>
            <a:ahLst/>
            <a:cxnLst/>
            <a:rect l="l" t="t" r="r" b="b"/>
            <a:pathLst>
              <a:path w="103505" h="116204">
                <a:moveTo>
                  <a:pt x="89027" y="0"/>
                </a:moveTo>
                <a:lnTo>
                  <a:pt x="0" y="103505"/>
                </a:lnTo>
                <a:lnTo>
                  <a:pt x="14478" y="115950"/>
                </a:lnTo>
                <a:lnTo>
                  <a:pt x="103504" y="12445"/>
                </a:lnTo>
                <a:lnTo>
                  <a:pt x="89027" y="0"/>
                </a:lnTo>
                <a:close/>
              </a:path>
            </a:pathLst>
          </a:custGeom>
          <a:solidFill>
            <a:srgbClr val="5B5D6B"/>
          </a:solidFill>
        </p:spPr>
        <p:txBody>
          <a:bodyPr wrap="square" lIns="0" tIns="0" rIns="0" bIns="0" rtlCol="0"/>
          <a:lstStyle/>
          <a:p>
            <a:endParaRPr dirty="0"/>
          </a:p>
        </p:txBody>
      </p:sp>
      <p:sp>
        <p:nvSpPr>
          <p:cNvPr id="85" name="object 85"/>
          <p:cNvSpPr/>
          <p:nvPr/>
        </p:nvSpPr>
        <p:spPr>
          <a:xfrm>
            <a:off x="1559052" y="3938015"/>
            <a:ext cx="111125" cy="109220"/>
          </a:xfrm>
          <a:custGeom>
            <a:avLst/>
            <a:gdLst/>
            <a:ahLst/>
            <a:cxnLst/>
            <a:rect l="l" t="t" r="r" b="b"/>
            <a:pathLst>
              <a:path w="111125" h="109220">
                <a:moveTo>
                  <a:pt x="97535" y="0"/>
                </a:moveTo>
                <a:lnTo>
                  <a:pt x="0" y="95503"/>
                </a:lnTo>
                <a:lnTo>
                  <a:pt x="13334" y="109092"/>
                </a:lnTo>
                <a:lnTo>
                  <a:pt x="110871" y="13588"/>
                </a:lnTo>
                <a:lnTo>
                  <a:pt x="97535" y="0"/>
                </a:lnTo>
                <a:close/>
              </a:path>
            </a:pathLst>
          </a:custGeom>
          <a:solidFill>
            <a:srgbClr val="5B5D6B"/>
          </a:solidFill>
        </p:spPr>
        <p:txBody>
          <a:bodyPr wrap="square" lIns="0" tIns="0" rIns="0" bIns="0" rtlCol="0"/>
          <a:lstStyle/>
          <a:p>
            <a:endParaRPr dirty="0"/>
          </a:p>
        </p:txBody>
      </p:sp>
      <p:sp>
        <p:nvSpPr>
          <p:cNvPr id="86" name="object 86"/>
          <p:cNvSpPr/>
          <p:nvPr/>
        </p:nvSpPr>
        <p:spPr>
          <a:xfrm>
            <a:off x="1273047" y="3804284"/>
            <a:ext cx="74930" cy="113030"/>
          </a:xfrm>
          <a:custGeom>
            <a:avLst/>
            <a:gdLst/>
            <a:ahLst/>
            <a:cxnLst/>
            <a:rect l="l" t="t" r="r" b="b"/>
            <a:pathLst>
              <a:path w="74930" h="113029">
                <a:moveTo>
                  <a:pt x="58293" y="0"/>
                </a:moveTo>
                <a:lnTo>
                  <a:pt x="0" y="103758"/>
                </a:lnTo>
                <a:lnTo>
                  <a:pt x="16510" y="113029"/>
                </a:lnTo>
                <a:lnTo>
                  <a:pt x="74930" y="9270"/>
                </a:lnTo>
                <a:lnTo>
                  <a:pt x="58293" y="0"/>
                </a:lnTo>
                <a:close/>
              </a:path>
            </a:pathLst>
          </a:custGeom>
          <a:solidFill>
            <a:srgbClr val="5B5D6B"/>
          </a:solidFill>
        </p:spPr>
        <p:txBody>
          <a:bodyPr wrap="square" lIns="0" tIns="0" rIns="0" bIns="0" rtlCol="0"/>
          <a:lstStyle/>
          <a:p>
            <a:endParaRPr dirty="0"/>
          </a:p>
        </p:txBody>
      </p:sp>
      <p:sp>
        <p:nvSpPr>
          <p:cNvPr id="87" name="object 87"/>
          <p:cNvSpPr/>
          <p:nvPr/>
        </p:nvSpPr>
        <p:spPr>
          <a:xfrm>
            <a:off x="1315847" y="3816984"/>
            <a:ext cx="74930" cy="113030"/>
          </a:xfrm>
          <a:custGeom>
            <a:avLst/>
            <a:gdLst/>
            <a:ahLst/>
            <a:cxnLst/>
            <a:rect l="l" t="t" r="r" b="b"/>
            <a:pathLst>
              <a:path w="74930" h="113029">
                <a:moveTo>
                  <a:pt x="58419" y="0"/>
                </a:moveTo>
                <a:lnTo>
                  <a:pt x="0" y="103758"/>
                </a:lnTo>
                <a:lnTo>
                  <a:pt x="16637" y="113029"/>
                </a:lnTo>
                <a:lnTo>
                  <a:pt x="74930" y="9270"/>
                </a:lnTo>
                <a:lnTo>
                  <a:pt x="58419" y="0"/>
                </a:lnTo>
                <a:close/>
              </a:path>
            </a:pathLst>
          </a:custGeom>
          <a:solidFill>
            <a:srgbClr val="5B5D6B"/>
          </a:solidFill>
        </p:spPr>
        <p:txBody>
          <a:bodyPr wrap="square" lIns="0" tIns="0" rIns="0" bIns="0" rtlCol="0"/>
          <a:lstStyle/>
          <a:p>
            <a:endParaRPr dirty="0"/>
          </a:p>
        </p:txBody>
      </p:sp>
      <p:sp>
        <p:nvSpPr>
          <p:cNvPr id="88" name="object 88"/>
          <p:cNvSpPr/>
          <p:nvPr/>
        </p:nvSpPr>
        <p:spPr>
          <a:xfrm>
            <a:off x="1351407" y="3824732"/>
            <a:ext cx="83820" cy="120014"/>
          </a:xfrm>
          <a:custGeom>
            <a:avLst/>
            <a:gdLst/>
            <a:ahLst/>
            <a:cxnLst/>
            <a:rect l="l" t="t" r="r" b="b"/>
            <a:pathLst>
              <a:path w="83819" h="120014">
                <a:moveTo>
                  <a:pt x="67056" y="0"/>
                </a:moveTo>
                <a:lnTo>
                  <a:pt x="0" y="109728"/>
                </a:lnTo>
                <a:lnTo>
                  <a:pt x="16256" y="119761"/>
                </a:lnTo>
                <a:lnTo>
                  <a:pt x="83312" y="10033"/>
                </a:lnTo>
                <a:lnTo>
                  <a:pt x="67056" y="0"/>
                </a:lnTo>
                <a:close/>
              </a:path>
            </a:pathLst>
          </a:custGeom>
          <a:solidFill>
            <a:srgbClr val="5B5D6B"/>
          </a:solidFill>
        </p:spPr>
        <p:txBody>
          <a:bodyPr wrap="square" lIns="0" tIns="0" rIns="0" bIns="0" rtlCol="0"/>
          <a:lstStyle/>
          <a:p>
            <a:endParaRPr dirty="0"/>
          </a:p>
        </p:txBody>
      </p:sp>
      <p:sp>
        <p:nvSpPr>
          <p:cNvPr id="89" name="object 89"/>
          <p:cNvSpPr/>
          <p:nvPr/>
        </p:nvSpPr>
        <p:spPr>
          <a:xfrm>
            <a:off x="1386966" y="3846195"/>
            <a:ext cx="92075" cy="114935"/>
          </a:xfrm>
          <a:custGeom>
            <a:avLst/>
            <a:gdLst/>
            <a:ahLst/>
            <a:cxnLst/>
            <a:rect l="l" t="t" r="r" b="b"/>
            <a:pathLst>
              <a:path w="92075" h="114935">
                <a:moveTo>
                  <a:pt x="76200" y="0"/>
                </a:moveTo>
                <a:lnTo>
                  <a:pt x="0" y="103631"/>
                </a:lnTo>
                <a:lnTo>
                  <a:pt x="15367" y="114934"/>
                </a:lnTo>
                <a:lnTo>
                  <a:pt x="91567" y="11302"/>
                </a:lnTo>
                <a:lnTo>
                  <a:pt x="76200" y="0"/>
                </a:lnTo>
                <a:close/>
              </a:path>
            </a:pathLst>
          </a:custGeom>
          <a:solidFill>
            <a:srgbClr val="5B5D6B"/>
          </a:solidFill>
        </p:spPr>
        <p:txBody>
          <a:bodyPr wrap="square" lIns="0" tIns="0" rIns="0" bIns="0" rtlCol="0"/>
          <a:lstStyle/>
          <a:p>
            <a:endParaRPr dirty="0"/>
          </a:p>
        </p:txBody>
      </p:sp>
      <p:sp>
        <p:nvSpPr>
          <p:cNvPr id="90" name="object 90"/>
          <p:cNvSpPr/>
          <p:nvPr/>
        </p:nvSpPr>
        <p:spPr>
          <a:xfrm>
            <a:off x="1062647" y="3753611"/>
            <a:ext cx="54610" cy="119380"/>
          </a:xfrm>
          <a:custGeom>
            <a:avLst/>
            <a:gdLst/>
            <a:ahLst/>
            <a:cxnLst/>
            <a:rect l="l" t="t" r="r" b="b"/>
            <a:pathLst>
              <a:path w="54609" h="119379">
                <a:moveTo>
                  <a:pt x="36194" y="0"/>
                </a:moveTo>
                <a:lnTo>
                  <a:pt x="0" y="113411"/>
                </a:lnTo>
                <a:lnTo>
                  <a:pt x="18148" y="119125"/>
                </a:lnTo>
                <a:lnTo>
                  <a:pt x="54343" y="5714"/>
                </a:lnTo>
                <a:lnTo>
                  <a:pt x="36194" y="0"/>
                </a:lnTo>
                <a:close/>
              </a:path>
            </a:pathLst>
          </a:custGeom>
          <a:solidFill>
            <a:srgbClr val="5B5D6B"/>
          </a:solidFill>
        </p:spPr>
        <p:txBody>
          <a:bodyPr wrap="square" lIns="0" tIns="0" rIns="0" bIns="0" rtlCol="0"/>
          <a:lstStyle/>
          <a:p>
            <a:endParaRPr dirty="0"/>
          </a:p>
        </p:txBody>
      </p:sp>
      <p:sp>
        <p:nvSpPr>
          <p:cNvPr id="91" name="object 91"/>
          <p:cNvSpPr/>
          <p:nvPr/>
        </p:nvSpPr>
        <p:spPr>
          <a:xfrm>
            <a:off x="1105738" y="3763390"/>
            <a:ext cx="57150" cy="118745"/>
          </a:xfrm>
          <a:custGeom>
            <a:avLst/>
            <a:gdLst/>
            <a:ahLst/>
            <a:cxnLst/>
            <a:rect l="l" t="t" r="r" b="b"/>
            <a:pathLst>
              <a:path w="57150" h="118745">
                <a:moveTo>
                  <a:pt x="39077" y="0"/>
                </a:moveTo>
                <a:lnTo>
                  <a:pt x="0" y="112394"/>
                </a:lnTo>
                <a:lnTo>
                  <a:pt x="17983" y="118617"/>
                </a:lnTo>
                <a:lnTo>
                  <a:pt x="57073" y="6222"/>
                </a:lnTo>
                <a:lnTo>
                  <a:pt x="39077" y="0"/>
                </a:lnTo>
                <a:close/>
              </a:path>
            </a:pathLst>
          </a:custGeom>
          <a:solidFill>
            <a:srgbClr val="5B5D6B"/>
          </a:solidFill>
        </p:spPr>
        <p:txBody>
          <a:bodyPr wrap="square" lIns="0" tIns="0" rIns="0" bIns="0" rtlCol="0"/>
          <a:lstStyle/>
          <a:p>
            <a:endParaRPr dirty="0"/>
          </a:p>
        </p:txBody>
      </p:sp>
      <p:sp>
        <p:nvSpPr>
          <p:cNvPr id="92" name="object 92"/>
          <p:cNvSpPr/>
          <p:nvPr/>
        </p:nvSpPr>
        <p:spPr>
          <a:xfrm>
            <a:off x="1153363" y="3771265"/>
            <a:ext cx="57150" cy="118745"/>
          </a:xfrm>
          <a:custGeom>
            <a:avLst/>
            <a:gdLst/>
            <a:ahLst/>
            <a:cxnLst/>
            <a:rect l="l" t="t" r="r" b="b"/>
            <a:pathLst>
              <a:path w="57150" h="118745">
                <a:moveTo>
                  <a:pt x="39077" y="0"/>
                </a:moveTo>
                <a:lnTo>
                  <a:pt x="0" y="112522"/>
                </a:lnTo>
                <a:lnTo>
                  <a:pt x="17983" y="118745"/>
                </a:lnTo>
                <a:lnTo>
                  <a:pt x="57073" y="6223"/>
                </a:lnTo>
                <a:lnTo>
                  <a:pt x="39077" y="0"/>
                </a:lnTo>
                <a:close/>
              </a:path>
            </a:pathLst>
          </a:custGeom>
          <a:solidFill>
            <a:srgbClr val="5B5D6B"/>
          </a:solidFill>
        </p:spPr>
        <p:txBody>
          <a:bodyPr wrap="square" lIns="0" tIns="0" rIns="0" bIns="0" rtlCol="0"/>
          <a:lstStyle/>
          <a:p>
            <a:endParaRPr dirty="0"/>
          </a:p>
        </p:txBody>
      </p:sp>
      <p:sp>
        <p:nvSpPr>
          <p:cNvPr id="93" name="object 93"/>
          <p:cNvSpPr/>
          <p:nvPr/>
        </p:nvSpPr>
        <p:spPr>
          <a:xfrm>
            <a:off x="1197038" y="3778630"/>
            <a:ext cx="65405" cy="116839"/>
          </a:xfrm>
          <a:custGeom>
            <a:avLst/>
            <a:gdLst/>
            <a:ahLst/>
            <a:cxnLst/>
            <a:rect l="l" t="t" r="r" b="b"/>
            <a:pathLst>
              <a:path w="65405" h="116839">
                <a:moveTo>
                  <a:pt x="47498" y="0"/>
                </a:moveTo>
                <a:lnTo>
                  <a:pt x="0" y="109093"/>
                </a:lnTo>
                <a:lnTo>
                  <a:pt x="17462" y="116713"/>
                </a:lnTo>
                <a:lnTo>
                  <a:pt x="64960" y="7620"/>
                </a:lnTo>
                <a:lnTo>
                  <a:pt x="47498" y="0"/>
                </a:lnTo>
                <a:close/>
              </a:path>
            </a:pathLst>
          </a:custGeom>
          <a:solidFill>
            <a:srgbClr val="5B5D6B"/>
          </a:solidFill>
        </p:spPr>
        <p:txBody>
          <a:bodyPr wrap="square" lIns="0" tIns="0" rIns="0" bIns="0" rtlCol="0"/>
          <a:lstStyle/>
          <a:p>
            <a:endParaRPr dirty="0"/>
          </a:p>
        </p:txBody>
      </p:sp>
      <p:sp>
        <p:nvSpPr>
          <p:cNvPr id="94" name="object 94"/>
          <p:cNvSpPr/>
          <p:nvPr/>
        </p:nvSpPr>
        <p:spPr>
          <a:xfrm>
            <a:off x="835342" y="3756025"/>
            <a:ext cx="36195" cy="111125"/>
          </a:xfrm>
          <a:custGeom>
            <a:avLst/>
            <a:gdLst/>
            <a:ahLst/>
            <a:cxnLst/>
            <a:rect l="l" t="t" r="r" b="b"/>
            <a:pathLst>
              <a:path w="36194" h="111125">
                <a:moveTo>
                  <a:pt x="17068" y="0"/>
                </a:moveTo>
                <a:lnTo>
                  <a:pt x="0" y="108204"/>
                </a:lnTo>
                <a:lnTo>
                  <a:pt x="18821" y="111125"/>
                </a:lnTo>
                <a:lnTo>
                  <a:pt x="35877" y="2920"/>
                </a:lnTo>
                <a:lnTo>
                  <a:pt x="17068" y="0"/>
                </a:lnTo>
                <a:close/>
              </a:path>
            </a:pathLst>
          </a:custGeom>
          <a:solidFill>
            <a:srgbClr val="5B5D6B"/>
          </a:solidFill>
        </p:spPr>
        <p:txBody>
          <a:bodyPr wrap="square" lIns="0" tIns="0" rIns="0" bIns="0" rtlCol="0"/>
          <a:lstStyle/>
          <a:p>
            <a:endParaRPr dirty="0"/>
          </a:p>
        </p:txBody>
      </p:sp>
      <p:sp>
        <p:nvSpPr>
          <p:cNvPr id="95" name="object 95"/>
          <p:cNvSpPr/>
          <p:nvPr/>
        </p:nvSpPr>
        <p:spPr>
          <a:xfrm>
            <a:off x="883869" y="3748151"/>
            <a:ext cx="43815" cy="120650"/>
          </a:xfrm>
          <a:custGeom>
            <a:avLst/>
            <a:gdLst/>
            <a:ahLst/>
            <a:cxnLst/>
            <a:rect l="l" t="t" r="r" b="b"/>
            <a:pathLst>
              <a:path w="43815" h="120650">
                <a:moveTo>
                  <a:pt x="24980" y="0"/>
                </a:moveTo>
                <a:lnTo>
                  <a:pt x="0" y="116459"/>
                </a:lnTo>
                <a:lnTo>
                  <a:pt x="18618" y="120523"/>
                </a:lnTo>
                <a:lnTo>
                  <a:pt x="43599" y="4063"/>
                </a:lnTo>
                <a:lnTo>
                  <a:pt x="24980" y="0"/>
                </a:lnTo>
                <a:close/>
              </a:path>
            </a:pathLst>
          </a:custGeom>
          <a:solidFill>
            <a:srgbClr val="5B5D6B"/>
          </a:solidFill>
        </p:spPr>
        <p:txBody>
          <a:bodyPr wrap="square" lIns="0" tIns="0" rIns="0" bIns="0" rtlCol="0"/>
          <a:lstStyle/>
          <a:p>
            <a:endParaRPr dirty="0"/>
          </a:p>
        </p:txBody>
      </p:sp>
      <p:sp>
        <p:nvSpPr>
          <p:cNvPr id="96" name="object 96"/>
          <p:cNvSpPr/>
          <p:nvPr/>
        </p:nvSpPr>
        <p:spPr>
          <a:xfrm>
            <a:off x="931062" y="3743452"/>
            <a:ext cx="45085" cy="120650"/>
          </a:xfrm>
          <a:custGeom>
            <a:avLst/>
            <a:gdLst/>
            <a:ahLst/>
            <a:cxnLst/>
            <a:rect l="l" t="t" r="r" b="b"/>
            <a:pathLst>
              <a:path w="45084" h="120650">
                <a:moveTo>
                  <a:pt x="25869" y="0"/>
                </a:moveTo>
                <a:lnTo>
                  <a:pt x="0" y="116205"/>
                </a:lnTo>
                <a:lnTo>
                  <a:pt x="18592" y="120396"/>
                </a:lnTo>
                <a:lnTo>
                  <a:pt x="44475" y="4191"/>
                </a:lnTo>
                <a:lnTo>
                  <a:pt x="25869" y="0"/>
                </a:lnTo>
                <a:close/>
              </a:path>
            </a:pathLst>
          </a:custGeom>
          <a:solidFill>
            <a:srgbClr val="5B5D6B"/>
          </a:solidFill>
        </p:spPr>
        <p:txBody>
          <a:bodyPr wrap="square" lIns="0" tIns="0" rIns="0" bIns="0" rtlCol="0"/>
          <a:lstStyle/>
          <a:p>
            <a:endParaRPr dirty="0"/>
          </a:p>
        </p:txBody>
      </p:sp>
      <p:sp>
        <p:nvSpPr>
          <p:cNvPr id="97" name="object 97"/>
          <p:cNvSpPr/>
          <p:nvPr/>
        </p:nvSpPr>
        <p:spPr>
          <a:xfrm>
            <a:off x="979195" y="3745103"/>
            <a:ext cx="46990" cy="120650"/>
          </a:xfrm>
          <a:custGeom>
            <a:avLst/>
            <a:gdLst/>
            <a:ahLst/>
            <a:cxnLst/>
            <a:rect l="l" t="t" r="r" b="b"/>
            <a:pathLst>
              <a:path w="46990" h="120650">
                <a:moveTo>
                  <a:pt x="28105" y="0"/>
                </a:moveTo>
                <a:lnTo>
                  <a:pt x="0" y="115697"/>
                </a:lnTo>
                <a:lnTo>
                  <a:pt x="18516" y="120269"/>
                </a:lnTo>
                <a:lnTo>
                  <a:pt x="46621" y="4572"/>
                </a:lnTo>
                <a:lnTo>
                  <a:pt x="28105" y="0"/>
                </a:lnTo>
                <a:close/>
              </a:path>
            </a:pathLst>
          </a:custGeom>
          <a:solidFill>
            <a:srgbClr val="5B5D6B"/>
          </a:solidFill>
        </p:spPr>
        <p:txBody>
          <a:bodyPr wrap="square" lIns="0" tIns="0" rIns="0" bIns="0" rtlCol="0"/>
          <a:lstStyle/>
          <a:p>
            <a:endParaRPr dirty="0"/>
          </a:p>
        </p:txBody>
      </p:sp>
      <p:sp>
        <p:nvSpPr>
          <p:cNvPr id="98" name="object 98"/>
          <p:cNvSpPr/>
          <p:nvPr/>
        </p:nvSpPr>
        <p:spPr>
          <a:xfrm>
            <a:off x="605561" y="3786504"/>
            <a:ext cx="26034" cy="110489"/>
          </a:xfrm>
          <a:custGeom>
            <a:avLst/>
            <a:gdLst/>
            <a:ahLst/>
            <a:cxnLst/>
            <a:rect l="l" t="t" r="r" b="b"/>
            <a:pathLst>
              <a:path w="26034" h="110489">
                <a:moveTo>
                  <a:pt x="6527" y="0"/>
                </a:moveTo>
                <a:lnTo>
                  <a:pt x="0" y="109347"/>
                </a:lnTo>
                <a:lnTo>
                  <a:pt x="19011" y="110490"/>
                </a:lnTo>
                <a:lnTo>
                  <a:pt x="25539" y="1143"/>
                </a:lnTo>
                <a:lnTo>
                  <a:pt x="6527" y="0"/>
                </a:lnTo>
                <a:close/>
              </a:path>
            </a:pathLst>
          </a:custGeom>
          <a:solidFill>
            <a:srgbClr val="5B5D6B"/>
          </a:solidFill>
        </p:spPr>
        <p:txBody>
          <a:bodyPr wrap="square" lIns="0" tIns="0" rIns="0" bIns="0" rtlCol="0"/>
          <a:lstStyle/>
          <a:p>
            <a:endParaRPr dirty="0"/>
          </a:p>
        </p:txBody>
      </p:sp>
      <p:sp>
        <p:nvSpPr>
          <p:cNvPr id="99" name="object 99"/>
          <p:cNvSpPr/>
          <p:nvPr/>
        </p:nvSpPr>
        <p:spPr>
          <a:xfrm>
            <a:off x="665956" y="3778884"/>
            <a:ext cx="0" cy="109855"/>
          </a:xfrm>
          <a:custGeom>
            <a:avLst/>
            <a:gdLst/>
            <a:ahLst/>
            <a:cxnLst/>
            <a:rect l="l" t="t" r="r" b="b"/>
            <a:pathLst>
              <a:path h="109854">
                <a:moveTo>
                  <a:pt x="0" y="0"/>
                </a:moveTo>
                <a:lnTo>
                  <a:pt x="0" y="109854"/>
                </a:lnTo>
              </a:path>
            </a:pathLst>
          </a:custGeom>
          <a:ln w="20307">
            <a:solidFill>
              <a:srgbClr val="5B5D6B"/>
            </a:solidFill>
          </a:ln>
        </p:spPr>
        <p:txBody>
          <a:bodyPr wrap="square" lIns="0" tIns="0" rIns="0" bIns="0" rtlCol="0"/>
          <a:lstStyle/>
          <a:p>
            <a:endParaRPr dirty="0"/>
          </a:p>
        </p:txBody>
      </p:sp>
      <p:sp>
        <p:nvSpPr>
          <p:cNvPr id="100" name="object 100"/>
          <p:cNvSpPr/>
          <p:nvPr/>
        </p:nvSpPr>
        <p:spPr>
          <a:xfrm>
            <a:off x="707059" y="3772408"/>
            <a:ext cx="22860" cy="110489"/>
          </a:xfrm>
          <a:custGeom>
            <a:avLst/>
            <a:gdLst/>
            <a:ahLst/>
            <a:cxnLst/>
            <a:rect l="l" t="t" r="r" b="b"/>
            <a:pathLst>
              <a:path w="22859" h="110489">
                <a:moveTo>
                  <a:pt x="3530" y="0"/>
                </a:moveTo>
                <a:lnTo>
                  <a:pt x="0" y="109474"/>
                </a:lnTo>
                <a:lnTo>
                  <a:pt x="19037" y="110109"/>
                </a:lnTo>
                <a:lnTo>
                  <a:pt x="22567" y="635"/>
                </a:lnTo>
                <a:lnTo>
                  <a:pt x="3530" y="0"/>
                </a:lnTo>
                <a:close/>
              </a:path>
            </a:pathLst>
          </a:custGeom>
          <a:solidFill>
            <a:srgbClr val="5B5D6B"/>
          </a:solidFill>
        </p:spPr>
        <p:txBody>
          <a:bodyPr wrap="square" lIns="0" tIns="0" rIns="0" bIns="0" rtlCol="0"/>
          <a:lstStyle/>
          <a:p>
            <a:endParaRPr dirty="0"/>
          </a:p>
        </p:txBody>
      </p:sp>
      <p:sp>
        <p:nvSpPr>
          <p:cNvPr id="101" name="object 101"/>
          <p:cNvSpPr/>
          <p:nvPr/>
        </p:nvSpPr>
        <p:spPr>
          <a:xfrm>
            <a:off x="754316" y="3764279"/>
            <a:ext cx="26670" cy="110489"/>
          </a:xfrm>
          <a:custGeom>
            <a:avLst/>
            <a:gdLst/>
            <a:ahLst/>
            <a:cxnLst/>
            <a:rect l="l" t="t" r="r" b="b"/>
            <a:pathLst>
              <a:path w="26670" h="110489">
                <a:moveTo>
                  <a:pt x="7480" y="0"/>
                </a:moveTo>
                <a:lnTo>
                  <a:pt x="0" y="109220"/>
                </a:lnTo>
                <a:lnTo>
                  <a:pt x="18999" y="110490"/>
                </a:lnTo>
                <a:lnTo>
                  <a:pt x="26492" y="1270"/>
                </a:lnTo>
                <a:lnTo>
                  <a:pt x="7480" y="0"/>
                </a:lnTo>
                <a:close/>
              </a:path>
            </a:pathLst>
          </a:custGeom>
          <a:solidFill>
            <a:srgbClr val="5B5D6B"/>
          </a:solidFill>
        </p:spPr>
        <p:txBody>
          <a:bodyPr wrap="square" lIns="0" tIns="0" rIns="0" bIns="0" rtlCol="0"/>
          <a:lstStyle/>
          <a:p>
            <a:endParaRPr dirty="0"/>
          </a:p>
        </p:txBody>
      </p:sp>
      <p:sp>
        <p:nvSpPr>
          <p:cNvPr id="102" name="object 102"/>
          <p:cNvSpPr/>
          <p:nvPr/>
        </p:nvSpPr>
        <p:spPr>
          <a:xfrm>
            <a:off x="357149" y="3860672"/>
            <a:ext cx="40005" cy="102235"/>
          </a:xfrm>
          <a:custGeom>
            <a:avLst/>
            <a:gdLst/>
            <a:ahLst/>
            <a:cxnLst/>
            <a:rect l="l" t="t" r="r" b="b"/>
            <a:pathLst>
              <a:path w="40004" h="102235">
                <a:moveTo>
                  <a:pt x="18618" y="0"/>
                </a:moveTo>
                <a:lnTo>
                  <a:pt x="0" y="4063"/>
                </a:lnTo>
                <a:lnTo>
                  <a:pt x="21145" y="101853"/>
                </a:lnTo>
                <a:lnTo>
                  <a:pt x="39763" y="97789"/>
                </a:lnTo>
                <a:lnTo>
                  <a:pt x="18618" y="0"/>
                </a:lnTo>
                <a:close/>
              </a:path>
            </a:pathLst>
          </a:custGeom>
          <a:solidFill>
            <a:srgbClr val="5B5D6B"/>
          </a:solidFill>
        </p:spPr>
        <p:txBody>
          <a:bodyPr wrap="square" lIns="0" tIns="0" rIns="0" bIns="0" rtlCol="0"/>
          <a:lstStyle/>
          <a:p>
            <a:endParaRPr dirty="0"/>
          </a:p>
        </p:txBody>
      </p:sp>
      <p:sp>
        <p:nvSpPr>
          <p:cNvPr id="103" name="object 103"/>
          <p:cNvSpPr/>
          <p:nvPr/>
        </p:nvSpPr>
        <p:spPr>
          <a:xfrm>
            <a:off x="405168" y="3844925"/>
            <a:ext cx="42545" cy="101600"/>
          </a:xfrm>
          <a:custGeom>
            <a:avLst/>
            <a:gdLst/>
            <a:ahLst/>
            <a:cxnLst/>
            <a:rect l="l" t="t" r="r" b="b"/>
            <a:pathLst>
              <a:path w="42545" h="101600">
                <a:moveTo>
                  <a:pt x="18503" y="0"/>
                </a:moveTo>
                <a:lnTo>
                  <a:pt x="0" y="4444"/>
                </a:lnTo>
                <a:lnTo>
                  <a:pt x="23647" y="101600"/>
                </a:lnTo>
                <a:lnTo>
                  <a:pt x="42151" y="97155"/>
                </a:lnTo>
                <a:lnTo>
                  <a:pt x="18503" y="0"/>
                </a:lnTo>
                <a:close/>
              </a:path>
            </a:pathLst>
          </a:custGeom>
          <a:solidFill>
            <a:srgbClr val="5B5D6B"/>
          </a:solidFill>
        </p:spPr>
        <p:txBody>
          <a:bodyPr wrap="square" lIns="0" tIns="0" rIns="0" bIns="0" rtlCol="0"/>
          <a:lstStyle/>
          <a:p>
            <a:endParaRPr dirty="0"/>
          </a:p>
        </p:txBody>
      </p:sp>
      <p:sp>
        <p:nvSpPr>
          <p:cNvPr id="104" name="object 104"/>
          <p:cNvSpPr/>
          <p:nvPr/>
        </p:nvSpPr>
        <p:spPr>
          <a:xfrm>
            <a:off x="452691" y="3828922"/>
            <a:ext cx="39370" cy="102235"/>
          </a:xfrm>
          <a:custGeom>
            <a:avLst/>
            <a:gdLst/>
            <a:ahLst/>
            <a:cxnLst/>
            <a:rect l="l" t="t" r="r" b="b"/>
            <a:pathLst>
              <a:path w="39370" h="102235">
                <a:moveTo>
                  <a:pt x="18643" y="0"/>
                </a:moveTo>
                <a:lnTo>
                  <a:pt x="0" y="3937"/>
                </a:lnTo>
                <a:lnTo>
                  <a:pt x="20535" y="101853"/>
                </a:lnTo>
                <a:lnTo>
                  <a:pt x="39179" y="97916"/>
                </a:lnTo>
                <a:lnTo>
                  <a:pt x="18643" y="0"/>
                </a:lnTo>
                <a:close/>
              </a:path>
            </a:pathLst>
          </a:custGeom>
          <a:solidFill>
            <a:srgbClr val="5B5D6B"/>
          </a:solidFill>
        </p:spPr>
        <p:txBody>
          <a:bodyPr wrap="square" lIns="0" tIns="0" rIns="0" bIns="0" rtlCol="0"/>
          <a:lstStyle/>
          <a:p>
            <a:endParaRPr dirty="0"/>
          </a:p>
        </p:txBody>
      </p:sp>
      <p:sp>
        <p:nvSpPr>
          <p:cNvPr id="105" name="object 105"/>
          <p:cNvSpPr/>
          <p:nvPr/>
        </p:nvSpPr>
        <p:spPr>
          <a:xfrm>
            <a:off x="500659" y="3806825"/>
            <a:ext cx="35560" cy="111125"/>
          </a:xfrm>
          <a:custGeom>
            <a:avLst/>
            <a:gdLst/>
            <a:ahLst/>
            <a:cxnLst/>
            <a:rect l="l" t="t" r="r" b="b"/>
            <a:pathLst>
              <a:path w="35559" h="111125">
                <a:moveTo>
                  <a:pt x="18834" y="0"/>
                </a:moveTo>
                <a:lnTo>
                  <a:pt x="0" y="2793"/>
                </a:lnTo>
                <a:lnTo>
                  <a:pt x="16484" y="111125"/>
                </a:lnTo>
                <a:lnTo>
                  <a:pt x="35318" y="108331"/>
                </a:lnTo>
                <a:lnTo>
                  <a:pt x="18834" y="0"/>
                </a:lnTo>
                <a:close/>
              </a:path>
            </a:pathLst>
          </a:custGeom>
          <a:solidFill>
            <a:srgbClr val="5B5D6B"/>
          </a:solidFill>
        </p:spPr>
        <p:txBody>
          <a:bodyPr wrap="square" lIns="0" tIns="0" rIns="0" bIns="0" rtlCol="0"/>
          <a:lstStyle/>
          <a:p>
            <a:endParaRPr dirty="0"/>
          </a:p>
        </p:txBody>
      </p:sp>
      <p:sp>
        <p:nvSpPr>
          <p:cNvPr id="106" name="object 106"/>
          <p:cNvSpPr/>
          <p:nvPr/>
        </p:nvSpPr>
        <p:spPr>
          <a:xfrm>
            <a:off x="22760" y="4008882"/>
            <a:ext cx="70485" cy="94615"/>
          </a:xfrm>
          <a:custGeom>
            <a:avLst/>
            <a:gdLst/>
            <a:ahLst/>
            <a:cxnLst/>
            <a:rect l="l" t="t" r="r" b="b"/>
            <a:pathLst>
              <a:path w="70485" h="94614">
                <a:moveTo>
                  <a:pt x="15986" y="0"/>
                </a:moveTo>
                <a:lnTo>
                  <a:pt x="0" y="10414"/>
                </a:lnTo>
                <a:lnTo>
                  <a:pt x="54380" y="94361"/>
                </a:lnTo>
                <a:lnTo>
                  <a:pt x="70368" y="83947"/>
                </a:lnTo>
                <a:lnTo>
                  <a:pt x="15986" y="0"/>
                </a:lnTo>
                <a:close/>
              </a:path>
            </a:pathLst>
          </a:custGeom>
          <a:solidFill>
            <a:srgbClr val="5B5D6B"/>
          </a:solidFill>
        </p:spPr>
        <p:txBody>
          <a:bodyPr wrap="square" lIns="0" tIns="0" rIns="0" bIns="0" rtlCol="0"/>
          <a:lstStyle/>
          <a:p>
            <a:endParaRPr dirty="0"/>
          </a:p>
        </p:txBody>
      </p:sp>
      <p:sp>
        <p:nvSpPr>
          <p:cNvPr id="107" name="object 107"/>
          <p:cNvSpPr/>
          <p:nvPr/>
        </p:nvSpPr>
        <p:spPr>
          <a:xfrm>
            <a:off x="118710" y="3957065"/>
            <a:ext cx="66040" cy="96520"/>
          </a:xfrm>
          <a:custGeom>
            <a:avLst/>
            <a:gdLst/>
            <a:ahLst/>
            <a:cxnLst/>
            <a:rect l="l" t="t" r="r" b="b"/>
            <a:pathLst>
              <a:path w="66039" h="96520">
                <a:moveTo>
                  <a:pt x="16582" y="0"/>
                </a:moveTo>
                <a:lnTo>
                  <a:pt x="0" y="9397"/>
                </a:lnTo>
                <a:lnTo>
                  <a:pt x="49208" y="96392"/>
                </a:lnTo>
                <a:lnTo>
                  <a:pt x="65794" y="86994"/>
                </a:lnTo>
                <a:lnTo>
                  <a:pt x="16582" y="0"/>
                </a:lnTo>
                <a:close/>
              </a:path>
            </a:pathLst>
          </a:custGeom>
          <a:solidFill>
            <a:srgbClr val="5B5D6B"/>
          </a:solidFill>
        </p:spPr>
        <p:txBody>
          <a:bodyPr wrap="square" lIns="0" tIns="0" rIns="0" bIns="0" rtlCol="0"/>
          <a:lstStyle/>
          <a:p>
            <a:endParaRPr dirty="0"/>
          </a:p>
        </p:txBody>
      </p:sp>
      <p:sp>
        <p:nvSpPr>
          <p:cNvPr id="108" name="object 108"/>
          <p:cNvSpPr/>
          <p:nvPr/>
        </p:nvSpPr>
        <p:spPr>
          <a:xfrm>
            <a:off x="167474" y="3931792"/>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09" name="object 109"/>
          <p:cNvSpPr/>
          <p:nvPr/>
        </p:nvSpPr>
        <p:spPr>
          <a:xfrm>
            <a:off x="210337" y="3915917"/>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10" name="object 110"/>
          <p:cNvSpPr/>
          <p:nvPr/>
        </p:nvSpPr>
        <p:spPr>
          <a:xfrm>
            <a:off x="263906" y="3892803"/>
            <a:ext cx="48895" cy="101600"/>
          </a:xfrm>
          <a:custGeom>
            <a:avLst/>
            <a:gdLst/>
            <a:ahLst/>
            <a:cxnLst/>
            <a:rect l="l" t="t" r="r" b="b"/>
            <a:pathLst>
              <a:path w="48895" h="101600">
                <a:moveTo>
                  <a:pt x="18160" y="0"/>
                </a:moveTo>
                <a:lnTo>
                  <a:pt x="0" y="5715"/>
                </a:lnTo>
                <a:lnTo>
                  <a:pt x="30289" y="101092"/>
                </a:lnTo>
                <a:lnTo>
                  <a:pt x="48450" y="95377"/>
                </a:lnTo>
                <a:lnTo>
                  <a:pt x="18160" y="0"/>
                </a:lnTo>
                <a:close/>
              </a:path>
            </a:pathLst>
          </a:custGeom>
          <a:solidFill>
            <a:srgbClr val="5B5D6B"/>
          </a:solidFill>
        </p:spPr>
        <p:txBody>
          <a:bodyPr wrap="square" lIns="0" tIns="0" rIns="0" bIns="0" rtlCol="0"/>
          <a:lstStyle/>
          <a:p>
            <a:endParaRPr dirty="0"/>
          </a:p>
        </p:txBody>
      </p:sp>
      <p:sp>
        <p:nvSpPr>
          <p:cNvPr id="111" name="object 111"/>
          <p:cNvSpPr/>
          <p:nvPr/>
        </p:nvSpPr>
        <p:spPr>
          <a:xfrm>
            <a:off x="3707" y="5309234"/>
            <a:ext cx="111760" cy="78105"/>
          </a:xfrm>
          <a:custGeom>
            <a:avLst/>
            <a:gdLst/>
            <a:ahLst/>
            <a:cxnLst/>
            <a:rect l="l" t="t" r="r" b="b"/>
            <a:pathLst>
              <a:path w="111760" h="78104">
                <a:moveTo>
                  <a:pt x="101756" y="0"/>
                </a:moveTo>
                <a:lnTo>
                  <a:pt x="0" y="61848"/>
                </a:lnTo>
                <a:lnTo>
                  <a:pt x="9891" y="78104"/>
                </a:lnTo>
                <a:lnTo>
                  <a:pt x="111647" y="16255"/>
                </a:lnTo>
                <a:lnTo>
                  <a:pt x="101756" y="0"/>
                </a:lnTo>
                <a:close/>
              </a:path>
            </a:pathLst>
          </a:custGeom>
          <a:solidFill>
            <a:srgbClr val="5B5D6B"/>
          </a:solidFill>
        </p:spPr>
        <p:txBody>
          <a:bodyPr wrap="square" lIns="0" tIns="0" rIns="0" bIns="0" rtlCol="0"/>
          <a:lstStyle/>
          <a:p>
            <a:endParaRPr dirty="0"/>
          </a:p>
        </p:txBody>
      </p:sp>
      <p:sp>
        <p:nvSpPr>
          <p:cNvPr id="112" name="object 112"/>
          <p:cNvSpPr/>
          <p:nvPr/>
        </p:nvSpPr>
        <p:spPr>
          <a:xfrm>
            <a:off x="884618" y="5368544"/>
            <a:ext cx="237490" cy="325120"/>
          </a:xfrm>
          <a:custGeom>
            <a:avLst/>
            <a:gdLst/>
            <a:ahLst/>
            <a:cxnLst/>
            <a:rect l="l" t="t" r="r" b="b"/>
            <a:pathLst>
              <a:path w="237490" h="325120">
                <a:moveTo>
                  <a:pt x="15544" y="0"/>
                </a:moveTo>
                <a:lnTo>
                  <a:pt x="0" y="10921"/>
                </a:lnTo>
                <a:lnTo>
                  <a:pt x="221818" y="324637"/>
                </a:lnTo>
                <a:lnTo>
                  <a:pt x="237362" y="313639"/>
                </a:lnTo>
                <a:lnTo>
                  <a:pt x="15544" y="0"/>
                </a:lnTo>
                <a:close/>
              </a:path>
            </a:pathLst>
          </a:custGeom>
          <a:solidFill>
            <a:srgbClr val="5B5D6B"/>
          </a:solidFill>
        </p:spPr>
        <p:txBody>
          <a:bodyPr wrap="square" lIns="0" tIns="0" rIns="0" bIns="0" rtlCol="0"/>
          <a:lstStyle/>
          <a:p>
            <a:endParaRPr dirty="0"/>
          </a:p>
        </p:txBody>
      </p:sp>
      <p:sp>
        <p:nvSpPr>
          <p:cNvPr id="113" name="object 113"/>
          <p:cNvSpPr/>
          <p:nvPr/>
        </p:nvSpPr>
        <p:spPr>
          <a:xfrm>
            <a:off x="128968" y="4289044"/>
            <a:ext cx="237490" cy="325120"/>
          </a:xfrm>
          <a:custGeom>
            <a:avLst/>
            <a:gdLst/>
            <a:ahLst/>
            <a:cxnLst/>
            <a:rect l="l" t="t" r="r" b="b"/>
            <a:pathLst>
              <a:path w="237490" h="325120">
                <a:moveTo>
                  <a:pt x="15544" y="0"/>
                </a:moveTo>
                <a:lnTo>
                  <a:pt x="0" y="10921"/>
                </a:lnTo>
                <a:lnTo>
                  <a:pt x="221818" y="324611"/>
                </a:lnTo>
                <a:lnTo>
                  <a:pt x="237362" y="313689"/>
                </a:lnTo>
                <a:lnTo>
                  <a:pt x="15544" y="0"/>
                </a:lnTo>
                <a:close/>
              </a:path>
            </a:pathLst>
          </a:custGeom>
          <a:solidFill>
            <a:srgbClr val="5B5D6B"/>
          </a:solidFill>
        </p:spPr>
        <p:txBody>
          <a:bodyPr wrap="square" lIns="0" tIns="0" rIns="0" bIns="0" rtlCol="0"/>
          <a:lstStyle/>
          <a:p>
            <a:endParaRPr dirty="0"/>
          </a:p>
        </p:txBody>
      </p:sp>
      <p:sp>
        <p:nvSpPr>
          <p:cNvPr id="114" name="object 114"/>
          <p:cNvSpPr/>
          <p:nvPr/>
        </p:nvSpPr>
        <p:spPr>
          <a:xfrm>
            <a:off x="1142872" y="4396740"/>
            <a:ext cx="440055" cy="277495"/>
          </a:xfrm>
          <a:custGeom>
            <a:avLst/>
            <a:gdLst/>
            <a:ahLst/>
            <a:cxnLst/>
            <a:rect l="l" t="t" r="r" b="b"/>
            <a:pathLst>
              <a:path w="440055" h="277495">
                <a:moveTo>
                  <a:pt x="430149" y="0"/>
                </a:moveTo>
                <a:lnTo>
                  <a:pt x="0" y="261239"/>
                </a:lnTo>
                <a:lnTo>
                  <a:pt x="9893" y="277495"/>
                </a:lnTo>
                <a:lnTo>
                  <a:pt x="439928" y="16256"/>
                </a:lnTo>
                <a:lnTo>
                  <a:pt x="430149" y="0"/>
                </a:lnTo>
                <a:close/>
              </a:path>
            </a:pathLst>
          </a:custGeom>
          <a:solidFill>
            <a:srgbClr val="5B5D6B"/>
          </a:solidFill>
        </p:spPr>
        <p:txBody>
          <a:bodyPr wrap="square" lIns="0" tIns="0" rIns="0" bIns="0" rtlCol="0"/>
          <a:lstStyle/>
          <a:p>
            <a:endParaRPr dirty="0"/>
          </a:p>
        </p:txBody>
      </p:sp>
      <p:sp>
        <p:nvSpPr>
          <p:cNvPr id="115" name="object 115"/>
          <p:cNvSpPr/>
          <p:nvPr/>
        </p:nvSpPr>
        <p:spPr>
          <a:xfrm>
            <a:off x="401472" y="6114846"/>
            <a:ext cx="51435" cy="219710"/>
          </a:xfrm>
          <a:custGeom>
            <a:avLst/>
            <a:gdLst/>
            <a:ahLst/>
            <a:cxnLst/>
            <a:rect l="l" t="t" r="r" b="b"/>
            <a:pathLst>
              <a:path w="51434" h="219710">
                <a:moveTo>
                  <a:pt x="32283" y="0"/>
                </a:moveTo>
                <a:lnTo>
                  <a:pt x="0" y="216674"/>
                </a:lnTo>
                <a:lnTo>
                  <a:pt x="18846" y="219481"/>
                </a:lnTo>
                <a:lnTo>
                  <a:pt x="51130" y="2806"/>
                </a:lnTo>
                <a:lnTo>
                  <a:pt x="32283" y="0"/>
                </a:lnTo>
                <a:close/>
              </a:path>
            </a:pathLst>
          </a:custGeom>
          <a:solidFill>
            <a:srgbClr val="5B5D6B"/>
          </a:solidFill>
        </p:spPr>
        <p:txBody>
          <a:bodyPr wrap="square" lIns="0" tIns="0" rIns="0" bIns="0" rtlCol="0"/>
          <a:lstStyle/>
          <a:p>
            <a:endParaRPr dirty="0"/>
          </a:p>
        </p:txBody>
      </p:sp>
      <p:sp>
        <p:nvSpPr>
          <p:cNvPr id="116" name="object 116"/>
          <p:cNvSpPr/>
          <p:nvPr/>
        </p:nvSpPr>
        <p:spPr>
          <a:xfrm>
            <a:off x="135166" y="6114694"/>
            <a:ext cx="101600" cy="220345"/>
          </a:xfrm>
          <a:custGeom>
            <a:avLst/>
            <a:gdLst/>
            <a:ahLst/>
            <a:cxnLst/>
            <a:rect l="l" t="t" r="r" b="b"/>
            <a:pathLst>
              <a:path w="101600" h="220345">
                <a:moveTo>
                  <a:pt x="83413" y="0"/>
                </a:moveTo>
                <a:lnTo>
                  <a:pt x="0" y="212839"/>
                </a:lnTo>
                <a:lnTo>
                  <a:pt x="17741" y="219786"/>
                </a:lnTo>
                <a:lnTo>
                  <a:pt x="101142" y="6946"/>
                </a:lnTo>
                <a:lnTo>
                  <a:pt x="83413" y="0"/>
                </a:lnTo>
                <a:close/>
              </a:path>
            </a:pathLst>
          </a:custGeom>
          <a:solidFill>
            <a:srgbClr val="5B5D6B"/>
          </a:solidFill>
        </p:spPr>
        <p:txBody>
          <a:bodyPr wrap="square" lIns="0" tIns="0" rIns="0" bIns="0" rtlCol="0"/>
          <a:lstStyle/>
          <a:p>
            <a:endParaRPr dirty="0"/>
          </a:p>
        </p:txBody>
      </p:sp>
      <p:sp>
        <p:nvSpPr>
          <p:cNvPr id="117" name="object 117"/>
          <p:cNvSpPr/>
          <p:nvPr/>
        </p:nvSpPr>
        <p:spPr>
          <a:xfrm>
            <a:off x="663638" y="6084570"/>
            <a:ext cx="28575" cy="210185"/>
          </a:xfrm>
          <a:custGeom>
            <a:avLst/>
            <a:gdLst/>
            <a:ahLst/>
            <a:cxnLst/>
            <a:rect l="l" t="t" r="r" b="b"/>
            <a:pathLst>
              <a:path w="28575" h="210185">
                <a:moveTo>
                  <a:pt x="19037" y="0"/>
                </a:moveTo>
                <a:lnTo>
                  <a:pt x="0" y="850"/>
                </a:lnTo>
                <a:lnTo>
                  <a:pt x="9410" y="210184"/>
                </a:lnTo>
                <a:lnTo>
                  <a:pt x="28447" y="209334"/>
                </a:lnTo>
                <a:lnTo>
                  <a:pt x="19037" y="0"/>
                </a:lnTo>
                <a:close/>
              </a:path>
            </a:pathLst>
          </a:custGeom>
          <a:solidFill>
            <a:srgbClr val="5B5D6B"/>
          </a:solidFill>
        </p:spPr>
        <p:txBody>
          <a:bodyPr wrap="square" lIns="0" tIns="0" rIns="0" bIns="0" rtlCol="0"/>
          <a:lstStyle/>
          <a:p>
            <a:endParaRPr dirty="0"/>
          </a:p>
        </p:txBody>
      </p:sp>
      <p:sp>
        <p:nvSpPr>
          <p:cNvPr id="118" name="object 118"/>
          <p:cNvSpPr/>
          <p:nvPr/>
        </p:nvSpPr>
        <p:spPr>
          <a:xfrm>
            <a:off x="897140" y="6012967"/>
            <a:ext cx="73025" cy="207645"/>
          </a:xfrm>
          <a:custGeom>
            <a:avLst/>
            <a:gdLst/>
            <a:ahLst/>
            <a:cxnLst/>
            <a:rect l="l" t="t" r="r" b="b"/>
            <a:pathLst>
              <a:path w="73025" h="207645">
                <a:moveTo>
                  <a:pt x="18402" y="0"/>
                </a:moveTo>
                <a:lnTo>
                  <a:pt x="0" y="4927"/>
                </a:lnTo>
                <a:lnTo>
                  <a:pt x="54216" y="207340"/>
                </a:lnTo>
                <a:lnTo>
                  <a:pt x="72618" y="202412"/>
                </a:lnTo>
                <a:lnTo>
                  <a:pt x="18402" y="0"/>
                </a:lnTo>
                <a:close/>
              </a:path>
            </a:pathLst>
          </a:custGeom>
          <a:solidFill>
            <a:srgbClr val="5B5D6B"/>
          </a:solidFill>
        </p:spPr>
        <p:txBody>
          <a:bodyPr wrap="square" lIns="0" tIns="0" rIns="0" bIns="0" rtlCol="0"/>
          <a:lstStyle/>
          <a:p>
            <a:endParaRPr dirty="0"/>
          </a:p>
        </p:txBody>
      </p:sp>
      <p:sp>
        <p:nvSpPr>
          <p:cNvPr id="119" name="object 119"/>
          <p:cNvSpPr/>
          <p:nvPr/>
        </p:nvSpPr>
        <p:spPr>
          <a:xfrm>
            <a:off x="1113002" y="5909132"/>
            <a:ext cx="111125" cy="196215"/>
          </a:xfrm>
          <a:custGeom>
            <a:avLst/>
            <a:gdLst/>
            <a:ahLst/>
            <a:cxnLst/>
            <a:rect l="l" t="t" r="r" b="b"/>
            <a:pathLst>
              <a:path w="111125" h="196214">
                <a:moveTo>
                  <a:pt x="17030" y="0"/>
                </a:moveTo>
                <a:lnTo>
                  <a:pt x="0" y="8521"/>
                </a:lnTo>
                <a:lnTo>
                  <a:pt x="93764" y="195935"/>
                </a:lnTo>
                <a:lnTo>
                  <a:pt x="110794" y="187401"/>
                </a:lnTo>
                <a:lnTo>
                  <a:pt x="17030" y="0"/>
                </a:lnTo>
                <a:close/>
              </a:path>
            </a:pathLst>
          </a:custGeom>
          <a:solidFill>
            <a:srgbClr val="5B5D6B"/>
          </a:solidFill>
        </p:spPr>
        <p:txBody>
          <a:bodyPr wrap="square" lIns="0" tIns="0" rIns="0" bIns="0" rtlCol="0"/>
          <a:lstStyle/>
          <a:p>
            <a:endParaRPr dirty="0"/>
          </a:p>
        </p:txBody>
      </p:sp>
      <p:sp>
        <p:nvSpPr>
          <p:cNvPr id="120" name="object 120"/>
          <p:cNvSpPr/>
          <p:nvPr/>
        </p:nvSpPr>
        <p:spPr>
          <a:xfrm>
            <a:off x="1322069" y="5776798"/>
            <a:ext cx="146685" cy="175260"/>
          </a:xfrm>
          <a:custGeom>
            <a:avLst/>
            <a:gdLst/>
            <a:ahLst/>
            <a:cxnLst/>
            <a:rect l="l" t="t" r="r" b="b"/>
            <a:pathLst>
              <a:path w="146684" h="175260">
                <a:moveTo>
                  <a:pt x="14859" y="0"/>
                </a:moveTo>
                <a:lnTo>
                  <a:pt x="0" y="11988"/>
                </a:lnTo>
                <a:lnTo>
                  <a:pt x="131826" y="174853"/>
                </a:lnTo>
                <a:lnTo>
                  <a:pt x="146685" y="162864"/>
                </a:lnTo>
                <a:lnTo>
                  <a:pt x="14859" y="0"/>
                </a:lnTo>
                <a:close/>
              </a:path>
            </a:pathLst>
          </a:custGeom>
          <a:solidFill>
            <a:srgbClr val="5B5D6B"/>
          </a:solidFill>
        </p:spPr>
        <p:txBody>
          <a:bodyPr wrap="square" lIns="0" tIns="0" rIns="0" bIns="0" rtlCol="0"/>
          <a:lstStyle/>
          <a:p>
            <a:endParaRPr dirty="0"/>
          </a:p>
        </p:txBody>
      </p:sp>
      <p:sp>
        <p:nvSpPr>
          <p:cNvPr id="121" name="object 121"/>
          <p:cNvSpPr/>
          <p:nvPr/>
        </p:nvSpPr>
        <p:spPr>
          <a:xfrm>
            <a:off x="1502410" y="5628284"/>
            <a:ext cx="182880" cy="135890"/>
          </a:xfrm>
          <a:custGeom>
            <a:avLst/>
            <a:gdLst/>
            <a:ahLst/>
            <a:cxnLst/>
            <a:rect l="l" t="t" r="r" b="b"/>
            <a:pathLst>
              <a:path w="182880" h="135889">
                <a:moveTo>
                  <a:pt x="10921" y="0"/>
                </a:moveTo>
                <a:lnTo>
                  <a:pt x="0" y="15633"/>
                </a:lnTo>
                <a:lnTo>
                  <a:pt x="171958" y="135343"/>
                </a:lnTo>
                <a:lnTo>
                  <a:pt x="182879" y="119697"/>
                </a:lnTo>
                <a:lnTo>
                  <a:pt x="10921" y="0"/>
                </a:lnTo>
                <a:close/>
              </a:path>
            </a:pathLst>
          </a:custGeom>
          <a:solidFill>
            <a:srgbClr val="5B5D6B"/>
          </a:solidFill>
        </p:spPr>
        <p:txBody>
          <a:bodyPr wrap="square" lIns="0" tIns="0" rIns="0" bIns="0" rtlCol="0"/>
          <a:lstStyle/>
          <a:p>
            <a:endParaRPr dirty="0"/>
          </a:p>
        </p:txBody>
      </p:sp>
      <p:sp>
        <p:nvSpPr>
          <p:cNvPr id="122" name="object 122"/>
          <p:cNvSpPr/>
          <p:nvPr/>
        </p:nvSpPr>
        <p:spPr>
          <a:xfrm>
            <a:off x="16357" y="3891915"/>
            <a:ext cx="120014" cy="191770"/>
          </a:xfrm>
          <a:custGeom>
            <a:avLst/>
            <a:gdLst/>
            <a:ahLst/>
            <a:cxnLst/>
            <a:rect l="l" t="t" r="r" b="b"/>
            <a:pathLst>
              <a:path w="120014" h="191770">
                <a:moveTo>
                  <a:pt x="16584" y="0"/>
                </a:moveTo>
                <a:lnTo>
                  <a:pt x="0" y="9398"/>
                </a:lnTo>
                <a:lnTo>
                  <a:pt x="103099" y="191770"/>
                </a:lnTo>
                <a:lnTo>
                  <a:pt x="119684" y="182372"/>
                </a:lnTo>
                <a:lnTo>
                  <a:pt x="16584" y="0"/>
                </a:lnTo>
                <a:close/>
              </a:path>
            </a:pathLst>
          </a:custGeom>
          <a:solidFill>
            <a:srgbClr val="5B5D6B"/>
          </a:solidFill>
        </p:spPr>
        <p:txBody>
          <a:bodyPr wrap="square" lIns="0" tIns="0" rIns="0" bIns="0" rtlCol="0"/>
          <a:lstStyle/>
          <a:p>
            <a:endParaRPr dirty="0"/>
          </a:p>
        </p:txBody>
      </p:sp>
      <p:sp>
        <p:nvSpPr>
          <p:cNvPr id="123" name="object 123"/>
          <p:cNvSpPr/>
          <p:nvPr/>
        </p:nvSpPr>
        <p:spPr>
          <a:xfrm>
            <a:off x="281317" y="3768852"/>
            <a:ext cx="78740" cy="206375"/>
          </a:xfrm>
          <a:custGeom>
            <a:avLst/>
            <a:gdLst/>
            <a:ahLst/>
            <a:cxnLst/>
            <a:rect l="l" t="t" r="r" b="b"/>
            <a:pathLst>
              <a:path w="78739" h="206375">
                <a:moveTo>
                  <a:pt x="18237" y="0"/>
                </a:moveTo>
                <a:lnTo>
                  <a:pt x="0" y="5461"/>
                </a:lnTo>
                <a:lnTo>
                  <a:pt x="60477" y="206121"/>
                </a:lnTo>
                <a:lnTo>
                  <a:pt x="78714" y="200660"/>
                </a:lnTo>
                <a:lnTo>
                  <a:pt x="18237" y="0"/>
                </a:lnTo>
                <a:close/>
              </a:path>
            </a:pathLst>
          </a:custGeom>
          <a:solidFill>
            <a:srgbClr val="5B5D6B"/>
          </a:solidFill>
        </p:spPr>
        <p:txBody>
          <a:bodyPr wrap="square" lIns="0" tIns="0" rIns="0" bIns="0" rtlCol="0"/>
          <a:lstStyle/>
          <a:p>
            <a:endParaRPr dirty="0"/>
          </a:p>
        </p:txBody>
      </p:sp>
      <p:sp>
        <p:nvSpPr>
          <p:cNvPr id="124" name="object 124"/>
          <p:cNvSpPr/>
          <p:nvPr/>
        </p:nvSpPr>
        <p:spPr>
          <a:xfrm>
            <a:off x="796048" y="3652520"/>
            <a:ext cx="46355" cy="219710"/>
          </a:xfrm>
          <a:custGeom>
            <a:avLst/>
            <a:gdLst/>
            <a:ahLst/>
            <a:cxnLst/>
            <a:rect l="l" t="t" r="r" b="b"/>
            <a:pathLst>
              <a:path w="46355" h="219710">
                <a:moveTo>
                  <a:pt x="27292" y="0"/>
                </a:moveTo>
                <a:lnTo>
                  <a:pt x="0" y="217296"/>
                </a:lnTo>
                <a:lnTo>
                  <a:pt x="18910" y="219709"/>
                </a:lnTo>
                <a:lnTo>
                  <a:pt x="46202" y="2412"/>
                </a:lnTo>
                <a:lnTo>
                  <a:pt x="27292" y="0"/>
                </a:lnTo>
                <a:close/>
              </a:path>
            </a:pathLst>
          </a:custGeom>
          <a:solidFill>
            <a:srgbClr val="5B5D6B"/>
          </a:solidFill>
        </p:spPr>
        <p:txBody>
          <a:bodyPr wrap="square" lIns="0" tIns="0" rIns="0" bIns="0" rtlCol="0"/>
          <a:lstStyle/>
          <a:p>
            <a:endParaRPr dirty="0"/>
          </a:p>
        </p:txBody>
      </p:sp>
      <p:sp>
        <p:nvSpPr>
          <p:cNvPr id="125" name="object 125"/>
          <p:cNvSpPr/>
          <p:nvPr/>
        </p:nvSpPr>
        <p:spPr>
          <a:xfrm>
            <a:off x="1020254" y="3640073"/>
            <a:ext cx="93345" cy="232410"/>
          </a:xfrm>
          <a:custGeom>
            <a:avLst/>
            <a:gdLst/>
            <a:ahLst/>
            <a:cxnLst/>
            <a:rect l="l" t="t" r="r" b="b"/>
            <a:pathLst>
              <a:path w="93344" h="232410">
                <a:moveTo>
                  <a:pt x="75006" y="0"/>
                </a:moveTo>
                <a:lnTo>
                  <a:pt x="0" y="225932"/>
                </a:lnTo>
                <a:lnTo>
                  <a:pt x="18084" y="231901"/>
                </a:lnTo>
                <a:lnTo>
                  <a:pt x="93091" y="5968"/>
                </a:lnTo>
                <a:lnTo>
                  <a:pt x="75006" y="0"/>
                </a:lnTo>
                <a:close/>
              </a:path>
            </a:pathLst>
          </a:custGeom>
          <a:solidFill>
            <a:srgbClr val="5B5D6B"/>
          </a:solidFill>
        </p:spPr>
        <p:txBody>
          <a:bodyPr wrap="square" lIns="0" tIns="0" rIns="0" bIns="0" rtlCol="0"/>
          <a:lstStyle/>
          <a:p>
            <a:endParaRPr dirty="0"/>
          </a:p>
        </p:txBody>
      </p:sp>
      <p:sp>
        <p:nvSpPr>
          <p:cNvPr id="126" name="object 126"/>
          <p:cNvSpPr/>
          <p:nvPr/>
        </p:nvSpPr>
        <p:spPr>
          <a:xfrm>
            <a:off x="1228712" y="3684778"/>
            <a:ext cx="135255" cy="225425"/>
          </a:xfrm>
          <a:custGeom>
            <a:avLst/>
            <a:gdLst/>
            <a:ahLst/>
            <a:cxnLst/>
            <a:rect l="l" t="t" r="r" b="b"/>
            <a:pathLst>
              <a:path w="135255" h="225425">
                <a:moveTo>
                  <a:pt x="118249" y="0"/>
                </a:moveTo>
                <a:lnTo>
                  <a:pt x="0" y="215773"/>
                </a:lnTo>
                <a:lnTo>
                  <a:pt x="16700" y="225044"/>
                </a:lnTo>
                <a:lnTo>
                  <a:pt x="135013" y="9271"/>
                </a:lnTo>
                <a:lnTo>
                  <a:pt x="118249" y="0"/>
                </a:lnTo>
                <a:close/>
              </a:path>
            </a:pathLst>
          </a:custGeom>
          <a:solidFill>
            <a:srgbClr val="5B5D6B"/>
          </a:solidFill>
        </p:spPr>
        <p:txBody>
          <a:bodyPr wrap="square" lIns="0" tIns="0" rIns="0" bIns="0" rtlCol="0"/>
          <a:lstStyle/>
          <a:p>
            <a:endParaRPr dirty="0"/>
          </a:p>
        </p:txBody>
      </p:sp>
      <p:sp>
        <p:nvSpPr>
          <p:cNvPr id="127" name="object 127"/>
          <p:cNvSpPr/>
          <p:nvPr/>
        </p:nvSpPr>
        <p:spPr>
          <a:xfrm>
            <a:off x="1424939" y="3755390"/>
            <a:ext cx="174625" cy="223520"/>
          </a:xfrm>
          <a:custGeom>
            <a:avLst/>
            <a:gdLst/>
            <a:ahLst/>
            <a:cxnLst/>
            <a:rect l="l" t="t" r="r" b="b"/>
            <a:pathLst>
              <a:path w="174625" h="223520">
                <a:moveTo>
                  <a:pt x="159003" y="0"/>
                </a:moveTo>
                <a:lnTo>
                  <a:pt x="0" y="212090"/>
                </a:lnTo>
                <a:lnTo>
                  <a:pt x="15240" y="223520"/>
                </a:lnTo>
                <a:lnTo>
                  <a:pt x="174244" y="11430"/>
                </a:lnTo>
                <a:lnTo>
                  <a:pt x="159003" y="0"/>
                </a:lnTo>
                <a:close/>
              </a:path>
            </a:pathLst>
          </a:custGeom>
          <a:solidFill>
            <a:srgbClr val="5B5D6B"/>
          </a:solidFill>
        </p:spPr>
        <p:txBody>
          <a:bodyPr wrap="square" lIns="0" tIns="0" rIns="0" bIns="0" rtlCol="0"/>
          <a:lstStyle/>
          <a:p>
            <a:endParaRPr dirty="0"/>
          </a:p>
        </p:txBody>
      </p:sp>
      <p:sp>
        <p:nvSpPr>
          <p:cNvPr id="128" name="object 128"/>
          <p:cNvSpPr/>
          <p:nvPr/>
        </p:nvSpPr>
        <p:spPr>
          <a:xfrm>
            <a:off x="1591944" y="3875404"/>
            <a:ext cx="205740" cy="196215"/>
          </a:xfrm>
          <a:custGeom>
            <a:avLst/>
            <a:gdLst/>
            <a:ahLst/>
            <a:cxnLst/>
            <a:rect l="l" t="t" r="r" b="b"/>
            <a:pathLst>
              <a:path w="205739" h="196214">
                <a:moveTo>
                  <a:pt x="192278" y="0"/>
                </a:moveTo>
                <a:lnTo>
                  <a:pt x="0" y="182499"/>
                </a:lnTo>
                <a:lnTo>
                  <a:pt x="13081" y="196215"/>
                </a:lnTo>
                <a:lnTo>
                  <a:pt x="205359" y="13716"/>
                </a:lnTo>
                <a:lnTo>
                  <a:pt x="192278" y="0"/>
                </a:lnTo>
                <a:close/>
              </a:path>
            </a:pathLst>
          </a:custGeom>
          <a:solidFill>
            <a:srgbClr val="5B5D6B"/>
          </a:solidFill>
        </p:spPr>
        <p:txBody>
          <a:bodyPr wrap="square" lIns="0" tIns="0" rIns="0" bIns="0" rtlCol="0"/>
          <a:lstStyle/>
          <a:p>
            <a:endParaRPr dirty="0"/>
          </a:p>
        </p:txBody>
      </p:sp>
      <p:sp>
        <p:nvSpPr>
          <p:cNvPr id="129" name="object 129"/>
          <p:cNvSpPr/>
          <p:nvPr/>
        </p:nvSpPr>
        <p:spPr>
          <a:xfrm>
            <a:off x="1727835" y="4023867"/>
            <a:ext cx="232410" cy="179070"/>
          </a:xfrm>
          <a:custGeom>
            <a:avLst/>
            <a:gdLst/>
            <a:ahLst/>
            <a:cxnLst/>
            <a:rect l="l" t="t" r="r" b="b"/>
            <a:pathLst>
              <a:path w="232410" h="179070">
                <a:moveTo>
                  <a:pt x="220725" y="0"/>
                </a:moveTo>
                <a:lnTo>
                  <a:pt x="0" y="163321"/>
                </a:lnTo>
                <a:lnTo>
                  <a:pt x="11302" y="178688"/>
                </a:lnTo>
                <a:lnTo>
                  <a:pt x="232156" y="15366"/>
                </a:lnTo>
                <a:lnTo>
                  <a:pt x="220725" y="0"/>
                </a:lnTo>
                <a:close/>
              </a:path>
            </a:pathLst>
          </a:custGeom>
          <a:solidFill>
            <a:srgbClr val="5B5D6B"/>
          </a:solidFill>
        </p:spPr>
        <p:txBody>
          <a:bodyPr wrap="square" lIns="0" tIns="0" rIns="0" bIns="0" rtlCol="0"/>
          <a:lstStyle/>
          <a:p>
            <a:endParaRPr dirty="0"/>
          </a:p>
        </p:txBody>
      </p:sp>
      <p:sp>
        <p:nvSpPr>
          <p:cNvPr id="130" name="object 130"/>
          <p:cNvSpPr/>
          <p:nvPr/>
        </p:nvSpPr>
        <p:spPr>
          <a:xfrm>
            <a:off x="1832736" y="4204461"/>
            <a:ext cx="241935" cy="144780"/>
          </a:xfrm>
          <a:custGeom>
            <a:avLst/>
            <a:gdLst/>
            <a:ahLst/>
            <a:cxnLst/>
            <a:rect l="l" t="t" r="r" b="b"/>
            <a:pathLst>
              <a:path w="241935" h="144779">
                <a:moveTo>
                  <a:pt x="232282" y="0"/>
                </a:moveTo>
                <a:lnTo>
                  <a:pt x="0" y="127762"/>
                </a:lnTo>
                <a:lnTo>
                  <a:pt x="9143" y="144525"/>
                </a:lnTo>
                <a:lnTo>
                  <a:pt x="241426" y="16763"/>
                </a:lnTo>
                <a:lnTo>
                  <a:pt x="232282" y="0"/>
                </a:lnTo>
                <a:close/>
              </a:path>
            </a:pathLst>
          </a:custGeom>
          <a:solidFill>
            <a:srgbClr val="5B5D6B"/>
          </a:solidFill>
        </p:spPr>
        <p:txBody>
          <a:bodyPr wrap="square" lIns="0" tIns="0" rIns="0" bIns="0" rtlCol="0"/>
          <a:lstStyle/>
          <a:p>
            <a:endParaRPr dirty="0"/>
          </a:p>
        </p:txBody>
      </p:sp>
      <p:sp>
        <p:nvSpPr>
          <p:cNvPr id="131" name="object 131"/>
          <p:cNvSpPr/>
          <p:nvPr/>
        </p:nvSpPr>
        <p:spPr>
          <a:xfrm>
            <a:off x="1906270" y="4409185"/>
            <a:ext cx="256540" cy="106680"/>
          </a:xfrm>
          <a:custGeom>
            <a:avLst/>
            <a:gdLst/>
            <a:ahLst/>
            <a:cxnLst/>
            <a:rect l="l" t="t" r="r" b="b"/>
            <a:pathLst>
              <a:path w="256539" h="106679">
                <a:moveTo>
                  <a:pt x="249809" y="0"/>
                </a:moveTo>
                <a:lnTo>
                  <a:pt x="0" y="88645"/>
                </a:lnTo>
                <a:lnTo>
                  <a:pt x="6350" y="106552"/>
                </a:lnTo>
                <a:lnTo>
                  <a:pt x="256159" y="17906"/>
                </a:lnTo>
                <a:lnTo>
                  <a:pt x="249809" y="0"/>
                </a:lnTo>
                <a:close/>
              </a:path>
            </a:pathLst>
          </a:custGeom>
          <a:solidFill>
            <a:srgbClr val="5B5D6B"/>
          </a:solidFill>
        </p:spPr>
        <p:txBody>
          <a:bodyPr wrap="square" lIns="0" tIns="0" rIns="0" bIns="0" rtlCol="0"/>
          <a:lstStyle/>
          <a:p>
            <a:endParaRPr dirty="0"/>
          </a:p>
        </p:txBody>
      </p:sp>
      <p:sp>
        <p:nvSpPr>
          <p:cNvPr id="132" name="object 132"/>
          <p:cNvSpPr/>
          <p:nvPr/>
        </p:nvSpPr>
        <p:spPr>
          <a:xfrm>
            <a:off x="1934717" y="4622800"/>
            <a:ext cx="262890" cy="76200"/>
          </a:xfrm>
          <a:custGeom>
            <a:avLst/>
            <a:gdLst/>
            <a:ahLst/>
            <a:cxnLst/>
            <a:rect l="l" t="t" r="r" b="b"/>
            <a:pathLst>
              <a:path w="262889" h="76200">
                <a:moveTo>
                  <a:pt x="258699" y="0"/>
                </a:moveTo>
                <a:lnTo>
                  <a:pt x="0" y="57657"/>
                </a:lnTo>
                <a:lnTo>
                  <a:pt x="4063" y="76200"/>
                </a:lnTo>
                <a:lnTo>
                  <a:pt x="262889" y="18542"/>
                </a:lnTo>
                <a:lnTo>
                  <a:pt x="258699" y="0"/>
                </a:lnTo>
                <a:close/>
              </a:path>
            </a:pathLst>
          </a:custGeom>
          <a:solidFill>
            <a:srgbClr val="5B5D6B"/>
          </a:solidFill>
        </p:spPr>
        <p:txBody>
          <a:bodyPr wrap="square" lIns="0" tIns="0" rIns="0" bIns="0" rtlCol="0"/>
          <a:lstStyle/>
          <a:p>
            <a:endParaRPr dirty="0"/>
          </a:p>
        </p:txBody>
      </p:sp>
      <p:sp>
        <p:nvSpPr>
          <p:cNvPr id="133" name="object 133"/>
          <p:cNvSpPr/>
          <p:nvPr/>
        </p:nvSpPr>
        <p:spPr>
          <a:xfrm>
            <a:off x="1925320" y="4856226"/>
            <a:ext cx="266065" cy="41275"/>
          </a:xfrm>
          <a:custGeom>
            <a:avLst/>
            <a:gdLst/>
            <a:ahLst/>
            <a:cxnLst/>
            <a:rect l="l" t="t" r="r" b="b"/>
            <a:pathLst>
              <a:path w="266064" h="41275">
                <a:moveTo>
                  <a:pt x="264160" y="0"/>
                </a:moveTo>
                <a:lnTo>
                  <a:pt x="0" y="22225"/>
                </a:lnTo>
                <a:lnTo>
                  <a:pt x="1524" y="41148"/>
                </a:lnTo>
                <a:lnTo>
                  <a:pt x="265811" y="18923"/>
                </a:lnTo>
                <a:lnTo>
                  <a:pt x="264160" y="0"/>
                </a:lnTo>
                <a:close/>
              </a:path>
            </a:pathLst>
          </a:custGeom>
          <a:solidFill>
            <a:srgbClr val="5B5D6B"/>
          </a:solidFill>
        </p:spPr>
        <p:txBody>
          <a:bodyPr wrap="square" lIns="0" tIns="0" rIns="0" bIns="0" rtlCol="0"/>
          <a:lstStyle/>
          <a:p>
            <a:endParaRPr dirty="0"/>
          </a:p>
        </p:txBody>
      </p:sp>
      <p:sp>
        <p:nvSpPr>
          <p:cNvPr id="134" name="object 134"/>
          <p:cNvSpPr/>
          <p:nvPr/>
        </p:nvSpPr>
        <p:spPr>
          <a:xfrm>
            <a:off x="1788032" y="5273675"/>
            <a:ext cx="237490" cy="66675"/>
          </a:xfrm>
          <a:custGeom>
            <a:avLst/>
            <a:gdLst/>
            <a:ahLst/>
            <a:cxnLst/>
            <a:rect l="l" t="t" r="r" b="b"/>
            <a:pathLst>
              <a:path w="237489" h="66675">
                <a:moveTo>
                  <a:pt x="3810" y="0"/>
                </a:moveTo>
                <a:lnTo>
                  <a:pt x="0" y="18668"/>
                </a:lnTo>
                <a:lnTo>
                  <a:pt x="233299" y="66675"/>
                </a:lnTo>
                <a:lnTo>
                  <a:pt x="237109" y="48006"/>
                </a:lnTo>
                <a:lnTo>
                  <a:pt x="3810" y="0"/>
                </a:lnTo>
                <a:close/>
              </a:path>
            </a:pathLst>
          </a:custGeom>
          <a:solidFill>
            <a:srgbClr val="5B5D6B"/>
          </a:solidFill>
        </p:spPr>
        <p:txBody>
          <a:bodyPr wrap="square" lIns="0" tIns="0" rIns="0" bIns="0" rtlCol="0"/>
          <a:lstStyle/>
          <a:p>
            <a:endParaRPr dirty="0"/>
          </a:p>
        </p:txBody>
      </p:sp>
      <p:sp>
        <p:nvSpPr>
          <p:cNvPr id="135" name="object 135"/>
          <p:cNvSpPr/>
          <p:nvPr/>
        </p:nvSpPr>
        <p:spPr>
          <a:xfrm>
            <a:off x="1659254" y="5453760"/>
            <a:ext cx="208915" cy="113030"/>
          </a:xfrm>
          <a:custGeom>
            <a:avLst/>
            <a:gdLst/>
            <a:ahLst/>
            <a:cxnLst/>
            <a:rect l="l" t="t" r="r" b="b"/>
            <a:pathLst>
              <a:path w="208914" h="113029">
                <a:moveTo>
                  <a:pt x="8255" y="0"/>
                </a:moveTo>
                <a:lnTo>
                  <a:pt x="0" y="17271"/>
                </a:lnTo>
                <a:lnTo>
                  <a:pt x="200659" y="112902"/>
                </a:lnTo>
                <a:lnTo>
                  <a:pt x="208914" y="95630"/>
                </a:lnTo>
                <a:lnTo>
                  <a:pt x="8255" y="0"/>
                </a:lnTo>
                <a:close/>
              </a:path>
            </a:pathLst>
          </a:custGeom>
          <a:solidFill>
            <a:srgbClr val="5B5D6B"/>
          </a:solidFill>
        </p:spPr>
        <p:txBody>
          <a:bodyPr wrap="square" lIns="0" tIns="0" rIns="0" bIns="0" rtlCol="0"/>
          <a:lstStyle/>
          <a:p>
            <a:endParaRPr dirty="0"/>
          </a:p>
        </p:txBody>
      </p:sp>
      <p:sp>
        <p:nvSpPr>
          <p:cNvPr id="136" name="object 136"/>
          <p:cNvSpPr/>
          <p:nvPr/>
        </p:nvSpPr>
        <p:spPr>
          <a:xfrm>
            <a:off x="1349375" y="4978400"/>
            <a:ext cx="323850" cy="190500"/>
          </a:xfrm>
          <a:custGeom>
            <a:avLst/>
            <a:gdLst/>
            <a:ahLst/>
            <a:cxnLst/>
            <a:rect l="l" t="t" r="r" b="b"/>
            <a:pathLst>
              <a:path w="323850" h="190500">
                <a:moveTo>
                  <a:pt x="311150" y="57150"/>
                </a:moveTo>
                <a:lnTo>
                  <a:pt x="257175" y="57150"/>
                </a:lnTo>
                <a:lnTo>
                  <a:pt x="219075" y="180975"/>
                </a:lnTo>
                <a:lnTo>
                  <a:pt x="266700" y="190500"/>
                </a:lnTo>
                <a:lnTo>
                  <a:pt x="311150" y="57150"/>
                </a:lnTo>
                <a:close/>
              </a:path>
              <a:path w="323850" h="190500">
                <a:moveTo>
                  <a:pt x="66675" y="0"/>
                </a:moveTo>
                <a:lnTo>
                  <a:pt x="0" y="171450"/>
                </a:lnTo>
                <a:lnTo>
                  <a:pt x="47625" y="180975"/>
                </a:lnTo>
                <a:lnTo>
                  <a:pt x="95250" y="47625"/>
                </a:lnTo>
                <a:lnTo>
                  <a:pt x="314325" y="47625"/>
                </a:lnTo>
                <a:lnTo>
                  <a:pt x="323850" y="19050"/>
                </a:lnTo>
                <a:lnTo>
                  <a:pt x="66675" y="0"/>
                </a:lnTo>
                <a:close/>
              </a:path>
              <a:path w="323850" h="190500">
                <a:moveTo>
                  <a:pt x="314325" y="47625"/>
                </a:moveTo>
                <a:lnTo>
                  <a:pt x="95250" y="47625"/>
                </a:lnTo>
                <a:lnTo>
                  <a:pt x="161925" y="57150"/>
                </a:lnTo>
                <a:lnTo>
                  <a:pt x="123825" y="171450"/>
                </a:lnTo>
                <a:lnTo>
                  <a:pt x="161925" y="171450"/>
                </a:lnTo>
                <a:lnTo>
                  <a:pt x="209550" y="57150"/>
                </a:lnTo>
                <a:lnTo>
                  <a:pt x="311150" y="57150"/>
                </a:lnTo>
                <a:lnTo>
                  <a:pt x="314325" y="47625"/>
                </a:lnTo>
                <a:close/>
              </a:path>
            </a:pathLst>
          </a:custGeom>
          <a:solidFill>
            <a:srgbClr val="5B5D6B"/>
          </a:solidFill>
        </p:spPr>
        <p:txBody>
          <a:bodyPr wrap="square" lIns="0" tIns="0" rIns="0" bIns="0" rtlCol="0"/>
          <a:lstStyle/>
          <a:p>
            <a:endParaRPr dirty="0"/>
          </a:p>
        </p:txBody>
      </p:sp>
      <p:sp>
        <p:nvSpPr>
          <p:cNvPr id="137" name="object 137"/>
          <p:cNvSpPr/>
          <p:nvPr/>
        </p:nvSpPr>
        <p:spPr>
          <a:xfrm>
            <a:off x="30162" y="4321175"/>
            <a:ext cx="142875" cy="123825"/>
          </a:xfrm>
          <a:custGeom>
            <a:avLst/>
            <a:gdLst/>
            <a:ahLst/>
            <a:cxnLst/>
            <a:rect l="l" t="t" r="r" b="b"/>
            <a:pathLst>
              <a:path w="142875" h="123825">
                <a:moveTo>
                  <a:pt x="28575" y="38100"/>
                </a:moveTo>
                <a:lnTo>
                  <a:pt x="0" y="47625"/>
                </a:lnTo>
                <a:lnTo>
                  <a:pt x="57150" y="123825"/>
                </a:lnTo>
                <a:lnTo>
                  <a:pt x="76200" y="114300"/>
                </a:lnTo>
                <a:lnTo>
                  <a:pt x="38100" y="57150"/>
                </a:lnTo>
                <a:lnTo>
                  <a:pt x="104775" y="57150"/>
                </a:lnTo>
                <a:lnTo>
                  <a:pt x="28575" y="38100"/>
                </a:lnTo>
                <a:close/>
              </a:path>
              <a:path w="142875" h="123825">
                <a:moveTo>
                  <a:pt x="85725" y="0"/>
                </a:moveTo>
                <a:lnTo>
                  <a:pt x="66675" y="9525"/>
                </a:lnTo>
                <a:lnTo>
                  <a:pt x="104775" y="57150"/>
                </a:lnTo>
                <a:lnTo>
                  <a:pt x="38100" y="57150"/>
                </a:lnTo>
                <a:lnTo>
                  <a:pt x="114300" y="85725"/>
                </a:lnTo>
                <a:lnTo>
                  <a:pt x="142875" y="66675"/>
                </a:lnTo>
                <a:lnTo>
                  <a:pt x="85725" y="0"/>
                </a:lnTo>
                <a:close/>
              </a:path>
            </a:pathLst>
          </a:custGeom>
          <a:solidFill>
            <a:srgbClr val="5B5D6B"/>
          </a:solidFill>
        </p:spPr>
        <p:txBody>
          <a:bodyPr wrap="square" lIns="0" tIns="0" rIns="0" bIns="0" rtlCol="0"/>
          <a:lstStyle/>
          <a:p>
            <a:endParaRPr dirty="0"/>
          </a:p>
        </p:txBody>
      </p:sp>
      <p:sp>
        <p:nvSpPr>
          <p:cNvPr id="138" name="object 138"/>
          <p:cNvSpPr/>
          <p:nvPr/>
        </p:nvSpPr>
        <p:spPr>
          <a:xfrm>
            <a:off x="153987" y="4208398"/>
            <a:ext cx="160655" cy="141605"/>
          </a:xfrm>
          <a:custGeom>
            <a:avLst/>
            <a:gdLst/>
            <a:ahLst/>
            <a:cxnLst/>
            <a:rect l="l" t="t" r="r" b="b"/>
            <a:pathLst>
              <a:path w="160654" h="141604">
                <a:moveTo>
                  <a:pt x="28575" y="65150"/>
                </a:moveTo>
                <a:lnTo>
                  <a:pt x="0" y="84200"/>
                </a:lnTo>
                <a:lnTo>
                  <a:pt x="85725" y="141350"/>
                </a:lnTo>
                <a:lnTo>
                  <a:pt x="103187" y="131825"/>
                </a:lnTo>
                <a:lnTo>
                  <a:pt x="94776" y="108076"/>
                </a:lnTo>
                <a:lnTo>
                  <a:pt x="71437" y="108076"/>
                </a:lnTo>
                <a:lnTo>
                  <a:pt x="28575" y="65150"/>
                </a:lnTo>
                <a:close/>
              </a:path>
              <a:path w="160654" h="141604">
                <a:moveTo>
                  <a:pt x="76200" y="36575"/>
                </a:moveTo>
                <a:lnTo>
                  <a:pt x="57150" y="46100"/>
                </a:lnTo>
                <a:lnTo>
                  <a:pt x="71437" y="108076"/>
                </a:lnTo>
                <a:lnTo>
                  <a:pt x="94776" y="108076"/>
                </a:lnTo>
                <a:lnTo>
                  <a:pt x="76200" y="55625"/>
                </a:lnTo>
                <a:lnTo>
                  <a:pt x="113241" y="55625"/>
                </a:lnTo>
                <a:lnTo>
                  <a:pt x="76200" y="36575"/>
                </a:lnTo>
                <a:close/>
              </a:path>
              <a:path w="160654" h="141604">
                <a:moveTo>
                  <a:pt x="113241" y="55625"/>
                </a:moveTo>
                <a:lnTo>
                  <a:pt x="76200" y="55625"/>
                </a:lnTo>
                <a:lnTo>
                  <a:pt x="141287" y="103250"/>
                </a:lnTo>
                <a:lnTo>
                  <a:pt x="160337" y="93725"/>
                </a:lnTo>
                <a:lnTo>
                  <a:pt x="151625" y="65150"/>
                </a:lnTo>
                <a:lnTo>
                  <a:pt x="131762" y="65150"/>
                </a:lnTo>
                <a:lnTo>
                  <a:pt x="113241" y="55625"/>
                </a:lnTo>
                <a:close/>
              </a:path>
              <a:path w="160654" h="141604">
                <a:moveTo>
                  <a:pt x="131762" y="0"/>
                </a:moveTo>
                <a:lnTo>
                  <a:pt x="112712" y="19050"/>
                </a:lnTo>
                <a:lnTo>
                  <a:pt x="131762" y="65150"/>
                </a:lnTo>
                <a:lnTo>
                  <a:pt x="151625" y="65150"/>
                </a:lnTo>
                <a:lnTo>
                  <a:pt x="131762" y="0"/>
                </a:lnTo>
                <a:close/>
              </a:path>
            </a:pathLst>
          </a:custGeom>
          <a:solidFill>
            <a:srgbClr val="5B5D6B"/>
          </a:solidFill>
        </p:spPr>
        <p:txBody>
          <a:bodyPr wrap="square" lIns="0" tIns="0" rIns="0" bIns="0" rtlCol="0"/>
          <a:lstStyle/>
          <a:p>
            <a:endParaRPr dirty="0"/>
          </a:p>
        </p:txBody>
      </p:sp>
      <p:sp>
        <p:nvSpPr>
          <p:cNvPr id="139" name="object 139"/>
          <p:cNvSpPr/>
          <p:nvPr/>
        </p:nvSpPr>
        <p:spPr>
          <a:xfrm>
            <a:off x="1074737" y="5559425"/>
            <a:ext cx="132080" cy="123825"/>
          </a:xfrm>
          <a:custGeom>
            <a:avLst/>
            <a:gdLst/>
            <a:ahLst/>
            <a:cxnLst/>
            <a:rect l="l" t="t" r="r" b="b"/>
            <a:pathLst>
              <a:path w="132080" h="123825">
                <a:moveTo>
                  <a:pt x="120253" y="57150"/>
                </a:moveTo>
                <a:lnTo>
                  <a:pt x="95250" y="57150"/>
                </a:lnTo>
                <a:lnTo>
                  <a:pt x="104775" y="76200"/>
                </a:lnTo>
                <a:lnTo>
                  <a:pt x="47625" y="104775"/>
                </a:lnTo>
                <a:lnTo>
                  <a:pt x="57150" y="123825"/>
                </a:lnTo>
                <a:lnTo>
                  <a:pt x="131762" y="76200"/>
                </a:lnTo>
                <a:lnTo>
                  <a:pt x="120253" y="57150"/>
                </a:lnTo>
                <a:close/>
              </a:path>
              <a:path w="132080" h="123825">
                <a:moveTo>
                  <a:pt x="102989" y="28575"/>
                </a:moveTo>
                <a:lnTo>
                  <a:pt x="66675" y="28575"/>
                </a:lnTo>
                <a:lnTo>
                  <a:pt x="85725" y="47625"/>
                </a:lnTo>
                <a:lnTo>
                  <a:pt x="38100" y="76200"/>
                </a:lnTo>
                <a:lnTo>
                  <a:pt x="47625" y="85725"/>
                </a:lnTo>
                <a:lnTo>
                  <a:pt x="95250" y="57150"/>
                </a:lnTo>
                <a:lnTo>
                  <a:pt x="120253" y="57150"/>
                </a:lnTo>
                <a:lnTo>
                  <a:pt x="102989" y="28575"/>
                </a:lnTo>
                <a:close/>
              </a:path>
              <a:path w="132080" h="123825">
                <a:moveTo>
                  <a:pt x="85725" y="0"/>
                </a:moveTo>
                <a:lnTo>
                  <a:pt x="0" y="47625"/>
                </a:lnTo>
                <a:lnTo>
                  <a:pt x="9525" y="57150"/>
                </a:lnTo>
                <a:lnTo>
                  <a:pt x="66675" y="28575"/>
                </a:lnTo>
                <a:lnTo>
                  <a:pt x="102989" y="28575"/>
                </a:lnTo>
                <a:lnTo>
                  <a:pt x="85725" y="0"/>
                </a:lnTo>
                <a:close/>
              </a:path>
            </a:pathLst>
          </a:custGeom>
          <a:solidFill>
            <a:srgbClr val="5B5D6B"/>
          </a:solidFill>
        </p:spPr>
        <p:txBody>
          <a:bodyPr wrap="square" lIns="0" tIns="0" rIns="0" bIns="0" rtlCol="0"/>
          <a:lstStyle/>
          <a:p>
            <a:endParaRPr dirty="0"/>
          </a:p>
        </p:txBody>
      </p:sp>
      <p:sp>
        <p:nvSpPr>
          <p:cNvPr id="140" name="object 140"/>
          <p:cNvSpPr/>
          <p:nvPr/>
        </p:nvSpPr>
        <p:spPr>
          <a:xfrm>
            <a:off x="1492250" y="4416425"/>
            <a:ext cx="142875" cy="114300"/>
          </a:xfrm>
          <a:custGeom>
            <a:avLst/>
            <a:gdLst/>
            <a:ahLst/>
            <a:cxnLst/>
            <a:rect l="l" t="t" r="r" b="b"/>
            <a:pathLst>
              <a:path w="142875" h="114300">
                <a:moveTo>
                  <a:pt x="104775" y="0"/>
                </a:moveTo>
                <a:lnTo>
                  <a:pt x="0" y="57150"/>
                </a:lnTo>
                <a:lnTo>
                  <a:pt x="38100" y="114300"/>
                </a:lnTo>
                <a:lnTo>
                  <a:pt x="57150" y="104775"/>
                </a:lnTo>
                <a:lnTo>
                  <a:pt x="28575" y="66675"/>
                </a:lnTo>
                <a:lnTo>
                  <a:pt x="57150" y="47625"/>
                </a:lnTo>
                <a:lnTo>
                  <a:pt x="80962" y="47625"/>
                </a:lnTo>
                <a:lnTo>
                  <a:pt x="76200" y="38100"/>
                </a:lnTo>
                <a:lnTo>
                  <a:pt x="95250" y="19050"/>
                </a:lnTo>
                <a:lnTo>
                  <a:pt x="120015" y="19050"/>
                </a:lnTo>
                <a:lnTo>
                  <a:pt x="104775" y="0"/>
                </a:lnTo>
                <a:close/>
              </a:path>
              <a:path w="142875" h="114300">
                <a:moveTo>
                  <a:pt x="80962" y="47625"/>
                </a:moveTo>
                <a:lnTo>
                  <a:pt x="57150" y="47625"/>
                </a:lnTo>
                <a:lnTo>
                  <a:pt x="85725" y="85725"/>
                </a:lnTo>
                <a:lnTo>
                  <a:pt x="95250" y="76200"/>
                </a:lnTo>
                <a:lnTo>
                  <a:pt x="80962" y="47625"/>
                </a:lnTo>
                <a:close/>
              </a:path>
              <a:path w="142875" h="114300">
                <a:moveTo>
                  <a:pt x="120015" y="19050"/>
                </a:moveTo>
                <a:lnTo>
                  <a:pt x="95250" y="19050"/>
                </a:lnTo>
                <a:lnTo>
                  <a:pt x="123825" y="66675"/>
                </a:lnTo>
                <a:lnTo>
                  <a:pt x="142875" y="47625"/>
                </a:lnTo>
                <a:lnTo>
                  <a:pt x="120015" y="19050"/>
                </a:lnTo>
                <a:close/>
              </a:path>
            </a:pathLst>
          </a:custGeom>
          <a:solidFill>
            <a:srgbClr val="5B5D6B"/>
          </a:solidFill>
        </p:spPr>
        <p:txBody>
          <a:bodyPr wrap="square" lIns="0" tIns="0" rIns="0" bIns="0" rtlCol="0"/>
          <a:lstStyle/>
          <a:p>
            <a:endParaRPr dirty="0"/>
          </a:p>
        </p:txBody>
      </p:sp>
      <p:sp>
        <p:nvSpPr>
          <p:cNvPr id="141" name="object 141"/>
          <p:cNvSpPr/>
          <p:nvPr/>
        </p:nvSpPr>
        <p:spPr>
          <a:xfrm>
            <a:off x="1425575" y="4311650"/>
            <a:ext cx="142875" cy="133350"/>
          </a:xfrm>
          <a:custGeom>
            <a:avLst/>
            <a:gdLst/>
            <a:ahLst/>
            <a:cxnLst/>
            <a:rect l="l" t="t" r="r" b="b"/>
            <a:pathLst>
              <a:path w="142875" h="133350">
                <a:moveTo>
                  <a:pt x="102393" y="38100"/>
                </a:moveTo>
                <a:lnTo>
                  <a:pt x="85725" y="38100"/>
                </a:lnTo>
                <a:lnTo>
                  <a:pt x="28575" y="114300"/>
                </a:lnTo>
                <a:lnTo>
                  <a:pt x="38100" y="133350"/>
                </a:lnTo>
                <a:lnTo>
                  <a:pt x="97971" y="95250"/>
                </a:lnTo>
                <a:lnTo>
                  <a:pt x="66675" y="95250"/>
                </a:lnTo>
                <a:lnTo>
                  <a:pt x="102393" y="38100"/>
                </a:lnTo>
                <a:close/>
              </a:path>
              <a:path w="142875" h="133350">
                <a:moveTo>
                  <a:pt x="133350" y="47625"/>
                </a:moveTo>
                <a:lnTo>
                  <a:pt x="66675" y="95250"/>
                </a:lnTo>
                <a:lnTo>
                  <a:pt x="97971" y="95250"/>
                </a:lnTo>
                <a:lnTo>
                  <a:pt x="142875" y="66675"/>
                </a:lnTo>
                <a:lnTo>
                  <a:pt x="133350" y="47625"/>
                </a:lnTo>
                <a:close/>
              </a:path>
              <a:path w="142875" h="133350">
                <a:moveTo>
                  <a:pt x="104775" y="0"/>
                </a:moveTo>
                <a:lnTo>
                  <a:pt x="0" y="66675"/>
                </a:lnTo>
                <a:lnTo>
                  <a:pt x="9525" y="85725"/>
                </a:lnTo>
                <a:lnTo>
                  <a:pt x="85725" y="38100"/>
                </a:lnTo>
                <a:lnTo>
                  <a:pt x="102393" y="38100"/>
                </a:lnTo>
                <a:lnTo>
                  <a:pt x="114300" y="19050"/>
                </a:lnTo>
                <a:lnTo>
                  <a:pt x="104775" y="0"/>
                </a:lnTo>
                <a:close/>
              </a:path>
            </a:pathLst>
          </a:custGeom>
          <a:solidFill>
            <a:srgbClr val="5B5D6B"/>
          </a:solidFill>
        </p:spPr>
        <p:txBody>
          <a:bodyPr wrap="square" lIns="0" tIns="0" rIns="0" bIns="0" rtlCol="0"/>
          <a:lstStyle/>
          <a:p>
            <a:endParaRPr dirty="0"/>
          </a:p>
        </p:txBody>
      </p:sp>
      <p:sp>
        <p:nvSpPr>
          <p:cNvPr id="142" name="object 142"/>
          <p:cNvSpPr/>
          <p:nvPr/>
        </p:nvSpPr>
        <p:spPr>
          <a:xfrm>
            <a:off x="11113" y="6091237"/>
            <a:ext cx="9525" cy="19050"/>
          </a:xfrm>
          <a:custGeom>
            <a:avLst/>
            <a:gdLst/>
            <a:ahLst/>
            <a:cxnLst/>
            <a:rect l="l" t="t" r="r" b="b"/>
            <a:pathLst>
              <a:path w="9525" h="19050">
                <a:moveTo>
                  <a:pt x="9524" y="0"/>
                </a:moveTo>
                <a:lnTo>
                  <a:pt x="0" y="0"/>
                </a:lnTo>
                <a:lnTo>
                  <a:pt x="0" y="19050"/>
                </a:lnTo>
                <a:lnTo>
                  <a:pt x="9524" y="0"/>
                </a:lnTo>
                <a:close/>
              </a:path>
            </a:pathLst>
          </a:custGeom>
          <a:solidFill>
            <a:srgbClr val="5B5D6B"/>
          </a:solidFill>
        </p:spPr>
        <p:txBody>
          <a:bodyPr wrap="square" lIns="0" tIns="0" rIns="0" bIns="0" rtlCol="0"/>
          <a:lstStyle/>
          <a:p>
            <a:endParaRPr dirty="0"/>
          </a:p>
        </p:txBody>
      </p:sp>
      <p:sp>
        <p:nvSpPr>
          <p:cNvPr id="143" name="object 143"/>
          <p:cNvSpPr/>
          <p:nvPr/>
        </p:nvSpPr>
        <p:spPr>
          <a:xfrm>
            <a:off x="11113" y="4055998"/>
            <a:ext cx="47625" cy="76200"/>
          </a:xfrm>
          <a:custGeom>
            <a:avLst/>
            <a:gdLst/>
            <a:ahLst/>
            <a:cxnLst/>
            <a:rect l="l" t="t" r="r" b="b"/>
            <a:pathLst>
              <a:path w="47625" h="76200">
                <a:moveTo>
                  <a:pt x="0" y="0"/>
                </a:moveTo>
                <a:lnTo>
                  <a:pt x="0" y="38100"/>
                </a:lnTo>
                <a:lnTo>
                  <a:pt x="28574" y="76200"/>
                </a:lnTo>
                <a:lnTo>
                  <a:pt x="47624" y="66675"/>
                </a:lnTo>
                <a:lnTo>
                  <a:pt x="0" y="0"/>
                </a:lnTo>
                <a:close/>
              </a:path>
            </a:pathLst>
          </a:custGeom>
          <a:solidFill>
            <a:srgbClr val="5B5D6B"/>
          </a:solidFill>
        </p:spPr>
        <p:txBody>
          <a:bodyPr wrap="square" lIns="0" tIns="0" rIns="0" bIns="0" rtlCol="0"/>
          <a:lstStyle/>
          <a:p>
            <a:endParaRPr dirty="0"/>
          </a:p>
        </p:txBody>
      </p:sp>
      <p:sp>
        <p:nvSpPr>
          <p:cNvPr id="144" name="object 144"/>
          <p:cNvSpPr/>
          <p:nvPr/>
        </p:nvSpPr>
        <p:spPr>
          <a:xfrm>
            <a:off x="11113" y="6100762"/>
            <a:ext cx="57150" cy="104775"/>
          </a:xfrm>
          <a:custGeom>
            <a:avLst/>
            <a:gdLst/>
            <a:ahLst/>
            <a:cxnLst/>
            <a:rect l="l" t="t" r="r" b="b"/>
            <a:pathLst>
              <a:path w="57150" h="104775">
                <a:moveTo>
                  <a:pt x="57149" y="0"/>
                </a:moveTo>
                <a:lnTo>
                  <a:pt x="38099" y="0"/>
                </a:lnTo>
                <a:lnTo>
                  <a:pt x="0" y="57150"/>
                </a:lnTo>
                <a:lnTo>
                  <a:pt x="0" y="104775"/>
                </a:lnTo>
                <a:lnTo>
                  <a:pt x="57149" y="0"/>
                </a:lnTo>
                <a:close/>
              </a:path>
            </a:pathLst>
          </a:custGeom>
          <a:solidFill>
            <a:srgbClr val="5B5D6B"/>
          </a:solidFill>
        </p:spPr>
        <p:txBody>
          <a:bodyPr wrap="square" lIns="0" tIns="0" rIns="0" bIns="0" rtlCol="0"/>
          <a:lstStyle/>
          <a:p>
            <a:endParaRPr dirty="0"/>
          </a:p>
        </p:txBody>
      </p:sp>
      <p:sp>
        <p:nvSpPr>
          <p:cNvPr id="145" name="object 145"/>
          <p:cNvSpPr/>
          <p:nvPr/>
        </p:nvSpPr>
        <p:spPr>
          <a:xfrm>
            <a:off x="1868170" y="5072507"/>
            <a:ext cx="256540" cy="37465"/>
          </a:xfrm>
          <a:custGeom>
            <a:avLst/>
            <a:gdLst/>
            <a:ahLst/>
            <a:cxnLst/>
            <a:rect l="l" t="t" r="r" b="b"/>
            <a:pathLst>
              <a:path w="256539" h="37464">
                <a:moveTo>
                  <a:pt x="1269" y="0"/>
                </a:moveTo>
                <a:lnTo>
                  <a:pt x="0" y="19050"/>
                </a:lnTo>
                <a:lnTo>
                  <a:pt x="254888" y="37211"/>
                </a:lnTo>
                <a:lnTo>
                  <a:pt x="256286" y="18161"/>
                </a:lnTo>
                <a:lnTo>
                  <a:pt x="1269" y="0"/>
                </a:lnTo>
                <a:close/>
              </a:path>
            </a:pathLst>
          </a:custGeom>
          <a:solidFill>
            <a:srgbClr val="5B5D6B"/>
          </a:solidFill>
        </p:spPr>
        <p:txBody>
          <a:bodyPr wrap="square" lIns="0" tIns="0" rIns="0" bIns="0" rtlCol="0"/>
          <a:lstStyle/>
          <a:p>
            <a:endParaRPr dirty="0"/>
          </a:p>
        </p:txBody>
      </p:sp>
      <p:sp>
        <p:nvSpPr>
          <p:cNvPr id="146" name="object 146"/>
          <p:cNvSpPr/>
          <p:nvPr/>
        </p:nvSpPr>
        <p:spPr>
          <a:xfrm>
            <a:off x="554075" y="3687445"/>
            <a:ext cx="31750" cy="219710"/>
          </a:xfrm>
          <a:custGeom>
            <a:avLst/>
            <a:gdLst/>
            <a:ahLst/>
            <a:cxnLst/>
            <a:rect l="l" t="t" r="r" b="b"/>
            <a:pathLst>
              <a:path w="31750" h="219710">
                <a:moveTo>
                  <a:pt x="19024" y="0"/>
                </a:moveTo>
                <a:lnTo>
                  <a:pt x="0" y="1015"/>
                </a:lnTo>
                <a:lnTo>
                  <a:pt x="12649" y="219709"/>
                </a:lnTo>
                <a:lnTo>
                  <a:pt x="31673" y="218693"/>
                </a:lnTo>
                <a:lnTo>
                  <a:pt x="19024" y="0"/>
                </a:lnTo>
                <a:close/>
              </a:path>
            </a:pathLst>
          </a:custGeom>
          <a:solidFill>
            <a:srgbClr val="5B5D6B"/>
          </a:solidFill>
        </p:spPr>
        <p:txBody>
          <a:bodyPr wrap="square" lIns="0" tIns="0" rIns="0" bIns="0" rtlCol="0"/>
          <a:lstStyle/>
          <a:p>
            <a:endParaRPr dirty="0"/>
          </a:p>
        </p:txBody>
      </p:sp>
      <p:sp>
        <p:nvSpPr>
          <p:cNvPr id="147" name="object 147"/>
          <p:cNvSpPr/>
          <p:nvPr/>
        </p:nvSpPr>
        <p:spPr>
          <a:xfrm>
            <a:off x="220662" y="5674295"/>
            <a:ext cx="224154" cy="242570"/>
          </a:xfrm>
          <a:custGeom>
            <a:avLst/>
            <a:gdLst/>
            <a:ahLst/>
            <a:cxnLst/>
            <a:rect l="l" t="t" r="r" b="b"/>
            <a:pathLst>
              <a:path w="224154" h="242570">
                <a:moveTo>
                  <a:pt x="13419" y="157509"/>
                </a:moveTo>
                <a:lnTo>
                  <a:pt x="0" y="159766"/>
                </a:lnTo>
                <a:lnTo>
                  <a:pt x="11062" y="198115"/>
                </a:lnTo>
                <a:lnTo>
                  <a:pt x="30162" y="223663"/>
                </a:lnTo>
                <a:lnTo>
                  <a:pt x="57596" y="237901"/>
                </a:lnTo>
                <a:lnTo>
                  <a:pt x="93662" y="242316"/>
                </a:lnTo>
                <a:lnTo>
                  <a:pt x="140419" y="234776"/>
                </a:lnTo>
                <a:lnTo>
                  <a:pt x="164107" y="220091"/>
                </a:lnTo>
                <a:lnTo>
                  <a:pt x="174924" y="204018"/>
                </a:lnTo>
                <a:lnTo>
                  <a:pt x="100806" y="204018"/>
                </a:lnTo>
                <a:lnTo>
                  <a:pt x="65186" y="195609"/>
                </a:lnTo>
                <a:lnTo>
                  <a:pt x="45205" y="159543"/>
                </a:lnTo>
                <a:lnTo>
                  <a:pt x="30137" y="159543"/>
                </a:lnTo>
                <a:lnTo>
                  <a:pt x="21629" y="158377"/>
                </a:lnTo>
                <a:lnTo>
                  <a:pt x="13419" y="157509"/>
                </a:lnTo>
                <a:close/>
              </a:path>
              <a:path w="224154" h="242570">
                <a:moveTo>
                  <a:pt x="128141" y="0"/>
                </a:moveTo>
                <a:lnTo>
                  <a:pt x="100806" y="4787"/>
                </a:lnTo>
                <a:lnTo>
                  <a:pt x="75852" y="19992"/>
                </a:lnTo>
                <a:lnTo>
                  <a:pt x="57150" y="50229"/>
                </a:lnTo>
                <a:lnTo>
                  <a:pt x="52196" y="92317"/>
                </a:lnTo>
                <a:lnTo>
                  <a:pt x="69722" y="117183"/>
                </a:lnTo>
                <a:lnTo>
                  <a:pt x="98297" y="132754"/>
                </a:lnTo>
                <a:lnTo>
                  <a:pt x="126491" y="146952"/>
                </a:lnTo>
                <a:lnTo>
                  <a:pt x="142875" y="167704"/>
                </a:lnTo>
                <a:lnTo>
                  <a:pt x="132853" y="191889"/>
                </a:lnTo>
                <a:lnTo>
                  <a:pt x="100806" y="204018"/>
                </a:lnTo>
                <a:lnTo>
                  <a:pt x="174924" y="204018"/>
                </a:lnTo>
                <a:lnTo>
                  <a:pt x="175592" y="203026"/>
                </a:lnTo>
                <a:lnTo>
                  <a:pt x="185737" y="188341"/>
                </a:lnTo>
                <a:lnTo>
                  <a:pt x="178345" y="139179"/>
                </a:lnTo>
                <a:lnTo>
                  <a:pt x="156368" y="118888"/>
                </a:lnTo>
                <a:lnTo>
                  <a:pt x="127248" y="107528"/>
                </a:lnTo>
                <a:lnTo>
                  <a:pt x="98425" y="85154"/>
                </a:lnTo>
                <a:lnTo>
                  <a:pt x="101029" y="66104"/>
                </a:lnTo>
                <a:lnTo>
                  <a:pt x="114498" y="47054"/>
                </a:lnTo>
                <a:lnTo>
                  <a:pt x="136599" y="38720"/>
                </a:lnTo>
                <a:lnTo>
                  <a:pt x="207213" y="38720"/>
                </a:lnTo>
                <a:lnTo>
                  <a:pt x="204390" y="33759"/>
                </a:lnTo>
                <a:lnTo>
                  <a:pt x="183653" y="12402"/>
                </a:lnTo>
                <a:lnTo>
                  <a:pt x="153987" y="1016"/>
                </a:lnTo>
                <a:lnTo>
                  <a:pt x="128141" y="0"/>
                </a:lnTo>
                <a:close/>
              </a:path>
              <a:path w="224154" h="242570">
                <a:moveTo>
                  <a:pt x="44450" y="158179"/>
                </a:moveTo>
                <a:lnTo>
                  <a:pt x="30137" y="159543"/>
                </a:lnTo>
                <a:lnTo>
                  <a:pt x="45205" y="159543"/>
                </a:lnTo>
                <a:lnTo>
                  <a:pt x="44450" y="158179"/>
                </a:lnTo>
                <a:close/>
              </a:path>
              <a:path w="224154" h="242570">
                <a:moveTo>
                  <a:pt x="207213" y="38720"/>
                </a:moveTo>
                <a:lnTo>
                  <a:pt x="136599" y="38720"/>
                </a:lnTo>
                <a:lnTo>
                  <a:pt x="165100" y="51816"/>
                </a:lnTo>
                <a:lnTo>
                  <a:pt x="169664" y="60771"/>
                </a:lnTo>
                <a:lnTo>
                  <a:pt x="174228" y="69874"/>
                </a:lnTo>
                <a:lnTo>
                  <a:pt x="179387" y="77489"/>
                </a:lnTo>
                <a:lnTo>
                  <a:pt x="185737" y="81979"/>
                </a:lnTo>
                <a:lnTo>
                  <a:pt x="196378" y="83616"/>
                </a:lnTo>
                <a:lnTo>
                  <a:pt x="210145" y="83170"/>
                </a:lnTo>
                <a:lnTo>
                  <a:pt x="221233" y="79747"/>
                </a:lnTo>
                <a:lnTo>
                  <a:pt x="223837" y="72454"/>
                </a:lnTo>
                <a:lnTo>
                  <a:pt x="217388" y="56604"/>
                </a:lnTo>
                <a:lnTo>
                  <a:pt x="207213" y="38720"/>
                </a:lnTo>
                <a:close/>
              </a:path>
            </a:pathLst>
          </a:custGeom>
          <a:solidFill>
            <a:srgbClr val="5B5D6B"/>
          </a:solidFill>
        </p:spPr>
        <p:txBody>
          <a:bodyPr wrap="square" lIns="0" tIns="0" rIns="0" bIns="0" rtlCol="0"/>
          <a:lstStyle/>
          <a:p>
            <a:endParaRPr dirty="0"/>
          </a:p>
        </p:txBody>
      </p:sp>
      <p:sp>
        <p:nvSpPr>
          <p:cNvPr id="148" name="object 148"/>
          <p:cNvSpPr/>
          <p:nvPr/>
        </p:nvSpPr>
        <p:spPr>
          <a:xfrm>
            <a:off x="991274" y="5632897"/>
            <a:ext cx="94615" cy="118745"/>
          </a:xfrm>
          <a:custGeom>
            <a:avLst/>
            <a:gdLst/>
            <a:ahLst/>
            <a:cxnLst/>
            <a:rect l="l" t="t" r="r" b="b"/>
            <a:pathLst>
              <a:path w="94615" h="118745">
                <a:moveTo>
                  <a:pt x="35736" y="93367"/>
                </a:moveTo>
                <a:lnTo>
                  <a:pt x="31635" y="98773"/>
                </a:lnTo>
                <a:lnTo>
                  <a:pt x="28542" y="101390"/>
                </a:lnTo>
                <a:lnTo>
                  <a:pt x="25638" y="103993"/>
                </a:lnTo>
                <a:lnTo>
                  <a:pt x="22109" y="109356"/>
                </a:lnTo>
                <a:lnTo>
                  <a:pt x="38323" y="117079"/>
                </a:lnTo>
                <a:lnTo>
                  <a:pt x="52859" y="118132"/>
                </a:lnTo>
                <a:lnTo>
                  <a:pt x="66304" y="112860"/>
                </a:lnTo>
                <a:lnTo>
                  <a:pt x="79246" y="101609"/>
                </a:lnTo>
                <a:lnTo>
                  <a:pt x="82028" y="97438"/>
                </a:lnTo>
                <a:lnTo>
                  <a:pt x="54727" y="97438"/>
                </a:lnTo>
                <a:lnTo>
                  <a:pt x="35736" y="93367"/>
                </a:lnTo>
                <a:close/>
              </a:path>
              <a:path w="94615" h="118745">
                <a:moveTo>
                  <a:pt x="92482" y="61909"/>
                </a:moveTo>
                <a:lnTo>
                  <a:pt x="70217" y="61909"/>
                </a:lnTo>
                <a:lnTo>
                  <a:pt x="75036" y="72711"/>
                </a:lnTo>
                <a:lnTo>
                  <a:pt x="68850" y="87553"/>
                </a:lnTo>
                <a:lnTo>
                  <a:pt x="54727" y="97438"/>
                </a:lnTo>
                <a:lnTo>
                  <a:pt x="82028" y="97438"/>
                </a:lnTo>
                <a:lnTo>
                  <a:pt x="91637" y="83027"/>
                </a:lnTo>
                <a:lnTo>
                  <a:pt x="94316" y="70331"/>
                </a:lnTo>
                <a:lnTo>
                  <a:pt x="92482" y="61909"/>
                </a:lnTo>
                <a:close/>
              </a:path>
              <a:path w="94615" h="118745">
                <a:moveTo>
                  <a:pt x="45471" y="0"/>
                </a:moveTo>
                <a:lnTo>
                  <a:pt x="10025" y="16398"/>
                </a:lnTo>
                <a:lnTo>
                  <a:pt x="0" y="40677"/>
                </a:lnTo>
                <a:lnTo>
                  <a:pt x="4050" y="56334"/>
                </a:lnTo>
                <a:lnTo>
                  <a:pt x="19757" y="72096"/>
                </a:lnTo>
                <a:lnTo>
                  <a:pt x="37343" y="69970"/>
                </a:lnTo>
                <a:lnTo>
                  <a:pt x="54824" y="62420"/>
                </a:lnTo>
                <a:lnTo>
                  <a:pt x="70217" y="61909"/>
                </a:lnTo>
                <a:lnTo>
                  <a:pt x="92482" y="61909"/>
                </a:lnTo>
                <a:lnTo>
                  <a:pt x="90689" y="53197"/>
                </a:lnTo>
                <a:lnTo>
                  <a:pt x="89495" y="52485"/>
                </a:lnTo>
                <a:lnTo>
                  <a:pt x="28751" y="52485"/>
                </a:lnTo>
                <a:lnTo>
                  <a:pt x="23276" y="45823"/>
                </a:lnTo>
                <a:lnTo>
                  <a:pt x="21257" y="35371"/>
                </a:lnTo>
                <a:lnTo>
                  <a:pt x="25531" y="25145"/>
                </a:lnTo>
                <a:lnTo>
                  <a:pt x="38937" y="19161"/>
                </a:lnTo>
                <a:lnTo>
                  <a:pt x="57823" y="19161"/>
                </a:lnTo>
                <a:lnTo>
                  <a:pt x="59424" y="17850"/>
                </a:lnTo>
                <a:lnTo>
                  <a:pt x="63657" y="12915"/>
                </a:lnTo>
                <a:lnTo>
                  <a:pt x="66052" y="8014"/>
                </a:lnTo>
                <a:lnTo>
                  <a:pt x="64464" y="4899"/>
                </a:lnTo>
                <a:lnTo>
                  <a:pt x="57167" y="2363"/>
                </a:lnTo>
                <a:lnTo>
                  <a:pt x="45471" y="0"/>
                </a:lnTo>
                <a:close/>
              </a:path>
              <a:path w="94615" h="118745">
                <a:moveTo>
                  <a:pt x="67685" y="39495"/>
                </a:moveTo>
                <a:lnTo>
                  <a:pt x="54462" y="41192"/>
                </a:lnTo>
                <a:lnTo>
                  <a:pt x="43869" y="48714"/>
                </a:lnTo>
                <a:lnTo>
                  <a:pt x="28751" y="52485"/>
                </a:lnTo>
                <a:lnTo>
                  <a:pt x="89495" y="52485"/>
                </a:lnTo>
                <a:lnTo>
                  <a:pt x="67685" y="39495"/>
                </a:lnTo>
                <a:close/>
              </a:path>
              <a:path w="94615" h="118745">
                <a:moveTo>
                  <a:pt x="57823" y="19161"/>
                </a:moveTo>
                <a:lnTo>
                  <a:pt x="38937" y="19161"/>
                </a:lnTo>
                <a:lnTo>
                  <a:pt x="44639" y="20304"/>
                </a:lnTo>
                <a:lnTo>
                  <a:pt x="51408" y="23428"/>
                </a:lnTo>
                <a:lnTo>
                  <a:pt x="55497" y="21066"/>
                </a:lnTo>
                <a:lnTo>
                  <a:pt x="57823" y="19161"/>
                </a:lnTo>
                <a:close/>
              </a:path>
            </a:pathLst>
          </a:custGeom>
          <a:solidFill>
            <a:srgbClr val="5B5D6B"/>
          </a:solidFill>
        </p:spPr>
        <p:txBody>
          <a:bodyPr wrap="square" lIns="0" tIns="0" rIns="0" bIns="0" rtlCol="0"/>
          <a:lstStyle/>
          <a:p>
            <a:endParaRPr dirty="0"/>
          </a:p>
        </p:txBody>
      </p:sp>
      <p:sp>
        <p:nvSpPr>
          <p:cNvPr id="149" name="object 149"/>
          <p:cNvSpPr/>
          <p:nvPr/>
        </p:nvSpPr>
        <p:spPr>
          <a:xfrm>
            <a:off x="373062" y="3973448"/>
            <a:ext cx="552450" cy="2019363"/>
          </a:xfrm>
          <a:prstGeom prst="rect">
            <a:avLst/>
          </a:prstGeom>
          <a:blipFill>
            <a:blip r:embed="rId3" cstate="print"/>
            <a:stretch>
              <a:fillRect/>
            </a:stretch>
          </a:blipFill>
        </p:spPr>
        <p:txBody>
          <a:bodyPr wrap="square" lIns="0" tIns="0" rIns="0" bIns="0" rtlCol="0"/>
          <a:lstStyle/>
          <a:p>
            <a:endParaRPr dirty="0"/>
          </a:p>
        </p:txBody>
      </p:sp>
      <p:sp>
        <p:nvSpPr>
          <p:cNvPr id="150" name="object 150"/>
          <p:cNvSpPr/>
          <p:nvPr/>
        </p:nvSpPr>
        <p:spPr>
          <a:xfrm>
            <a:off x="477887" y="4828081"/>
            <a:ext cx="334862" cy="294286"/>
          </a:xfrm>
          <a:prstGeom prst="rect">
            <a:avLst/>
          </a:prstGeom>
          <a:blipFill>
            <a:blip r:embed="rId4" cstate="print"/>
            <a:stretch>
              <a:fillRect/>
            </a:stretch>
          </a:blipFill>
        </p:spPr>
        <p:txBody>
          <a:bodyPr wrap="square" lIns="0" tIns="0" rIns="0" bIns="0" rtlCol="0"/>
          <a:lstStyle/>
          <a:p>
            <a:endParaRPr dirty="0"/>
          </a:p>
        </p:txBody>
      </p:sp>
      <p:sp>
        <p:nvSpPr>
          <p:cNvPr id="151" name="object 151"/>
          <p:cNvSpPr/>
          <p:nvPr/>
        </p:nvSpPr>
        <p:spPr>
          <a:xfrm>
            <a:off x="3393947" y="286511"/>
            <a:ext cx="2566416" cy="899159"/>
          </a:xfrm>
          <a:prstGeom prst="rect">
            <a:avLst/>
          </a:prstGeom>
          <a:blipFill>
            <a:blip r:embed="rId5" cstate="print"/>
            <a:stretch>
              <a:fillRect/>
            </a:stretch>
          </a:blipFill>
        </p:spPr>
        <p:txBody>
          <a:bodyPr wrap="square" lIns="0" tIns="0" rIns="0" bIns="0" rtlCol="0"/>
          <a:lstStyle/>
          <a:p>
            <a:endParaRPr dirty="0"/>
          </a:p>
        </p:txBody>
      </p:sp>
      <p:sp>
        <p:nvSpPr>
          <p:cNvPr id="152" name="object 152"/>
          <p:cNvSpPr/>
          <p:nvPr/>
        </p:nvSpPr>
        <p:spPr>
          <a:xfrm>
            <a:off x="5228844" y="286511"/>
            <a:ext cx="906779" cy="899159"/>
          </a:xfrm>
          <a:prstGeom prst="rect">
            <a:avLst/>
          </a:prstGeom>
          <a:blipFill>
            <a:blip r:embed="rId6" cstate="print"/>
            <a:stretch>
              <a:fillRect/>
            </a:stretch>
          </a:blipFill>
        </p:spPr>
        <p:txBody>
          <a:bodyPr wrap="square" lIns="0" tIns="0" rIns="0" bIns="0" rtlCol="0"/>
          <a:lstStyle/>
          <a:p>
            <a:endParaRPr dirty="0"/>
          </a:p>
        </p:txBody>
      </p:sp>
      <p:sp>
        <p:nvSpPr>
          <p:cNvPr id="153" name="object 153"/>
          <p:cNvSpPr txBox="1">
            <a:spLocks noGrp="1"/>
          </p:cNvSpPr>
          <p:nvPr>
            <p:ph type="ctrTitle"/>
          </p:nvPr>
        </p:nvSpPr>
        <p:spPr>
          <a:prstGeom prst="rect">
            <a:avLst/>
          </a:prstGeom>
        </p:spPr>
        <p:txBody>
          <a:bodyPr vert="horz" wrap="square" lIns="0" tIns="0" rIns="0" bIns="0" rtlCol="0">
            <a:spAutoFit/>
          </a:bodyPr>
          <a:lstStyle/>
          <a:p>
            <a:pPr marL="1433195">
              <a:lnSpc>
                <a:spcPts val="5255"/>
              </a:lnSpc>
            </a:pPr>
            <a:r>
              <a:rPr dirty="0"/>
              <a:t>Tepání</a:t>
            </a:r>
          </a:p>
        </p:txBody>
      </p:sp>
      <p:sp>
        <p:nvSpPr>
          <p:cNvPr id="155" name="object 155"/>
          <p:cNvSpPr/>
          <p:nvPr/>
        </p:nvSpPr>
        <p:spPr>
          <a:xfrm>
            <a:off x="1318260" y="1514855"/>
            <a:ext cx="665988" cy="661415"/>
          </a:xfrm>
          <a:prstGeom prst="rect">
            <a:avLst/>
          </a:prstGeom>
          <a:blipFill>
            <a:blip r:embed="rId7" cstate="print"/>
            <a:stretch>
              <a:fillRect/>
            </a:stretch>
          </a:blipFill>
        </p:spPr>
        <p:txBody>
          <a:bodyPr wrap="square" lIns="0" tIns="0" rIns="0" bIns="0" rtlCol="0"/>
          <a:lstStyle/>
          <a:p>
            <a:endParaRPr dirty="0"/>
          </a:p>
        </p:txBody>
      </p:sp>
      <p:sp>
        <p:nvSpPr>
          <p:cNvPr id="156" name="object 156"/>
          <p:cNvSpPr/>
          <p:nvPr/>
        </p:nvSpPr>
        <p:spPr>
          <a:xfrm>
            <a:off x="483108" y="2100072"/>
            <a:ext cx="665987" cy="661415"/>
          </a:xfrm>
          <a:prstGeom prst="rect">
            <a:avLst/>
          </a:prstGeom>
          <a:blipFill>
            <a:blip r:embed="rId7" cstate="print"/>
            <a:stretch>
              <a:fillRect/>
            </a:stretch>
          </a:blipFill>
        </p:spPr>
        <p:txBody>
          <a:bodyPr wrap="square" lIns="0" tIns="0" rIns="0" bIns="0" rtlCol="0"/>
          <a:lstStyle/>
          <a:p>
            <a:endParaRPr dirty="0"/>
          </a:p>
        </p:txBody>
      </p:sp>
      <p:sp>
        <p:nvSpPr>
          <p:cNvPr id="157" name="object 157"/>
          <p:cNvSpPr txBox="1"/>
          <p:nvPr/>
        </p:nvSpPr>
        <p:spPr>
          <a:xfrm>
            <a:off x="609600" y="1295400"/>
            <a:ext cx="8229600" cy="1107996"/>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dirty="0" smtClean="0">
                <a:solidFill>
                  <a:srgbClr val="FFFFFF"/>
                </a:solidFill>
                <a:latin typeface="Tahoma"/>
                <a:cs typeface="Tahoma"/>
              </a:rPr>
              <a:t>Sekání </a:t>
            </a:r>
            <a:r>
              <a:rPr lang="cs-CZ" sz="2400" dirty="0" smtClean="0">
                <a:solidFill>
                  <a:srgbClr val="FFFFFF"/>
                </a:solidFill>
                <a:latin typeface="Tahoma"/>
                <a:cs typeface="Tahoma"/>
              </a:rPr>
              <a:t>– provádí se pouze tehdy, pokud je uvedené v předpisu, a to několika údery na záda ve výšce dolního okraje lopatek nebo pod dolním úhlem levé lopatky</a:t>
            </a:r>
            <a:endParaRPr sz="2400" dirty="0">
              <a:latin typeface="Tahoma"/>
              <a:cs typeface="Tahoma"/>
            </a:endParaRPr>
          </a:p>
        </p:txBody>
      </p:sp>
      <p:sp>
        <p:nvSpPr>
          <p:cNvPr id="158" name="object 158"/>
          <p:cNvSpPr/>
          <p:nvPr/>
        </p:nvSpPr>
        <p:spPr>
          <a:xfrm>
            <a:off x="2209800" y="2667000"/>
            <a:ext cx="5035550" cy="3278124"/>
          </a:xfrm>
          <a:prstGeom prst="rect">
            <a:avLst/>
          </a:prstGeom>
          <a:blipFill>
            <a:blip r:embed="rId8"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396996" y="286511"/>
            <a:ext cx="2391155" cy="899159"/>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5056632" y="286511"/>
            <a:ext cx="906780" cy="899159"/>
          </a:xfrm>
          <a:prstGeom prst="rect">
            <a:avLst/>
          </a:prstGeom>
          <a:blipFill>
            <a:blip r:embed="rId3" cstate="print"/>
            <a:stretch>
              <a:fillRect/>
            </a:stretch>
          </a:blipFill>
        </p:spPr>
        <p:txBody>
          <a:bodyPr wrap="square" lIns="0" tIns="0" rIns="0" bIns="0" rtlCol="0"/>
          <a:lstStyle/>
          <a:p>
            <a:endParaRPr dirty="0"/>
          </a:p>
        </p:txBody>
      </p:sp>
      <p:sp>
        <p:nvSpPr>
          <p:cNvPr id="4" name="object 4"/>
          <p:cNvSpPr txBox="1">
            <a:spLocks noGrp="1"/>
          </p:cNvSpPr>
          <p:nvPr>
            <p:ph type="title"/>
          </p:nvPr>
        </p:nvSpPr>
        <p:spPr>
          <a:prstGeom prst="rect">
            <a:avLst/>
          </a:prstGeom>
        </p:spPr>
        <p:txBody>
          <a:bodyPr vert="horz" wrap="square" lIns="0" tIns="0" rIns="0" bIns="0" rtlCol="0">
            <a:spAutoFit/>
          </a:bodyPr>
          <a:lstStyle/>
          <a:p>
            <a:pPr marL="1436370">
              <a:lnSpc>
                <a:spcPts val="5255"/>
              </a:lnSpc>
            </a:pPr>
            <a:r>
              <a:rPr dirty="0"/>
              <a:t>Chvění</a:t>
            </a:r>
          </a:p>
        </p:txBody>
      </p:sp>
      <p:sp>
        <p:nvSpPr>
          <p:cNvPr id="7" name="object 7"/>
          <p:cNvSpPr/>
          <p:nvPr/>
        </p:nvSpPr>
        <p:spPr>
          <a:xfrm>
            <a:off x="2801111" y="1831848"/>
            <a:ext cx="665988" cy="661415"/>
          </a:xfrm>
          <a:prstGeom prst="rect">
            <a:avLst/>
          </a:prstGeom>
          <a:blipFill>
            <a:blip r:embed="rId4" cstate="print"/>
            <a:stretch>
              <a:fillRect/>
            </a:stretch>
          </a:blipFill>
        </p:spPr>
        <p:txBody>
          <a:bodyPr wrap="square" lIns="0" tIns="0" rIns="0" bIns="0" rtlCol="0"/>
          <a:lstStyle/>
          <a:p>
            <a:endParaRPr dirty="0"/>
          </a:p>
        </p:txBody>
      </p:sp>
      <p:sp>
        <p:nvSpPr>
          <p:cNvPr id="10" name="object 10"/>
          <p:cNvSpPr/>
          <p:nvPr/>
        </p:nvSpPr>
        <p:spPr>
          <a:xfrm>
            <a:off x="2235707" y="2417064"/>
            <a:ext cx="665988" cy="661415"/>
          </a:xfrm>
          <a:prstGeom prst="rect">
            <a:avLst/>
          </a:prstGeom>
          <a:blipFill>
            <a:blip r:embed="rId4" cstate="print"/>
            <a:stretch>
              <a:fillRect/>
            </a:stretch>
          </a:blipFill>
        </p:spPr>
        <p:txBody>
          <a:bodyPr wrap="square" lIns="0" tIns="0" rIns="0" bIns="0" rtlCol="0"/>
          <a:lstStyle/>
          <a:p>
            <a:endParaRPr dirty="0"/>
          </a:p>
        </p:txBody>
      </p:sp>
      <p:sp>
        <p:nvSpPr>
          <p:cNvPr id="11" name="object 11"/>
          <p:cNvSpPr/>
          <p:nvPr/>
        </p:nvSpPr>
        <p:spPr>
          <a:xfrm>
            <a:off x="307847" y="3002279"/>
            <a:ext cx="665988" cy="661416"/>
          </a:xfrm>
          <a:prstGeom prst="rect">
            <a:avLst/>
          </a:prstGeom>
          <a:blipFill>
            <a:blip r:embed="rId4" cstate="print"/>
            <a:stretch>
              <a:fillRect/>
            </a:stretch>
          </a:blipFill>
        </p:spPr>
        <p:txBody>
          <a:bodyPr wrap="square" lIns="0" tIns="0" rIns="0" bIns="0" rtlCol="0"/>
          <a:lstStyle/>
          <a:p>
            <a:endParaRPr dirty="0"/>
          </a:p>
        </p:txBody>
      </p:sp>
      <p:sp>
        <p:nvSpPr>
          <p:cNvPr id="12" name="object 12"/>
          <p:cNvSpPr txBox="1"/>
          <p:nvPr/>
        </p:nvSpPr>
        <p:spPr>
          <a:xfrm>
            <a:off x="609600" y="1219200"/>
            <a:ext cx="8305800" cy="1949252"/>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spc="25" dirty="0" smtClean="0">
                <a:solidFill>
                  <a:srgbClr val="FFFFFF"/>
                </a:solidFill>
                <a:latin typeface="Tahoma"/>
                <a:cs typeface="Tahoma"/>
              </a:rPr>
              <a:t>Celou</a:t>
            </a:r>
            <a:r>
              <a:rPr lang="cs-CZ" sz="2400" i="1" u="sng" spc="-65" dirty="0" smtClean="0">
                <a:solidFill>
                  <a:srgbClr val="FFFFFF"/>
                </a:solidFill>
                <a:latin typeface="Tahoma"/>
                <a:cs typeface="Tahoma"/>
              </a:rPr>
              <a:t> </a:t>
            </a:r>
            <a:r>
              <a:rPr lang="cs-CZ" sz="2400" i="1" u="sng" spc="-5" dirty="0" smtClean="0">
                <a:solidFill>
                  <a:srgbClr val="FFFFFF"/>
                </a:solidFill>
                <a:latin typeface="Tahoma"/>
                <a:cs typeface="Tahoma"/>
              </a:rPr>
              <a:t>rukou </a:t>
            </a:r>
            <a:r>
              <a:rPr lang="cs-CZ" sz="2400" spc="-5" dirty="0" smtClean="0">
                <a:solidFill>
                  <a:srgbClr val="FFFFFF"/>
                </a:solidFill>
                <a:latin typeface="Tahoma"/>
                <a:cs typeface="Tahoma"/>
              </a:rPr>
              <a:t>– která se přiloží na horní část páteře a při intenzivním chvění se posouvá až k hýždím</a:t>
            </a:r>
            <a:endParaRPr lang="cs-CZ" sz="2400" dirty="0" smtClean="0">
              <a:latin typeface="Tahoma"/>
              <a:cs typeface="Tahoma"/>
            </a:endParaRPr>
          </a:p>
          <a:p>
            <a:pPr marL="12700" algn="just">
              <a:lnSpc>
                <a:spcPct val="100000"/>
              </a:lnSpc>
              <a:spcBef>
                <a:spcPts val="770"/>
              </a:spcBef>
              <a:buFont typeface="Wingdings" pitchFamily="2" charset="2"/>
              <a:buChar char="q"/>
            </a:pPr>
            <a:r>
              <a:rPr lang="cs-CZ" sz="2400" i="1" u="sng" spc="15" dirty="0" smtClean="0">
                <a:solidFill>
                  <a:srgbClr val="FFFFFF"/>
                </a:solidFill>
                <a:latin typeface="Tahoma"/>
                <a:cs typeface="Tahoma"/>
              </a:rPr>
              <a:t>Vidličkou </a:t>
            </a:r>
            <a:r>
              <a:rPr lang="cs-CZ" sz="2400" spc="15" dirty="0" smtClean="0">
                <a:solidFill>
                  <a:srgbClr val="FFFFFF"/>
                </a:solidFill>
                <a:latin typeface="Tahoma"/>
                <a:cs typeface="Tahoma"/>
              </a:rPr>
              <a:t>– kterou tvoří druhý a třetí prst; prsty se přiloží špičkami na paravertebrální svalstvo, které se prochvívá, přičemž vidlička se pohybuje až po křížovou kost</a:t>
            </a:r>
            <a:endParaRPr lang="cs-CZ" sz="2400" dirty="0">
              <a:latin typeface="Tahoma"/>
              <a:cs typeface="Tahoma"/>
            </a:endParaRPr>
          </a:p>
        </p:txBody>
      </p:sp>
      <p:sp>
        <p:nvSpPr>
          <p:cNvPr id="13" name="object 13"/>
          <p:cNvSpPr/>
          <p:nvPr/>
        </p:nvSpPr>
        <p:spPr>
          <a:xfrm>
            <a:off x="2438400" y="3352800"/>
            <a:ext cx="4608576" cy="3194050"/>
          </a:xfrm>
          <a:prstGeom prst="rect">
            <a:avLst/>
          </a:prstGeom>
          <a:blipFill>
            <a:blip r:embed="rId5"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752600" y="3276600"/>
            <a:ext cx="5486400" cy="1354217"/>
          </a:xfrm>
        </p:spPr>
        <p:txBody>
          <a:bodyPr/>
          <a:lstStyle/>
          <a:p>
            <a:r>
              <a:rPr lang="cs-CZ" dirty="0" smtClean="0"/>
              <a:t>Děkuji za pozornost</a:t>
            </a:r>
            <a:endParaRPr lang="cs-CZ" dirty="0"/>
          </a:p>
        </p:txBody>
      </p:sp>
      <p:sp>
        <p:nvSpPr>
          <p:cNvPr id="6" name="Zástupný symbol pro text 5"/>
          <p:cNvSpPr>
            <a:spLocks noGrp="1"/>
          </p:cNvSpPr>
          <p:nvPr>
            <p:ph type="body" idx="1"/>
          </p:nvPr>
        </p:nvSpPr>
        <p:spPr>
          <a:xfrm>
            <a:off x="457200" y="1577340"/>
            <a:ext cx="8229600" cy="276999"/>
          </a:xfrm>
        </p:spPr>
        <p:txBody>
          <a:bodyPr/>
          <a:lstStyle/>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634489">
              <a:lnSpc>
                <a:spcPts val="5255"/>
              </a:lnSpc>
            </a:pPr>
            <a:r>
              <a:rPr dirty="0"/>
              <a:t>Tření</a:t>
            </a:r>
          </a:p>
        </p:txBody>
      </p:sp>
      <p:sp>
        <p:nvSpPr>
          <p:cNvPr id="3" name="object 3"/>
          <p:cNvSpPr/>
          <p:nvPr/>
        </p:nvSpPr>
        <p:spPr>
          <a:xfrm>
            <a:off x="140206" y="1184147"/>
            <a:ext cx="8317994" cy="1787653"/>
          </a:xfrm>
          <a:prstGeom prst="rect">
            <a:avLst/>
          </a:prstGeom>
          <a:blipFill>
            <a:blip r:embed="rId2" cstate="print"/>
            <a:stretch>
              <a:fillRect/>
            </a:stretch>
          </a:blipFill>
        </p:spPr>
        <p:txBody>
          <a:bodyPr wrap="square" lIns="0" tIns="0" rIns="0" bIns="0" rtlCol="0"/>
          <a:lstStyle/>
          <a:p>
            <a:pPr>
              <a:buFont typeface="Wingdings" pitchFamily="2" charset="2"/>
              <a:buChar char="q"/>
            </a:pPr>
            <a:r>
              <a:rPr lang="cs-CZ" sz="2400" dirty="0" smtClean="0">
                <a:solidFill>
                  <a:srgbClr val="FFFFFF"/>
                </a:solidFill>
              </a:rPr>
              <a:t>Provádí se současně oběma rukama s roztaženými prsty. Ruce se   </a:t>
            </a:r>
          </a:p>
          <a:p>
            <a:r>
              <a:rPr lang="cs-CZ" sz="2400" dirty="0">
                <a:solidFill>
                  <a:srgbClr val="FFFFFF"/>
                </a:solidFill>
              </a:rPr>
              <a:t> </a:t>
            </a:r>
            <a:r>
              <a:rPr lang="cs-CZ" sz="2400" dirty="0" smtClean="0">
                <a:solidFill>
                  <a:srgbClr val="FFFFFF"/>
                </a:solidFill>
              </a:rPr>
              <a:t>    pohybují vlnovitě od ramen až po hýždě. Při pohybu zpět se </a:t>
            </a:r>
          </a:p>
          <a:p>
            <a:r>
              <a:rPr lang="cs-CZ" sz="2400" dirty="0">
                <a:solidFill>
                  <a:srgbClr val="FFFFFF"/>
                </a:solidFill>
              </a:rPr>
              <a:t> </a:t>
            </a:r>
            <a:r>
              <a:rPr lang="cs-CZ" sz="2400" dirty="0" smtClean="0">
                <a:solidFill>
                  <a:srgbClr val="FFFFFF"/>
                </a:solidFill>
              </a:rPr>
              <a:t>    „vezou“ po dorzální straně prstů, které jsou flektované v  </a:t>
            </a:r>
          </a:p>
          <a:p>
            <a:r>
              <a:rPr lang="cs-CZ" sz="2400" dirty="0">
                <a:solidFill>
                  <a:srgbClr val="FFFFFF"/>
                </a:solidFill>
              </a:rPr>
              <a:t> </a:t>
            </a:r>
            <a:r>
              <a:rPr lang="cs-CZ" sz="2400" dirty="0" smtClean="0">
                <a:solidFill>
                  <a:srgbClr val="FFFFFF"/>
                </a:solidFill>
              </a:rPr>
              <a:t>    základním (metakarpofalangeálním kloubu). Tření nutno   </a:t>
            </a:r>
          </a:p>
          <a:p>
            <a:r>
              <a:rPr lang="cs-CZ" sz="2400" dirty="0">
                <a:solidFill>
                  <a:srgbClr val="FFFFFF"/>
                </a:solidFill>
              </a:rPr>
              <a:t> </a:t>
            </a:r>
            <a:r>
              <a:rPr lang="cs-CZ" sz="2400" dirty="0" smtClean="0">
                <a:solidFill>
                  <a:srgbClr val="FFFFFF"/>
                </a:solidFill>
              </a:rPr>
              <a:t>    provádět i na bočních stranách zad, proto se opakuje aspoň </a:t>
            </a:r>
            <a:r>
              <a:rPr lang="cs-CZ" sz="2400" dirty="0">
                <a:solidFill>
                  <a:srgbClr val="FFFFFF"/>
                </a:solidFill>
              </a:rPr>
              <a:t>5</a:t>
            </a:r>
            <a:r>
              <a:rPr lang="cs-CZ" sz="2400" dirty="0" smtClean="0">
                <a:solidFill>
                  <a:srgbClr val="FFFFFF"/>
                </a:solidFill>
              </a:rPr>
              <a:t>x. </a:t>
            </a:r>
            <a:endParaRPr sz="2400" dirty="0">
              <a:solidFill>
                <a:srgbClr val="FFFFFF"/>
              </a:solidFill>
            </a:endParaRPr>
          </a:p>
        </p:txBody>
      </p:sp>
      <p:sp>
        <p:nvSpPr>
          <p:cNvPr id="4" name="object 4"/>
          <p:cNvSpPr/>
          <p:nvPr/>
        </p:nvSpPr>
        <p:spPr>
          <a:xfrm>
            <a:off x="5599176" y="1184147"/>
            <a:ext cx="665988" cy="661415"/>
          </a:xfrm>
          <a:prstGeom prst="rect">
            <a:avLst/>
          </a:prstGeom>
          <a:blipFill>
            <a:blip r:embed="rId3" cstate="print"/>
            <a:stretch>
              <a:fillRect/>
            </a:stretch>
          </a:blipFill>
        </p:spPr>
        <p:txBody>
          <a:bodyPr wrap="square" lIns="0" tIns="0" rIns="0" bIns="0" rtlCol="0"/>
          <a:lstStyle/>
          <a:p>
            <a:endParaRPr dirty="0"/>
          </a:p>
        </p:txBody>
      </p:sp>
      <p:sp>
        <p:nvSpPr>
          <p:cNvPr id="5" name="object 5"/>
          <p:cNvSpPr/>
          <p:nvPr/>
        </p:nvSpPr>
        <p:spPr>
          <a:xfrm>
            <a:off x="483108" y="1769364"/>
            <a:ext cx="665987" cy="661415"/>
          </a:xfrm>
          <a:prstGeom prst="rect">
            <a:avLst/>
          </a:prstGeom>
          <a:blipFill>
            <a:blip r:embed="rId3" cstate="print"/>
            <a:stretch>
              <a:fillRect/>
            </a:stretch>
          </a:blipFill>
        </p:spPr>
        <p:txBody>
          <a:bodyPr wrap="square" lIns="0" tIns="0" rIns="0" bIns="0" rtlCol="0"/>
          <a:lstStyle/>
          <a:p>
            <a:endParaRPr dirty="0"/>
          </a:p>
        </p:txBody>
      </p:sp>
      <p:sp>
        <p:nvSpPr>
          <p:cNvPr id="6" name="object 6"/>
          <p:cNvSpPr/>
          <p:nvPr/>
        </p:nvSpPr>
        <p:spPr>
          <a:xfrm>
            <a:off x="457200" y="3657600"/>
            <a:ext cx="3671824" cy="2500376"/>
          </a:xfrm>
          <a:prstGeom prst="rect">
            <a:avLst/>
          </a:prstGeom>
          <a:blipFill>
            <a:blip r:embed="rId4" cstate="print"/>
            <a:stretch>
              <a:fillRect/>
            </a:stretch>
          </a:blipFill>
        </p:spPr>
        <p:txBody>
          <a:bodyPr wrap="square" lIns="0" tIns="0" rIns="0" bIns="0" rtlCol="0"/>
          <a:lstStyle/>
          <a:p>
            <a:endParaRPr dirty="0"/>
          </a:p>
        </p:txBody>
      </p:sp>
      <p:sp>
        <p:nvSpPr>
          <p:cNvPr id="7" name="object 7"/>
          <p:cNvSpPr/>
          <p:nvPr/>
        </p:nvSpPr>
        <p:spPr>
          <a:xfrm>
            <a:off x="4800600" y="3657600"/>
            <a:ext cx="3957701" cy="2454275"/>
          </a:xfrm>
          <a:prstGeom prst="rect">
            <a:avLst/>
          </a:prstGeom>
          <a:blipFill>
            <a:blip r:embed="rId5"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73579" y="286511"/>
            <a:ext cx="5236464" cy="899159"/>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6478523" y="286511"/>
            <a:ext cx="906779" cy="899159"/>
          </a:xfrm>
          <a:prstGeom prst="rect">
            <a:avLst/>
          </a:prstGeom>
          <a:blipFill>
            <a:blip r:embed="rId3" cstate="print"/>
            <a:stretch>
              <a:fillRect/>
            </a:stretch>
          </a:blipFill>
        </p:spPr>
        <p:txBody>
          <a:bodyPr wrap="square" lIns="0" tIns="0" rIns="0" bIns="0" rtlCol="0"/>
          <a:lstStyle/>
          <a:p>
            <a:endParaRPr dirty="0"/>
          </a:p>
        </p:txBody>
      </p:sp>
      <p:sp>
        <p:nvSpPr>
          <p:cNvPr id="4" name="object 4"/>
          <p:cNvSpPr txBox="1">
            <a:spLocks noGrp="1"/>
          </p:cNvSpPr>
          <p:nvPr>
            <p:ph type="title"/>
          </p:nvPr>
        </p:nvSpPr>
        <p:spPr>
          <a:prstGeom prst="rect">
            <a:avLst/>
          </a:prstGeom>
        </p:spPr>
        <p:txBody>
          <a:bodyPr vert="horz" wrap="square" lIns="0" tIns="0" rIns="0" bIns="0" rtlCol="0">
            <a:spAutoFit/>
          </a:bodyPr>
          <a:lstStyle/>
          <a:p>
            <a:pPr marL="12700">
              <a:lnSpc>
                <a:spcPts val="5255"/>
              </a:lnSpc>
            </a:pPr>
            <a:r>
              <a:rPr dirty="0"/>
              <a:t>Vytírání a</a:t>
            </a:r>
            <a:r>
              <a:rPr spc="-105" dirty="0"/>
              <a:t> </a:t>
            </a:r>
            <a:r>
              <a:rPr dirty="0"/>
              <a:t>roztírání</a:t>
            </a:r>
          </a:p>
        </p:txBody>
      </p:sp>
      <p:sp>
        <p:nvSpPr>
          <p:cNvPr id="7" name="object 7"/>
          <p:cNvSpPr/>
          <p:nvPr/>
        </p:nvSpPr>
        <p:spPr>
          <a:xfrm>
            <a:off x="6638543" y="1514855"/>
            <a:ext cx="665988" cy="661415"/>
          </a:xfrm>
          <a:prstGeom prst="rect">
            <a:avLst/>
          </a:prstGeom>
          <a:blipFill>
            <a:blip r:embed="rId4" cstate="print"/>
            <a:stretch>
              <a:fillRect/>
            </a:stretch>
          </a:blipFill>
        </p:spPr>
        <p:txBody>
          <a:bodyPr wrap="square" lIns="0" tIns="0" rIns="0" bIns="0" rtlCol="0"/>
          <a:lstStyle/>
          <a:p>
            <a:endParaRPr dirty="0"/>
          </a:p>
        </p:txBody>
      </p:sp>
      <p:sp>
        <p:nvSpPr>
          <p:cNvPr id="10" name="object 10"/>
          <p:cNvSpPr/>
          <p:nvPr/>
        </p:nvSpPr>
        <p:spPr>
          <a:xfrm>
            <a:off x="7565135" y="2100072"/>
            <a:ext cx="665987" cy="661415"/>
          </a:xfrm>
          <a:prstGeom prst="rect">
            <a:avLst/>
          </a:prstGeom>
          <a:blipFill>
            <a:blip r:embed="rId4" cstate="print"/>
            <a:stretch>
              <a:fillRect/>
            </a:stretch>
          </a:blipFill>
        </p:spPr>
        <p:txBody>
          <a:bodyPr wrap="square" lIns="0" tIns="0" rIns="0" bIns="0" rtlCol="0"/>
          <a:lstStyle/>
          <a:p>
            <a:endParaRPr dirty="0"/>
          </a:p>
        </p:txBody>
      </p:sp>
      <p:sp>
        <p:nvSpPr>
          <p:cNvPr id="11" name="object 11"/>
          <p:cNvSpPr/>
          <p:nvPr/>
        </p:nvSpPr>
        <p:spPr>
          <a:xfrm>
            <a:off x="295656" y="2685288"/>
            <a:ext cx="664463" cy="661415"/>
          </a:xfrm>
          <a:prstGeom prst="rect">
            <a:avLst/>
          </a:prstGeom>
          <a:blipFill>
            <a:blip r:embed="rId5" cstate="print"/>
            <a:stretch>
              <a:fillRect/>
            </a:stretch>
          </a:blipFill>
        </p:spPr>
        <p:txBody>
          <a:bodyPr wrap="square" lIns="0" tIns="0" rIns="0" bIns="0" rtlCol="0"/>
          <a:lstStyle/>
          <a:p>
            <a:endParaRPr dirty="0"/>
          </a:p>
        </p:txBody>
      </p:sp>
      <p:sp>
        <p:nvSpPr>
          <p:cNvPr id="12" name="object 12"/>
          <p:cNvSpPr/>
          <p:nvPr/>
        </p:nvSpPr>
        <p:spPr>
          <a:xfrm>
            <a:off x="420623" y="2685288"/>
            <a:ext cx="665988" cy="661415"/>
          </a:xfrm>
          <a:prstGeom prst="rect">
            <a:avLst/>
          </a:prstGeom>
          <a:blipFill>
            <a:blip r:embed="rId4" cstate="print"/>
            <a:stretch>
              <a:fillRect/>
            </a:stretch>
          </a:blipFill>
        </p:spPr>
        <p:txBody>
          <a:bodyPr wrap="square" lIns="0" tIns="0" rIns="0" bIns="0" rtlCol="0"/>
          <a:lstStyle/>
          <a:p>
            <a:endParaRPr dirty="0"/>
          </a:p>
        </p:txBody>
      </p:sp>
      <p:sp>
        <p:nvSpPr>
          <p:cNvPr id="13" name="object 13"/>
          <p:cNvSpPr/>
          <p:nvPr/>
        </p:nvSpPr>
        <p:spPr>
          <a:xfrm>
            <a:off x="638555" y="3270503"/>
            <a:ext cx="665988" cy="661416"/>
          </a:xfrm>
          <a:prstGeom prst="rect">
            <a:avLst/>
          </a:prstGeom>
          <a:blipFill>
            <a:blip r:embed="rId4" cstate="print"/>
            <a:stretch>
              <a:fillRect/>
            </a:stretch>
          </a:blipFill>
        </p:spPr>
        <p:txBody>
          <a:bodyPr wrap="square" lIns="0" tIns="0" rIns="0" bIns="0" rtlCol="0"/>
          <a:lstStyle/>
          <a:p>
            <a:endParaRPr dirty="0"/>
          </a:p>
        </p:txBody>
      </p:sp>
      <p:sp>
        <p:nvSpPr>
          <p:cNvPr id="14" name="object 14"/>
          <p:cNvSpPr/>
          <p:nvPr/>
        </p:nvSpPr>
        <p:spPr>
          <a:xfrm>
            <a:off x="638555" y="3855720"/>
            <a:ext cx="665988" cy="661415"/>
          </a:xfrm>
          <a:prstGeom prst="rect">
            <a:avLst/>
          </a:prstGeom>
          <a:blipFill>
            <a:blip r:embed="rId4" cstate="print"/>
            <a:stretch>
              <a:fillRect/>
            </a:stretch>
          </a:blipFill>
        </p:spPr>
        <p:txBody>
          <a:bodyPr wrap="square" lIns="0" tIns="0" rIns="0" bIns="0" rtlCol="0"/>
          <a:lstStyle/>
          <a:p>
            <a:endParaRPr dirty="0"/>
          </a:p>
        </p:txBody>
      </p:sp>
      <p:sp>
        <p:nvSpPr>
          <p:cNvPr id="15" name="object 15"/>
          <p:cNvSpPr/>
          <p:nvPr/>
        </p:nvSpPr>
        <p:spPr>
          <a:xfrm>
            <a:off x="638555" y="4440935"/>
            <a:ext cx="665988" cy="661415"/>
          </a:xfrm>
          <a:prstGeom prst="rect">
            <a:avLst/>
          </a:prstGeom>
          <a:blipFill>
            <a:blip r:embed="rId4" cstate="print"/>
            <a:stretch>
              <a:fillRect/>
            </a:stretch>
          </a:blipFill>
        </p:spPr>
        <p:txBody>
          <a:bodyPr wrap="square" lIns="0" tIns="0" rIns="0" bIns="0" rtlCol="0"/>
          <a:lstStyle/>
          <a:p>
            <a:endParaRPr dirty="0"/>
          </a:p>
        </p:txBody>
      </p:sp>
      <p:sp>
        <p:nvSpPr>
          <p:cNvPr id="16" name="object 16"/>
          <p:cNvSpPr/>
          <p:nvPr/>
        </p:nvSpPr>
        <p:spPr>
          <a:xfrm>
            <a:off x="638555" y="5026152"/>
            <a:ext cx="665988" cy="661416"/>
          </a:xfrm>
          <a:prstGeom prst="rect">
            <a:avLst/>
          </a:prstGeom>
          <a:blipFill>
            <a:blip r:embed="rId4" cstate="print"/>
            <a:stretch>
              <a:fillRect/>
            </a:stretch>
          </a:blipFill>
        </p:spPr>
        <p:txBody>
          <a:bodyPr wrap="square" lIns="0" tIns="0" rIns="0" bIns="0" rtlCol="0"/>
          <a:lstStyle/>
          <a:p>
            <a:endParaRPr dirty="0"/>
          </a:p>
        </p:txBody>
      </p:sp>
      <p:sp>
        <p:nvSpPr>
          <p:cNvPr id="17" name="object 17"/>
          <p:cNvSpPr/>
          <p:nvPr/>
        </p:nvSpPr>
        <p:spPr>
          <a:xfrm>
            <a:off x="638555" y="5611367"/>
            <a:ext cx="665988" cy="661416"/>
          </a:xfrm>
          <a:prstGeom prst="rect">
            <a:avLst/>
          </a:prstGeom>
          <a:blipFill>
            <a:blip r:embed="rId4" cstate="print"/>
            <a:stretch>
              <a:fillRect/>
            </a:stretch>
          </a:blipFill>
        </p:spPr>
        <p:txBody>
          <a:bodyPr wrap="square" lIns="0" tIns="0" rIns="0" bIns="0" rtlCol="0"/>
          <a:lstStyle/>
          <a:p>
            <a:endParaRPr dirty="0"/>
          </a:p>
        </p:txBody>
      </p:sp>
      <p:sp>
        <p:nvSpPr>
          <p:cNvPr id="18" name="object 18"/>
          <p:cNvSpPr txBox="1"/>
          <p:nvPr/>
        </p:nvSpPr>
        <p:spPr>
          <a:xfrm>
            <a:off x="304800" y="1066800"/>
            <a:ext cx="8610600" cy="3385542"/>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000" i="1" u="sng" spc="20" dirty="0" smtClean="0">
                <a:solidFill>
                  <a:srgbClr val="FFFFFF"/>
                </a:solidFill>
                <a:latin typeface="Tahoma"/>
                <a:cs typeface="Tahoma"/>
              </a:rPr>
              <a:t>Příčné </a:t>
            </a:r>
            <a:r>
              <a:rPr lang="cs-CZ" sz="2000" i="1" u="sng" dirty="0" smtClean="0">
                <a:solidFill>
                  <a:srgbClr val="FFFFFF"/>
                </a:solidFill>
                <a:latin typeface="Tahoma"/>
                <a:cs typeface="Tahoma"/>
              </a:rPr>
              <a:t>vytření zad oběma</a:t>
            </a:r>
            <a:r>
              <a:rPr lang="cs-CZ" sz="2000" i="1" u="sng" spc="-65" dirty="0" smtClean="0">
                <a:solidFill>
                  <a:srgbClr val="FFFFFF"/>
                </a:solidFill>
                <a:latin typeface="Tahoma"/>
                <a:cs typeface="Tahoma"/>
              </a:rPr>
              <a:t> </a:t>
            </a:r>
            <a:r>
              <a:rPr lang="cs-CZ" sz="2000" i="1" u="sng" dirty="0" smtClean="0">
                <a:solidFill>
                  <a:srgbClr val="FFFFFF"/>
                </a:solidFill>
                <a:latin typeface="Tahoma"/>
                <a:cs typeface="Tahoma"/>
              </a:rPr>
              <a:t>rukama </a:t>
            </a:r>
            <a:r>
              <a:rPr lang="cs-CZ" sz="2000" dirty="0" smtClean="0">
                <a:solidFill>
                  <a:srgbClr val="FFFFFF"/>
                </a:solidFill>
                <a:latin typeface="Tahoma"/>
                <a:cs typeface="Tahoma"/>
              </a:rPr>
              <a:t>- ruce se přiloží na obě poloviny zad ve výšce ramen, palce blízko u sebe, prsty směřují nahoru a šikmo do stran. Při intenzivním tlaku, převážně svaly tenaru a dlaně, se ruce pohybují formou odstředivé spirály až k podpaží. Vracejí se bez tlaku. Hmat se posouvá postupně níže a </a:t>
            </a:r>
            <a:r>
              <a:rPr lang="cs-CZ" sz="2000" dirty="0" smtClean="0">
                <a:solidFill>
                  <a:srgbClr val="FFFFFF"/>
                </a:solidFill>
                <a:latin typeface="Tahoma"/>
                <a:cs typeface="Tahoma"/>
              </a:rPr>
              <a:t>kon</a:t>
            </a:r>
            <a:r>
              <a:rPr lang="cs-CZ" sz="2000" dirty="0" smtClean="0">
                <a:solidFill>
                  <a:srgbClr val="FFFFFF"/>
                </a:solidFill>
                <a:latin typeface="Tahoma"/>
                <a:cs typeface="Tahoma"/>
              </a:rPr>
              <a:t>čí se pod úrovní lopatek. Největší tlak se vyvíjí v oblasti lopatkového svalstva.</a:t>
            </a:r>
            <a:endParaRPr lang="cs-CZ" sz="2000" dirty="0">
              <a:solidFill>
                <a:srgbClr val="FFFFFF"/>
              </a:solidFill>
              <a:latin typeface="Tahoma"/>
              <a:cs typeface="Tahoma"/>
            </a:endParaRPr>
          </a:p>
          <a:p>
            <a:pPr marL="12700">
              <a:lnSpc>
                <a:spcPct val="100000"/>
              </a:lnSpc>
              <a:buFont typeface="Wingdings" pitchFamily="2" charset="2"/>
              <a:buChar char="q"/>
            </a:pPr>
            <a:r>
              <a:rPr lang="cs-CZ" sz="2000" i="1" u="sng" spc="20" dirty="0" smtClean="0">
                <a:solidFill>
                  <a:srgbClr val="FFFFFF"/>
                </a:solidFill>
                <a:latin typeface="Tahoma"/>
                <a:cs typeface="Tahoma"/>
              </a:rPr>
              <a:t>Vytření </a:t>
            </a:r>
            <a:r>
              <a:rPr lang="cs-CZ" sz="2000" i="1" u="sng" dirty="0" smtClean="0">
                <a:solidFill>
                  <a:srgbClr val="FFFFFF"/>
                </a:solidFill>
                <a:latin typeface="Tahoma"/>
                <a:cs typeface="Tahoma"/>
              </a:rPr>
              <a:t>lopatek jednou rukou s</a:t>
            </a:r>
            <a:r>
              <a:rPr lang="cs-CZ" sz="2000" i="1" u="sng" spc="-60" dirty="0" smtClean="0">
                <a:solidFill>
                  <a:srgbClr val="FFFFFF"/>
                </a:solidFill>
                <a:latin typeface="Tahoma"/>
                <a:cs typeface="Tahoma"/>
              </a:rPr>
              <a:t> </a:t>
            </a:r>
            <a:r>
              <a:rPr lang="cs-CZ" sz="2000" i="1" u="sng" dirty="0" smtClean="0">
                <a:solidFill>
                  <a:srgbClr val="FFFFFF"/>
                </a:solidFill>
                <a:latin typeface="Tahoma"/>
                <a:cs typeface="Tahoma"/>
              </a:rPr>
              <a:t>pomocí </a:t>
            </a:r>
            <a:r>
              <a:rPr lang="cs-CZ" sz="2000" dirty="0" smtClean="0">
                <a:solidFill>
                  <a:srgbClr val="FFFFFF"/>
                </a:solidFill>
                <a:latin typeface="Tahoma"/>
                <a:cs typeface="Tahoma"/>
              </a:rPr>
              <a:t>– na pravé půlce roztírá pravá ruka, její tlak se zvyšuje přiložením levé ruky (viz obr); ruce se pohybují od páteře v odstředivé spirále přes lopatku do podpaží. Hmatem se postupuje kaudálně až po                                                                okraj lopatky.</a:t>
            </a:r>
          </a:p>
          <a:p>
            <a:pPr marL="12700">
              <a:lnSpc>
                <a:spcPct val="100000"/>
              </a:lnSpc>
              <a:buFont typeface="Wingdings" pitchFamily="2" charset="2"/>
              <a:buChar char="q"/>
            </a:pPr>
            <a:r>
              <a:rPr lang="cs-CZ" sz="2000" dirty="0" smtClean="0">
                <a:solidFill>
                  <a:srgbClr val="FFFFFF"/>
                </a:solidFill>
                <a:latin typeface="Tahoma"/>
                <a:cs typeface="Tahoma"/>
              </a:rPr>
              <a:t>Poté druhá                                                                   strana.</a:t>
            </a:r>
            <a:endParaRPr sz="2000" dirty="0">
              <a:solidFill>
                <a:srgbClr val="FFFFFF"/>
              </a:solidFill>
              <a:latin typeface="Tahoma"/>
              <a:cs typeface="Tahoma"/>
            </a:endParaRPr>
          </a:p>
        </p:txBody>
      </p:sp>
      <p:sp>
        <p:nvSpPr>
          <p:cNvPr id="19" name="object 19"/>
          <p:cNvSpPr/>
          <p:nvPr/>
        </p:nvSpPr>
        <p:spPr>
          <a:xfrm>
            <a:off x="2209800" y="3810000"/>
            <a:ext cx="4679950" cy="2844800"/>
          </a:xfrm>
          <a:prstGeom prst="rect">
            <a:avLst/>
          </a:prstGeom>
          <a:blipFill>
            <a:blip r:embed="rId6"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2220976" y="1771650"/>
            <a:ext cx="4469130" cy="3349625"/>
          </a:xfrm>
          <a:custGeom>
            <a:avLst/>
            <a:gdLst/>
            <a:ahLst/>
            <a:cxnLst/>
            <a:rect l="l" t="t" r="r" b="b"/>
            <a:pathLst>
              <a:path w="4469130" h="3349625">
                <a:moveTo>
                  <a:pt x="1508125" y="134874"/>
                </a:moveTo>
                <a:lnTo>
                  <a:pt x="996950" y="695325"/>
                </a:lnTo>
                <a:lnTo>
                  <a:pt x="104775" y="747649"/>
                </a:lnTo>
                <a:lnTo>
                  <a:pt x="0" y="995299"/>
                </a:lnTo>
                <a:lnTo>
                  <a:pt x="590550" y="1628775"/>
                </a:lnTo>
                <a:lnTo>
                  <a:pt x="969899" y="1431925"/>
                </a:lnTo>
                <a:lnTo>
                  <a:pt x="1574800" y="1722374"/>
                </a:lnTo>
                <a:lnTo>
                  <a:pt x="1771650" y="2125599"/>
                </a:lnTo>
                <a:lnTo>
                  <a:pt x="1719199" y="2301875"/>
                </a:lnTo>
                <a:lnTo>
                  <a:pt x="1784350" y="2633599"/>
                </a:lnTo>
                <a:lnTo>
                  <a:pt x="1823974" y="3173349"/>
                </a:lnTo>
                <a:lnTo>
                  <a:pt x="2322449" y="3349625"/>
                </a:lnTo>
                <a:lnTo>
                  <a:pt x="2676525" y="3214624"/>
                </a:lnTo>
                <a:lnTo>
                  <a:pt x="2544699" y="2820924"/>
                </a:lnTo>
                <a:lnTo>
                  <a:pt x="3160649" y="2468499"/>
                </a:lnTo>
                <a:lnTo>
                  <a:pt x="3621024" y="2447925"/>
                </a:lnTo>
                <a:lnTo>
                  <a:pt x="3883025" y="2157349"/>
                </a:lnTo>
                <a:lnTo>
                  <a:pt x="3748024" y="1589024"/>
                </a:lnTo>
                <a:lnTo>
                  <a:pt x="4137025" y="1417574"/>
                </a:lnTo>
                <a:lnTo>
                  <a:pt x="4468749" y="720725"/>
                </a:lnTo>
                <a:lnTo>
                  <a:pt x="3997325" y="0"/>
                </a:lnTo>
              </a:path>
            </a:pathLst>
          </a:custGeom>
          <a:ln w="15240">
            <a:solidFill>
              <a:srgbClr val="5B5D6B"/>
            </a:solidFill>
          </a:ln>
        </p:spPr>
        <p:txBody>
          <a:bodyPr wrap="square" lIns="0" tIns="0" rIns="0" bIns="0" rtlCol="0"/>
          <a:lstStyle/>
          <a:p>
            <a:endParaRPr dirty="0"/>
          </a:p>
        </p:txBody>
      </p:sp>
      <p:sp>
        <p:nvSpPr>
          <p:cNvPr id="4" name="object 4"/>
          <p:cNvSpPr/>
          <p:nvPr/>
        </p:nvSpPr>
        <p:spPr>
          <a:xfrm>
            <a:off x="1066800" y="1771650"/>
            <a:ext cx="6296025" cy="3756025"/>
          </a:xfrm>
          <a:custGeom>
            <a:avLst/>
            <a:gdLst/>
            <a:ahLst/>
            <a:cxnLst/>
            <a:rect l="l" t="t" r="r" b="b"/>
            <a:pathLst>
              <a:path w="6296025" h="3756025">
                <a:moveTo>
                  <a:pt x="2258949" y="103124"/>
                </a:moveTo>
                <a:lnTo>
                  <a:pt x="1822450" y="415925"/>
                </a:lnTo>
                <a:lnTo>
                  <a:pt x="1482725" y="342900"/>
                </a:lnTo>
                <a:lnTo>
                  <a:pt x="839724" y="498475"/>
                </a:lnTo>
                <a:lnTo>
                  <a:pt x="276225" y="519049"/>
                </a:lnTo>
                <a:lnTo>
                  <a:pt x="0" y="996950"/>
                </a:lnTo>
                <a:lnTo>
                  <a:pt x="144462" y="1152525"/>
                </a:lnTo>
                <a:lnTo>
                  <a:pt x="366649" y="1038225"/>
                </a:lnTo>
                <a:lnTo>
                  <a:pt x="682625" y="1090549"/>
                </a:lnTo>
                <a:lnTo>
                  <a:pt x="800100" y="1349375"/>
                </a:lnTo>
                <a:lnTo>
                  <a:pt x="550799" y="1619250"/>
                </a:lnTo>
                <a:lnTo>
                  <a:pt x="839724" y="1816100"/>
                </a:lnTo>
                <a:lnTo>
                  <a:pt x="1154049" y="1754124"/>
                </a:lnTo>
                <a:lnTo>
                  <a:pt x="1430274" y="1930400"/>
                </a:lnTo>
                <a:lnTo>
                  <a:pt x="1993900" y="1950974"/>
                </a:lnTo>
                <a:lnTo>
                  <a:pt x="2557399" y="2262124"/>
                </a:lnTo>
                <a:lnTo>
                  <a:pt x="2689225" y="2655824"/>
                </a:lnTo>
                <a:lnTo>
                  <a:pt x="2570099" y="3362325"/>
                </a:lnTo>
                <a:lnTo>
                  <a:pt x="2689225" y="3600450"/>
                </a:lnTo>
                <a:lnTo>
                  <a:pt x="3384550" y="3559175"/>
                </a:lnTo>
                <a:lnTo>
                  <a:pt x="3633724" y="3756025"/>
                </a:lnTo>
                <a:lnTo>
                  <a:pt x="4117975" y="3248025"/>
                </a:lnTo>
                <a:lnTo>
                  <a:pt x="4027424" y="2884424"/>
                </a:lnTo>
                <a:lnTo>
                  <a:pt x="4473575" y="2655824"/>
                </a:lnTo>
                <a:lnTo>
                  <a:pt x="4787900" y="2728849"/>
                </a:lnTo>
                <a:lnTo>
                  <a:pt x="5207000" y="2563749"/>
                </a:lnTo>
                <a:lnTo>
                  <a:pt x="5405374" y="1863725"/>
                </a:lnTo>
                <a:lnTo>
                  <a:pt x="5783199" y="1463675"/>
                </a:lnTo>
                <a:lnTo>
                  <a:pt x="6296025" y="1422400"/>
                </a:lnTo>
                <a:lnTo>
                  <a:pt x="6203950" y="1163574"/>
                </a:lnTo>
                <a:lnTo>
                  <a:pt x="5824474" y="893699"/>
                </a:lnTo>
                <a:lnTo>
                  <a:pt x="6059424" y="333375"/>
                </a:lnTo>
                <a:lnTo>
                  <a:pt x="5699125" y="0"/>
                </a:lnTo>
              </a:path>
            </a:pathLst>
          </a:custGeom>
          <a:ln w="16510">
            <a:solidFill>
              <a:srgbClr val="5B5D6B"/>
            </a:solidFill>
          </a:ln>
        </p:spPr>
        <p:txBody>
          <a:bodyPr wrap="square" lIns="0" tIns="0" rIns="0" bIns="0" rtlCol="0"/>
          <a:lstStyle/>
          <a:p>
            <a:endParaRPr dirty="0"/>
          </a:p>
        </p:txBody>
      </p:sp>
      <p:sp>
        <p:nvSpPr>
          <p:cNvPr id="5" name="object 5"/>
          <p:cNvSpPr/>
          <p:nvPr/>
        </p:nvSpPr>
        <p:spPr>
          <a:xfrm>
            <a:off x="31750" y="1697101"/>
            <a:ext cx="9099550" cy="4932680"/>
          </a:xfrm>
          <a:custGeom>
            <a:avLst/>
            <a:gdLst/>
            <a:ahLst/>
            <a:cxnLst/>
            <a:rect l="l" t="t" r="r" b="b"/>
            <a:pathLst>
              <a:path w="9099550" h="4932680">
                <a:moveTo>
                  <a:pt x="128587" y="0"/>
                </a:moveTo>
                <a:lnTo>
                  <a:pt x="211137" y="520700"/>
                </a:lnTo>
                <a:lnTo>
                  <a:pt x="0" y="1057148"/>
                </a:lnTo>
                <a:lnTo>
                  <a:pt x="131762" y="1938274"/>
                </a:lnTo>
                <a:lnTo>
                  <a:pt x="655637" y="2404999"/>
                </a:lnTo>
                <a:lnTo>
                  <a:pt x="1398524" y="2698623"/>
                </a:lnTo>
                <a:lnTo>
                  <a:pt x="2286000" y="2620899"/>
                </a:lnTo>
                <a:lnTo>
                  <a:pt x="2785999" y="3079623"/>
                </a:lnTo>
                <a:lnTo>
                  <a:pt x="2624074" y="3374898"/>
                </a:lnTo>
                <a:lnTo>
                  <a:pt x="1803400" y="3400298"/>
                </a:lnTo>
                <a:lnTo>
                  <a:pt x="1446149" y="3208274"/>
                </a:lnTo>
                <a:lnTo>
                  <a:pt x="1173162" y="3400298"/>
                </a:lnTo>
                <a:lnTo>
                  <a:pt x="1514475" y="4006786"/>
                </a:lnTo>
                <a:lnTo>
                  <a:pt x="1544574" y="4611624"/>
                </a:lnTo>
                <a:lnTo>
                  <a:pt x="2398649" y="4932299"/>
                </a:lnTo>
                <a:lnTo>
                  <a:pt x="2609850" y="4638611"/>
                </a:lnTo>
                <a:lnTo>
                  <a:pt x="3297174" y="4440174"/>
                </a:lnTo>
                <a:lnTo>
                  <a:pt x="4143375" y="4702111"/>
                </a:lnTo>
                <a:lnTo>
                  <a:pt x="5114925" y="4463986"/>
                </a:lnTo>
                <a:lnTo>
                  <a:pt x="5465699" y="4638611"/>
                </a:lnTo>
                <a:lnTo>
                  <a:pt x="6129274" y="4203636"/>
                </a:lnTo>
                <a:lnTo>
                  <a:pt x="6548374" y="3668649"/>
                </a:lnTo>
                <a:lnTo>
                  <a:pt x="6935724" y="3679825"/>
                </a:lnTo>
                <a:lnTo>
                  <a:pt x="7229475" y="3881374"/>
                </a:lnTo>
                <a:lnTo>
                  <a:pt x="7961249" y="3400298"/>
                </a:lnTo>
                <a:lnTo>
                  <a:pt x="8578850" y="3468624"/>
                </a:lnTo>
                <a:lnTo>
                  <a:pt x="9099550" y="3284474"/>
                </a:lnTo>
              </a:path>
            </a:pathLst>
          </a:custGeom>
          <a:ln w="16510">
            <a:solidFill>
              <a:srgbClr val="5B5D6B"/>
            </a:solidFill>
          </a:ln>
        </p:spPr>
        <p:txBody>
          <a:bodyPr wrap="square" lIns="0" tIns="0" rIns="0" bIns="0" rtlCol="0"/>
          <a:lstStyle/>
          <a:p>
            <a:endParaRPr dirty="0"/>
          </a:p>
        </p:txBody>
      </p:sp>
      <p:sp>
        <p:nvSpPr>
          <p:cNvPr id="6" name="object 6"/>
          <p:cNvSpPr/>
          <p:nvPr/>
        </p:nvSpPr>
        <p:spPr>
          <a:xfrm>
            <a:off x="384175" y="1817751"/>
            <a:ext cx="8750300" cy="4381500"/>
          </a:xfrm>
          <a:custGeom>
            <a:avLst/>
            <a:gdLst/>
            <a:ahLst/>
            <a:cxnLst/>
            <a:rect l="l" t="t" r="r" b="b"/>
            <a:pathLst>
              <a:path w="8750300" h="4381500">
                <a:moveTo>
                  <a:pt x="381000" y="0"/>
                </a:moveTo>
                <a:lnTo>
                  <a:pt x="0" y="533400"/>
                </a:lnTo>
                <a:lnTo>
                  <a:pt x="130175" y="1303274"/>
                </a:lnTo>
                <a:lnTo>
                  <a:pt x="385762" y="1385824"/>
                </a:lnTo>
                <a:lnTo>
                  <a:pt x="750887" y="1725549"/>
                </a:lnTo>
                <a:lnTo>
                  <a:pt x="884237" y="2287524"/>
                </a:lnTo>
                <a:lnTo>
                  <a:pt x="1331849" y="2379599"/>
                </a:lnTo>
                <a:lnTo>
                  <a:pt x="1997075" y="2141474"/>
                </a:lnTo>
                <a:lnTo>
                  <a:pt x="2074799" y="2370074"/>
                </a:lnTo>
                <a:lnTo>
                  <a:pt x="2573274" y="2401824"/>
                </a:lnTo>
                <a:lnTo>
                  <a:pt x="2955925" y="2960624"/>
                </a:lnTo>
                <a:lnTo>
                  <a:pt x="2647950" y="3438525"/>
                </a:lnTo>
                <a:lnTo>
                  <a:pt x="2076450" y="3519424"/>
                </a:lnTo>
                <a:lnTo>
                  <a:pt x="1574800" y="3448050"/>
                </a:lnTo>
                <a:lnTo>
                  <a:pt x="1433449" y="3562350"/>
                </a:lnTo>
                <a:lnTo>
                  <a:pt x="1600200" y="3833749"/>
                </a:lnTo>
                <a:lnTo>
                  <a:pt x="1574800" y="4029011"/>
                </a:lnTo>
                <a:lnTo>
                  <a:pt x="1804924" y="4381436"/>
                </a:lnTo>
                <a:lnTo>
                  <a:pt x="2636774" y="4163949"/>
                </a:lnTo>
                <a:lnTo>
                  <a:pt x="2738374" y="3955986"/>
                </a:lnTo>
                <a:lnTo>
                  <a:pt x="3008249" y="4049649"/>
                </a:lnTo>
                <a:lnTo>
                  <a:pt x="3711575" y="3886136"/>
                </a:lnTo>
                <a:lnTo>
                  <a:pt x="3878199" y="4308411"/>
                </a:lnTo>
                <a:lnTo>
                  <a:pt x="4556125" y="4033774"/>
                </a:lnTo>
                <a:lnTo>
                  <a:pt x="5181600" y="4113149"/>
                </a:lnTo>
                <a:lnTo>
                  <a:pt x="5591175" y="3852799"/>
                </a:lnTo>
                <a:lnTo>
                  <a:pt x="5705475" y="3303524"/>
                </a:lnTo>
                <a:lnTo>
                  <a:pt x="6370574" y="3313049"/>
                </a:lnTo>
                <a:lnTo>
                  <a:pt x="6461125" y="3054223"/>
                </a:lnTo>
                <a:lnTo>
                  <a:pt x="6729349" y="3065399"/>
                </a:lnTo>
                <a:lnTo>
                  <a:pt x="7088124" y="3324098"/>
                </a:lnTo>
                <a:lnTo>
                  <a:pt x="7677150" y="2879598"/>
                </a:lnTo>
                <a:lnTo>
                  <a:pt x="8294624" y="2833624"/>
                </a:lnTo>
                <a:lnTo>
                  <a:pt x="8520049" y="2493899"/>
                </a:lnTo>
                <a:lnTo>
                  <a:pt x="8750300" y="2516124"/>
                </a:lnTo>
              </a:path>
            </a:pathLst>
          </a:custGeom>
          <a:ln w="15240">
            <a:solidFill>
              <a:srgbClr val="5B5D6B"/>
            </a:solidFill>
          </a:ln>
        </p:spPr>
        <p:txBody>
          <a:bodyPr wrap="square" lIns="0" tIns="0" rIns="0" bIns="0" rtlCol="0"/>
          <a:lstStyle/>
          <a:p>
            <a:endParaRPr dirty="0"/>
          </a:p>
        </p:txBody>
      </p:sp>
      <p:sp>
        <p:nvSpPr>
          <p:cNvPr id="7" name="object 7"/>
          <p:cNvSpPr/>
          <p:nvPr/>
        </p:nvSpPr>
        <p:spPr>
          <a:xfrm>
            <a:off x="7683500" y="1562100"/>
            <a:ext cx="1254125" cy="1887855"/>
          </a:xfrm>
          <a:custGeom>
            <a:avLst/>
            <a:gdLst/>
            <a:ahLst/>
            <a:cxnLst/>
            <a:rect l="l" t="t" r="r" b="b"/>
            <a:pathLst>
              <a:path w="1254125" h="1887854">
                <a:moveTo>
                  <a:pt x="220599" y="0"/>
                </a:moveTo>
                <a:lnTo>
                  <a:pt x="333375" y="369824"/>
                </a:lnTo>
                <a:lnTo>
                  <a:pt x="252349" y="1020699"/>
                </a:lnTo>
                <a:lnTo>
                  <a:pt x="720725" y="1223899"/>
                </a:lnTo>
                <a:lnTo>
                  <a:pt x="960501" y="1660525"/>
                </a:lnTo>
                <a:lnTo>
                  <a:pt x="1254125" y="1887601"/>
                </a:lnTo>
                <a:lnTo>
                  <a:pt x="857250" y="1763776"/>
                </a:lnTo>
                <a:lnTo>
                  <a:pt x="576199" y="1401699"/>
                </a:lnTo>
                <a:lnTo>
                  <a:pt x="220599" y="1352550"/>
                </a:lnTo>
                <a:lnTo>
                  <a:pt x="0" y="792099"/>
                </a:lnTo>
                <a:lnTo>
                  <a:pt x="76200" y="331724"/>
                </a:lnTo>
              </a:path>
            </a:pathLst>
          </a:custGeom>
          <a:ln w="15240">
            <a:solidFill>
              <a:srgbClr val="5B5D6B"/>
            </a:solidFill>
          </a:ln>
        </p:spPr>
        <p:txBody>
          <a:bodyPr wrap="square" lIns="0" tIns="0" rIns="0" bIns="0" rtlCol="0"/>
          <a:lstStyle/>
          <a:p>
            <a:endParaRPr dirty="0"/>
          </a:p>
        </p:txBody>
      </p:sp>
      <p:sp>
        <p:nvSpPr>
          <p:cNvPr id="8" name="object 8"/>
          <p:cNvSpPr/>
          <p:nvPr/>
        </p:nvSpPr>
        <p:spPr>
          <a:xfrm>
            <a:off x="8212201" y="1422400"/>
            <a:ext cx="919480" cy="1773555"/>
          </a:xfrm>
          <a:custGeom>
            <a:avLst/>
            <a:gdLst/>
            <a:ahLst/>
            <a:cxnLst/>
            <a:rect l="l" t="t" r="r" b="b"/>
            <a:pathLst>
              <a:path w="919479" h="1773555">
                <a:moveTo>
                  <a:pt x="0" y="0"/>
                </a:moveTo>
                <a:lnTo>
                  <a:pt x="203200" y="520700"/>
                </a:lnTo>
                <a:lnTo>
                  <a:pt x="14224" y="1046099"/>
                </a:lnTo>
                <a:lnTo>
                  <a:pt x="63500" y="1211326"/>
                </a:lnTo>
                <a:lnTo>
                  <a:pt x="371475" y="1173226"/>
                </a:lnTo>
                <a:lnTo>
                  <a:pt x="546100" y="1674749"/>
                </a:lnTo>
                <a:lnTo>
                  <a:pt x="919099" y="1773174"/>
                </a:lnTo>
              </a:path>
            </a:pathLst>
          </a:custGeom>
          <a:ln w="16510">
            <a:solidFill>
              <a:srgbClr val="5B5D6B"/>
            </a:solidFill>
          </a:ln>
        </p:spPr>
        <p:txBody>
          <a:bodyPr wrap="square" lIns="0" tIns="0" rIns="0" bIns="0" rtlCol="0"/>
          <a:lstStyle/>
          <a:p>
            <a:endParaRPr dirty="0"/>
          </a:p>
        </p:txBody>
      </p:sp>
      <p:sp>
        <p:nvSpPr>
          <p:cNvPr id="9" name="object 9"/>
          <p:cNvSpPr/>
          <p:nvPr/>
        </p:nvSpPr>
        <p:spPr>
          <a:xfrm>
            <a:off x="5224526" y="1536700"/>
            <a:ext cx="3919854" cy="3803650"/>
          </a:xfrm>
          <a:custGeom>
            <a:avLst/>
            <a:gdLst/>
            <a:ahLst/>
            <a:cxnLst/>
            <a:rect l="l" t="t" r="r" b="b"/>
            <a:pathLst>
              <a:path w="3919854" h="3803650">
                <a:moveTo>
                  <a:pt x="1774825" y="0"/>
                </a:moveTo>
                <a:lnTo>
                  <a:pt x="1871599" y="357124"/>
                </a:lnTo>
                <a:lnTo>
                  <a:pt x="2211324" y="538099"/>
                </a:lnTo>
                <a:lnTo>
                  <a:pt x="2228850" y="869950"/>
                </a:lnTo>
                <a:lnTo>
                  <a:pt x="2130425" y="1162050"/>
                </a:lnTo>
                <a:lnTo>
                  <a:pt x="2276475" y="1468374"/>
                </a:lnTo>
                <a:lnTo>
                  <a:pt x="2309749" y="1760474"/>
                </a:lnTo>
                <a:lnTo>
                  <a:pt x="2081149" y="1812925"/>
                </a:lnTo>
                <a:lnTo>
                  <a:pt x="1470025" y="2197100"/>
                </a:lnTo>
                <a:lnTo>
                  <a:pt x="1547749" y="2311400"/>
                </a:lnTo>
                <a:lnTo>
                  <a:pt x="1517650" y="2578100"/>
                </a:lnTo>
                <a:lnTo>
                  <a:pt x="1241425" y="2884424"/>
                </a:lnTo>
                <a:lnTo>
                  <a:pt x="855599" y="3140075"/>
                </a:lnTo>
                <a:lnTo>
                  <a:pt x="241300" y="3216275"/>
                </a:lnTo>
                <a:lnTo>
                  <a:pt x="30099" y="3573399"/>
                </a:lnTo>
                <a:lnTo>
                  <a:pt x="0" y="3803650"/>
                </a:lnTo>
                <a:lnTo>
                  <a:pt x="338074" y="3459099"/>
                </a:lnTo>
                <a:lnTo>
                  <a:pt x="998474" y="3317875"/>
                </a:lnTo>
                <a:lnTo>
                  <a:pt x="1419225" y="3025775"/>
                </a:lnTo>
                <a:lnTo>
                  <a:pt x="1952625" y="3152775"/>
                </a:lnTo>
                <a:lnTo>
                  <a:pt x="2647950" y="3025775"/>
                </a:lnTo>
                <a:lnTo>
                  <a:pt x="3147949" y="2770124"/>
                </a:lnTo>
                <a:lnTo>
                  <a:pt x="3197225" y="2540000"/>
                </a:lnTo>
                <a:lnTo>
                  <a:pt x="3551174" y="2374900"/>
                </a:lnTo>
                <a:lnTo>
                  <a:pt x="3744849" y="2463800"/>
                </a:lnTo>
                <a:lnTo>
                  <a:pt x="3919474" y="2349919"/>
                </a:lnTo>
              </a:path>
            </a:pathLst>
          </a:custGeom>
          <a:ln w="16509">
            <a:solidFill>
              <a:srgbClr val="5B5D6B"/>
            </a:solidFill>
          </a:ln>
        </p:spPr>
        <p:txBody>
          <a:bodyPr wrap="square" lIns="0" tIns="0" rIns="0" bIns="0" rtlCol="0"/>
          <a:lstStyle/>
          <a:p>
            <a:endParaRPr dirty="0"/>
          </a:p>
        </p:txBody>
      </p:sp>
      <p:sp>
        <p:nvSpPr>
          <p:cNvPr id="10" name="object 10"/>
          <p:cNvSpPr/>
          <p:nvPr/>
        </p:nvSpPr>
        <p:spPr>
          <a:xfrm>
            <a:off x="3756025" y="1693926"/>
            <a:ext cx="2221230" cy="2141855"/>
          </a:xfrm>
          <a:custGeom>
            <a:avLst/>
            <a:gdLst/>
            <a:ahLst/>
            <a:cxnLst/>
            <a:rect l="l" t="t" r="r" b="b"/>
            <a:pathLst>
              <a:path w="2221229" h="2141854">
                <a:moveTo>
                  <a:pt x="984250" y="245999"/>
                </a:moveTo>
                <a:lnTo>
                  <a:pt x="668274" y="245999"/>
                </a:lnTo>
                <a:lnTo>
                  <a:pt x="325374" y="804799"/>
                </a:lnTo>
                <a:lnTo>
                  <a:pt x="0" y="1068324"/>
                </a:lnTo>
                <a:lnTo>
                  <a:pt x="773049" y="1242949"/>
                </a:lnTo>
                <a:lnTo>
                  <a:pt x="674624" y="1601724"/>
                </a:lnTo>
                <a:lnTo>
                  <a:pt x="979551" y="1724025"/>
                </a:lnTo>
                <a:lnTo>
                  <a:pt x="790575" y="2141474"/>
                </a:lnTo>
                <a:lnTo>
                  <a:pt x="1525651" y="1642999"/>
                </a:lnTo>
                <a:lnTo>
                  <a:pt x="1470025" y="1231900"/>
                </a:lnTo>
                <a:lnTo>
                  <a:pt x="1874901" y="1188974"/>
                </a:lnTo>
                <a:lnTo>
                  <a:pt x="2220976" y="954024"/>
                </a:lnTo>
                <a:lnTo>
                  <a:pt x="2087626" y="660400"/>
                </a:lnTo>
                <a:lnTo>
                  <a:pt x="2128901" y="311150"/>
                </a:lnTo>
                <a:lnTo>
                  <a:pt x="1859026" y="260350"/>
                </a:lnTo>
                <a:lnTo>
                  <a:pt x="1473200" y="0"/>
                </a:lnTo>
                <a:lnTo>
                  <a:pt x="984250" y="245999"/>
                </a:lnTo>
                <a:close/>
              </a:path>
            </a:pathLst>
          </a:custGeom>
          <a:ln w="17780">
            <a:solidFill>
              <a:srgbClr val="5B5D6B"/>
            </a:solidFill>
          </a:ln>
        </p:spPr>
        <p:txBody>
          <a:bodyPr wrap="square" lIns="0" tIns="0" rIns="0" bIns="0" rtlCol="0"/>
          <a:lstStyle/>
          <a:p>
            <a:endParaRPr dirty="0"/>
          </a:p>
        </p:txBody>
      </p:sp>
      <p:sp>
        <p:nvSpPr>
          <p:cNvPr id="11" name="object 11"/>
          <p:cNvSpPr/>
          <p:nvPr/>
        </p:nvSpPr>
        <p:spPr>
          <a:xfrm>
            <a:off x="6786626" y="3224148"/>
            <a:ext cx="1993900" cy="1285875"/>
          </a:xfrm>
          <a:custGeom>
            <a:avLst/>
            <a:gdLst/>
            <a:ahLst/>
            <a:cxnLst/>
            <a:rect l="l" t="t" r="r" b="b"/>
            <a:pathLst>
              <a:path w="1993900" h="1285875">
                <a:moveTo>
                  <a:pt x="1141349" y="290575"/>
                </a:moveTo>
                <a:lnTo>
                  <a:pt x="1206500" y="52450"/>
                </a:lnTo>
                <a:lnTo>
                  <a:pt x="1403350" y="0"/>
                </a:lnTo>
                <a:lnTo>
                  <a:pt x="1560449" y="123951"/>
                </a:lnTo>
                <a:lnTo>
                  <a:pt x="1717675" y="393826"/>
                </a:lnTo>
                <a:lnTo>
                  <a:pt x="1993900" y="363600"/>
                </a:lnTo>
                <a:lnTo>
                  <a:pt x="1981200" y="569976"/>
                </a:lnTo>
                <a:lnTo>
                  <a:pt x="1612900" y="684276"/>
                </a:lnTo>
                <a:lnTo>
                  <a:pt x="1395349" y="662051"/>
                </a:lnTo>
                <a:lnTo>
                  <a:pt x="1141349" y="763651"/>
                </a:lnTo>
                <a:lnTo>
                  <a:pt x="938149" y="1004951"/>
                </a:lnTo>
                <a:lnTo>
                  <a:pt x="671449" y="852551"/>
                </a:lnTo>
                <a:lnTo>
                  <a:pt x="406400" y="1285875"/>
                </a:lnTo>
                <a:lnTo>
                  <a:pt x="104775" y="1212850"/>
                </a:lnTo>
                <a:lnTo>
                  <a:pt x="0" y="954151"/>
                </a:lnTo>
                <a:lnTo>
                  <a:pt x="249174" y="766826"/>
                </a:lnTo>
                <a:lnTo>
                  <a:pt x="393700" y="446150"/>
                </a:lnTo>
                <a:lnTo>
                  <a:pt x="695325" y="238251"/>
                </a:lnTo>
                <a:lnTo>
                  <a:pt x="1141349" y="300100"/>
                </a:lnTo>
              </a:path>
            </a:pathLst>
          </a:custGeom>
          <a:ln w="17780">
            <a:solidFill>
              <a:srgbClr val="5B5D6B"/>
            </a:solidFill>
          </a:ln>
        </p:spPr>
        <p:txBody>
          <a:bodyPr wrap="square" lIns="0" tIns="0" rIns="0" bIns="0" rtlCol="0"/>
          <a:lstStyle/>
          <a:p>
            <a:endParaRPr dirty="0"/>
          </a:p>
        </p:txBody>
      </p:sp>
      <p:sp>
        <p:nvSpPr>
          <p:cNvPr id="12" name="object 12"/>
          <p:cNvSpPr/>
          <p:nvPr/>
        </p:nvSpPr>
        <p:spPr>
          <a:xfrm>
            <a:off x="4625975" y="5518150"/>
            <a:ext cx="4518025" cy="1250950"/>
          </a:xfrm>
          <a:custGeom>
            <a:avLst/>
            <a:gdLst/>
            <a:ahLst/>
            <a:cxnLst/>
            <a:rect l="l" t="t" r="r" b="b"/>
            <a:pathLst>
              <a:path w="4518025" h="1250950">
                <a:moveTo>
                  <a:pt x="4505325" y="25400"/>
                </a:moveTo>
                <a:lnTo>
                  <a:pt x="3957574" y="0"/>
                </a:lnTo>
                <a:lnTo>
                  <a:pt x="3616325" y="128587"/>
                </a:lnTo>
                <a:lnTo>
                  <a:pt x="3073400" y="69850"/>
                </a:lnTo>
                <a:lnTo>
                  <a:pt x="2760599" y="561975"/>
                </a:lnTo>
                <a:lnTo>
                  <a:pt x="2540000" y="336550"/>
                </a:lnTo>
                <a:lnTo>
                  <a:pt x="2146300" y="488950"/>
                </a:lnTo>
                <a:lnTo>
                  <a:pt x="2293874" y="817562"/>
                </a:lnTo>
                <a:lnTo>
                  <a:pt x="1701800" y="654050"/>
                </a:lnTo>
                <a:lnTo>
                  <a:pt x="1409700" y="857250"/>
                </a:lnTo>
                <a:lnTo>
                  <a:pt x="0" y="1047750"/>
                </a:lnTo>
                <a:lnTo>
                  <a:pt x="457200" y="1250948"/>
                </a:lnTo>
                <a:lnTo>
                  <a:pt x="1651000" y="1073150"/>
                </a:lnTo>
                <a:lnTo>
                  <a:pt x="2019300" y="1187450"/>
                </a:lnTo>
                <a:lnTo>
                  <a:pt x="3327400" y="1096962"/>
                </a:lnTo>
                <a:lnTo>
                  <a:pt x="3683000" y="1187450"/>
                </a:lnTo>
                <a:lnTo>
                  <a:pt x="3898900" y="946150"/>
                </a:lnTo>
                <a:lnTo>
                  <a:pt x="4305300" y="1136650"/>
                </a:lnTo>
                <a:lnTo>
                  <a:pt x="4311650" y="538162"/>
                </a:lnTo>
                <a:lnTo>
                  <a:pt x="4518025" y="411523"/>
                </a:lnTo>
              </a:path>
            </a:pathLst>
          </a:custGeom>
          <a:ln w="17780">
            <a:solidFill>
              <a:srgbClr val="5B5D6B"/>
            </a:solidFill>
          </a:ln>
        </p:spPr>
        <p:txBody>
          <a:bodyPr wrap="square" lIns="0" tIns="0" rIns="0" bIns="0" rtlCol="0"/>
          <a:lstStyle/>
          <a:p>
            <a:endParaRPr dirty="0"/>
          </a:p>
        </p:txBody>
      </p:sp>
      <p:sp>
        <p:nvSpPr>
          <p:cNvPr id="13" name="object 13"/>
          <p:cNvSpPr/>
          <p:nvPr/>
        </p:nvSpPr>
        <p:spPr>
          <a:xfrm>
            <a:off x="8640826" y="1463675"/>
            <a:ext cx="503555" cy="1355725"/>
          </a:xfrm>
          <a:custGeom>
            <a:avLst/>
            <a:gdLst/>
            <a:ahLst/>
            <a:cxnLst/>
            <a:rect l="l" t="t" r="r" b="b"/>
            <a:pathLst>
              <a:path w="503554" h="1355725">
                <a:moveTo>
                  <a:pt x="0" y="0"/>
                </a:moveTo>
                <a:lnTo>
                  <a:pt x="168275" y="496824"/>
                </a:lnTo>
                <a:lnTo>
                  <a:pt x="168275" y="1006475"/>
                </a:lnTo>
                <a:lnTo>
                  <a:pt x="425450" y="1355725"/>
                </a:lnTo>
                <a:lnTo>
                  <a:pt x="441325" y="915924"/>
                </a:lnTo>
                <a:lnTo>
                  <a:pt x="377825" y="635000"/>
                </a:lnTo>
                <a:lnTo>
                  <a:pt x="503174" y="387274"/>
                </a:lnTo>
              </a:path>
            </a:pathLst>
          </a:custGeom>
          <a:ln w="17780">
            <a:solidFill>
              <a:srgbClr val="5B5D6B"/>
            </a:solidFill>
          </a:ln>
        </p:spPr>
        <p:txBody>
          <a:bodyPr wrap="square" lIns="0" tIns="0" rIns="0" bIns="0" rtlCol="0"/>
          <a:lstStyle/>
          <a:p>
            <a:endParaRPr dirty="0"/>
          </a:p>
        </p:txBody>
      </p:sp>
      <p:sp>
        <p:nvSpPr>
          <p:cNvPr id="14" name="object 14"/>
          <p:cNvSpPr/>
          <p:nvPr/>
        </p:nvSpPr>
        <p:spPr>
          <a:xfrm>
            <a:off x="7864475" y="5664200"/>
            <a:ext cx="1025525" cy="622300"/>
          </a:xfrm>
          <a:custGeom>
            <a:avLst/>
            <a:gdLst/>
            <a:ahLst/>
            <a:cxnLst/>
            <a:rect l="l" t="t" r="r" b="b"/>
            <a:pathLst>
              <a:path w="1025525" h="622300">
                <a:moveTo>
                  <a:pt x="800100" y="0"/>
                </a:moveTo>
                <a:lnTo>
                  <a:pt x="508000" y="96837"/>
                </a:lnTo>
                <a:lnTo>
                  <a:pt x="377825" y="173037"/>
                </a:lnTo>
                <a:lnTo>
                  <a:pt x="228600" y="342900"/>
                </a:lnTo>
                <a:lnTo>
                  <a:pt x="0" y="622300"/>
                </a:lnTo>
                <a:lnTo>
                  <a:pt x="571500" y="417512"/>
                </a:lnTo>
                <a:lnTo>
                  <a:pt x="685800" y="288925"/>
                </a:lnTo>
                <a:lnTo>
                  <a:pt x="1025525" y="225425"/>
                </a:lnTo>
                <a:lnTo>
                  <a:pt x="800100" y="0"/>
                </a:lnTo>
                <a:close/>
              </a:path>
            </a:pathLst>
          </a:custGeom>
          <a:ln w="17780">
            <a:solidFill>
              <a:srgbClr val="5B5D6B"/>
            </a:solidFill>
          </a:ln>
        </p:spPr>
        <p:txBody>
          <a:bodyPr wrap="square" lIns="0" tIns="0" rIns="0" bIns="0" rtlCol="0"/>
          <a:lstStyle/>
          <a:p>
            <a:endParaRPr dirty="0"/>
          </a:p>
        </p:txBody>
      </p:sp>
      <p:sp>
        <p:nvSpPr>
          <p:cNvPr id="15" name="object 15"/>
          <p:cNvSpPr/>
          <p:nvPr/>
        </p:nvSpPr>
        <p:spPr>
          <a:xfrm>
            <a:off x="79375" y="3810000"/>
            <a:ext cx="4343400" cy="3048000"/>
          </a:xfrm>
          <a:custGeom>
            <a:avLst/>
            <a:gdLst/>
            <a:ahLst/>
            <a:cxnLst/>
            <a:rect l="l" t="t" r="r" b="b"/>
            <a:pathLst>
              <a:path w="4343400" h="3048000">
                <a:moveTo>
                  <a:pt x="0" y="0"/>
                </a:moveTo>
                <a:lnTo>
                  <a:pt x="152400" y="533400"/>
                </a:lnTo>
                <a:lnTo>
                  <a:pt x="609600" y="609600"/>
                </a:lnTo>
                <a:lnTo>
                  <a:pt x="914400" y="1143000"/>
                </a:lnTo>
                <a:lnTo>
                  <a:pt x="838200" y="1524000"/>
                </a:lnTo>
                <a:lnTo>
                  <a:pt x="1066800" y="1752600"/>
                </a:lnTo>
                <a:lnTo>
                  <a:pt x="914400" y="2209800"/>
                </a:lnTo>
                <a:lnTo>
                  <a:pt x="990600" y="2590800"/>
                </a:lnTo>
                <a:lnTo>
                  <a:pt x="2362200" y="2971798"/>
                </a:lnTo>
                <a:lnTo>
                  <a:pt x="2667000" y="2743200"/>
                </a:lnTo>
                <a:lnTo>
                  <a:pt x="3505200" y="2743200"/>
                </a:lnTo>
                <a:lnTo>
                  <a:pt x="3657600" y="2590800"/>
                </a:lnTo>
                <a:lnTo>
                  <a:pt x="4343400" y="2971798"/>
                </a:lnTo>
                <a:lnTo>
                  <a:pt x="4191000" y="3047999"/>
                </a:lnTo>
                <a:lnTo>
                  <a:pt x="3657600" y="2895600"/>
                </a:lnTo>
                <a:lnTo>
                  <a:pt x="3429000" y="2971798"/>
                </a:lnTo>
                <a:lnTo>
                  <a:pt x="2590800" y="3047999"/>
                </a:lnTo>
                <a:lnTo>
                  <a:pt x="2286000" y="3047999"/>
                </a:lnTo>
                <a:lnTo>
                  <a:pt x="762000" y="2895600"/>
                </a:lnTo>
                <a:lnTo>
                  <a:pt x="304800" y="2971798"/>
                </a:lnTo>
                <a:lnTo>
                  <a:pt x="152400" y="2667000"/>
                </a:lnTo>
                <a:lnTo>
                  <a:pt x="457200" y="2286000"/>
                </a:lnTo>
                <a:lnTo>
                  <a:pt x="533400" y="1752600"/>
                </a:lnTo>
                <a:lnTo>
                  <a:pt x="228600" y="1371600"/>
                </a:lnTo>
                <a:lnTo>
                  <a:pt x="381000" y="990600"/>
                </a:lnTo>
                <a:lnTo>
                  <a:pt x="76200" y="838200"/>
                </a:lnTo>
                <a:lnTo>
                  <a:pt x="0" y="0"/>
                </a:lnTo>
                <a:close/>
              </a:path>
            </a:pathLst>
          </a:custGeom>
          <a:ln w="9525">
            <a:solidFill>
              <a:srgbClr val="5B5D6B"/>
            </a:solidFill>
          </a:ln>
        </p:spPr>
        <p:txBody>
          <a:bodyPr wrap="square" lIns="0" tIns="0" rIns="0" bIns="0" rtlCol="0"/>
          <a:lstStyle/>
          <a:p>
            <a:endParaRPr dirty="0"/>
          </a:p>
        </p:txBody>
      </p:sp>
      <p:sp>
        <p:nvSpPr>
          <p:cNvPr id="16" name="object 16"/>
          <p:cNvSpPr/>
          <p:nvPr/>
        </p:nvSpPr>
        <p:spPr>
          <a:xfrm>
            <a:off x="125647" y="6115342"/>
            <a:ext cx="64769" cy="117475"/>
          </a:xfrm>
          <a:custGeom>
            <a:avLst/>
            <a:gdLst/>
            <a:ahLst/>
            <a:cxnLst/>
            <a:rect l="l" t="t" r="r" b="b"/>
            <a:pathLst>
              <a:path w="64769" h="117475">
                <a:moveTo>
                  <a:pt x="47123" y="0"/>
                </a:moveTo>
                <a:lnTo>
                  <a:pt x="0" y="109346"/>
                </a:lnTo>
                <a:lnTo>
                  <a:pt x="17494" y="116890"/>
                </a:lnTo>
                <a:lnTo>
                  <a:pt x="64623" y="7543"/>
                </a:lnTo>
                <a:lnTo>
                  <a:pt x="47123" y="0"/>
                </a:lnTo>
                <a:close/>
              </a:path>
            </a:pathLst>
          </a:custGeom>
          <a:solidFill>
            <a:srgbClr val="5B5D6B"/>
          </a:solidFill>
        </p:spPr>
        <p:txBody>
          <a:bodyPr wrap="square" lIns="0" tIns="0" rIns="0" bIns="0" rtlCol="0"/>
          <a:lstStyle/>
          <a:p>
            <a:endParaRPr dirty="0"/>
          </a:p>
        </p:txBody>
      </p:sp>
      <p:sp>
        <p:nvSpPr>
          <p:cNvPr id="17" name="object 17"/>
          <p:cNvSpPr/>
          <p:nvPr/>
        </p:nvSpPr>
        <p:spPr>
          <a:xfrm>
            <a:off x="79611" y="6110579"/>
            <a:ext cx="64769" cy="117475"/>
          </a:xfrm>
          <a:custGeom>
            <a:avLst/>
            <a:gdLst/>
            <a:ahLst/>
            <a:cxnLst/>
            <a:rect l="l" t="t" r="r" b="b"/>
            <a:pathLst>
              <a:path w="64769" h="117475">
                <a:moveTo>
                  <a:pt x="47122" y="0"/>
                </a:moveTo>
                <a:lnTo>
                  <a:pt x="0" y="109346"/>
                </a:lnTo>
                <a:lnTo>
                  <a:pt x="17494" y="116890"/>
                </a:lnTo>
                <a:lnTo>
                  <a:pt x="64622" y="7543"/>
                </a:lnTo>
                <a:lnTo>
                  <a:pt x="47122" y="0"/>
                </a:lnTo>
                <a:close/>
              </a:path>
            </a:pathLst>
          </a:custGeom>
          <a:solidFill>
            <a:srgbClr val="5B5D6B"/>
          </a:solidFill>
        </p:spPr>
        <p:txBody>
          <a:bodyPr wrap="square" lIns="0" tIns="0" rIns="0" bIns="0" rtlCol="0"/>
          <a:lstStyle/>
          <a:p>
            <a:endParaRPr dirty="0"/>
          </a:p>
        </p:txBody>
      </p:sp>
      <p:sp>
        <p:nvSpPr>
          <p:cNvPr id="18" name="object 18"/>
          <p:cNvSpPr/>
          <p:nvPr/>
        </p:nvSpPr>
        <p:spPr>
          <a:xfrm>
            <a:off x="36747" y="6102642"/>
            <a:ext cx="64769" cy="117475"/>
          </a:xfrm>
          <a:custGeom>
            <a:avLst/>
            <a:gdLst/>
            <a:ahLst/>
            <a:cxnLst/>
            <a:rect l="l" t="t" r="r" b="b"/>
            <a:pathLst>
              <a:path w="64769" h="117475">
                <a:moveTo>
                  <a:pt x="47123" y="0"/>
                </a:moveTo>
                <a:lnTo>
                  <a:pt x="0" y="109346"/>
                </a:lnTo>
                <a:lnTo>
                  <a:pt x="17494" y="116890"/>
                </a:lnTo>
                <a:lnTo>
                  <a:pt x="64617" y="7543"/>
                </a:lnTo>
                <a:lnTo>
                  <a:pt x="47123" y="0"/>
                </a:lnTo>
                <a:close/>
              </a:path>
            </a:pathLst>
          </a:custGeom>
          <a:solidFill>
            <a:srgbClr val="5B5D6B"/>
          </a:solidFill>
        </p:spPr>
        <p:txBody>
          <a:bodyPr wrap="square" lIns="0" tIns="0" rIns="0" bIns="0" rtlCol="0"/>
          <a:lstStyle/>
          <a:p>
            <a:endParaRPr dirty="0"/>
          </a:p>
        </p:txBody>
      </p:sp>
      <p:sp>
        <p:nvSpPr>
          <p:cNvPr id="19" name="object 19"/>
          <p:cNvSpPr/>
          <p:nvPr/>
        </p:nvSpPr>
        <p:spPr>
          <a:xfrm>
            <a:off x="367665" y="6119786"/>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0" name="object 20"/>
          <p:cNvSpPr/>
          <p:nvPr/>
        </p:nvSpPr>
        <p:spPr>
          <a:xfrm>
            <a:off x="324802" y="6127724"/>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1" name="object 21"/>
          <p:cNvSpPr/>
          <p:nvPr/>
        </p:nvSpPr>
        <p:spPr>
          <a:xfrm>
            <a:off x="273431" y="6126289"/>
            <a:ext cx="45720" cy="111125"/>
          </a:xfrm>
          <a:custGeom>
            <a:avLst/>
            <a:gdLst/>
            <a:ahLst/>
            <a:cxnLst/>
            <a:rect l="l" t="t" r="r" b="b"/>
            <a:pathLst>
              <a:path w="45720" h="111125">
                <a:moveTo>
                  <a:pt x="26809" y="0"/>
                </a:moveTo>
                <a:lnTo>
                  <a:pt x="0" y="106210"/>
                </a:lnTo>
                <a:lnTo>
                  <a:pt x="18465" y="110871"/>
                </a:lnTo>
                <a:lnTo>
                  <a:pt x="45275" y="4660"/>
                </a:lnTo>
                <a:lnTo>
                  <a:pt x="26809" y="0"/>
                </a:lnTo>
                <a:close/>
              </a:path>
            </a:pathLst>
          </a:custGeom>
          <a:solidFill>
            <a:srgbClr val="5B5D6B"/>
          </a:solidFill>
        </p:spPr>
        <p:txBody>
          <a:bodyPr wrap="square" lIns="0" tIns="0" rIns="0" bIns="0" rtlCol="0"/>
          <a:lstStyle/>
          <a:p>
            <a:endParaRPr dirty="0"/>
          </a:p>
        </p:txBody>
      </p:sp>
      <p:sp>
        <p:nvSpPr>
          <p:cNvPr id="22" name="object 22"/>
          <p:cNvSpPr/>
          <p:nvPr/>
        </p:nvSpPr>
        <p:spPr>
          <a:xfrm>
            <a:off x="227571" y="6123101"/>
            <a:ext cx="45085" cy="111125"/>
          </a:xfrm>
          <a:custGeom>
            <a:avLst/>
            <a:gdLst/>
            <a:ahLst/>
            <a:cxnLst/>
            <a:rect l="l" t="t" r="r" b="b"/>
            <a:pathLst>
              <a:path w="45085" h="111125">
                <a:moveTo>
                  <a:pt x="26441" y="0"/>
                </a:moveTo>
                <a:lnTo>
                  <a:pt x="0" y="106298"/>
                </a:lnTo>
                <a:lnTo>
                  <a:pt x="18478" y="110896"/>
                </a:lnTo>
                <a:lnTo>
                  <a:pt x="44919" y="4597"/>
                </a:lnTo>
                <a:lnTo>
                  <a:pt x="26441" y="0"/>
                </a:lnTo>
                <a:close/>
              </a:path>
            </a:pathLst>
          </a:custGeom>
          <a:solidFill>
            <a:srgbClr val="5B5D6B"/>
          </a:solidFill>
        </p:spPr>
        <p:txBody>
          <a:bodyPr wrap="square" lIns="0" tIns="0" rIns="0" bIns="0" rtlCol="0"/>
          <a:lstStyle/>
          <a:p>
            <a:endParaRPr dirty="0"/>
          </a:p>
        </p:txBody>
      </p:sp>
      <p:sp>
        <p:nvSpPr>
          <p:cNvPr id="23" name="object 23"/>
          <p:cNvSpPr/>
          <p:nvPr/>
        </p:nvSpPr>
        <p:spPr>
          <a:xfrm>
            <a:off x="631031" y="6096736"/>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4" name="object 24"/>
          <p:cNvSpPr/>
          <p:nvPr/>
        </p:nvSpPr>
        <p:spPr>
          <a:xfrm>
            <a:off x="581818" y="6101499"/>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5" name="object 25"/>
          <p:cNvSpPr/>
          <p:nvPr/>
        </p:nvSpPr>
        <p:spPr>
          <a:xfrm>
            <a:off x="521766" y="6109068"/>
            <a:ext cx="25400" cy="110489"/>
          </a:xfrm>
          <a:custGeom>
            <a:avLst/>
            <a:gdLst/>
            <a:ahLst/>
            <a:cxnLst/>
            <a:rect l="l" t="t" r="r" b="b"/>
            <a:pathLst>
              <a:path w="25400" h="110489">
                <a:moveTo>
                  <a:pt x="5829" y="0"/>
                </a:moveTo>
                <a:lnTo>
                  <a:pt x="0" y="109372"/>
                </a:lnTo>
                <a:lnTo>
                  <a:pt x="19024" y="110388"/>
                </a:lnTo>
                <a:lnTo>
                  <a:pt x="24853" y="1016"/>
                </a:lnTo>
                <a:lnTo>
                  <a:pt x="5829" y="0"/>
                </a:lnTo>
                <a:close/>
              </a:path>
            </a:pathLst>
          </a:custGeom>
          <a:solidFill>
            <a:srgbClr val="5B5D6B"/>
          </a:solidFill>
        </p:spPr>
        <p:txBody>
          <a:bodyPr wrap="square" lIns="0" tIns="0" rIns="0" bIns="0" rtlCol="0"/>
          <a:lstStyle/>
          <a:p>
            <a:endParaRPr dirty="0"/>
          </a:p>
        </p:txBody>
      </p:sp>
      <p:sp>
        <p:nvSpPr>
          <p:cNvPr id="26" name="object 26"/>
          <p:cNvSpPr/>
          <p:nvPr/>
        </p:nvSpPr>
        <p:spPr>
          <a:xfrm>
            <a:off x="468541" y="6116764"/>
            <a:ext cx="29845" cy="111125"/>
          </a:xfrm>
          <a:custGeom>
            <a:avLst/>
            <a:gdLst/>
            <a:ahLst/>
            <a:cxnLst/>
            <a:rect l="l" t="t" r="r" b="b"/>
            <a:pathLst>
              <a:path w="29845" h="111125">
                <a:moveTo>
                  <a:pt x="10744" y="0"/>
                </a:moveTo>
                <a:lnTo>
                  <a:pt x="0" y="109004"/>
                </a:lnTo>
                <a:lnTo>
                  <a:pt x="18961" y="110871"/>
                </a:lnTo>
                <a:lnTo>
                  <a:pt x="29705" y="1866"/>
                </a:lnTo>
                <a:lnTo>
                  <a:pt x="10744" y="0"/>
                </a:lnTo>
                <a:close/>
              </a:path>
            </a:pathLst>
          </a:custGeom>
          <a:solidFill>
            <a:srgbClr val="5B5D6B"/>
          </a:solidFill>
        </p:spPr>
        <p:txBody>
          <a:bodyPr wrap="square" lIns="0" tIns="0" rIns="0" bIns="0" rtlCol="0"/>
          <a:lstStyle/>
          <a:p>
            <a:endParaRPr dirty="0"/>
          </a:p>
        </p:txBody>
      </p:sp>
      <p:sp>
        <p:nvSpPr>
          <p:cNvPr id="27" name="object 27"/>
          <p:cNvSpPr/>
          <p:nvPr/>
        </p:nvSpPr>
        <p:spPr>
          <a:xfrm>
            <a:off x="849922" y="6037160"/>
            <a:ext cx="38735" cy="102235"/>
          </a:xfrm>
          <a:custGeom>
            <a:avLst/>
            <a:gdLst/>
            <a:ahLst/>
            <a:cxnLst/>
            <a:rect l="l" t="t" r="r" b="b"/>
            <a:pathLst>
              <a:path w="38734" h="102235">
                <a:moveTo>
                  <a:pt x="18681" y="0"/>
                </a:moveTo>
                <a:lnTo>
                  <a:pt x="0" y="3771"/>
                </a:lnTo>
                <a:lnTo>
                  <a:pt x="19786" y="101803"/>
                </a:lnTo>
                <a:lnTo>
                  <a:pt x="38468" y="98031"/>
                </a:lnTo>
                <a:lnTo>
                  <a:pt x="18681" y="0"/>
                </a:lnTo>
                <a:close/>
              </a:path>
            </a:pathLst>
          </a:custGeom>
          <a:solidFill>
            <a:srgbClr val="5B5D6B"/>
          </a:solidFill>
        </p:spPr>
        <p:txBody>
          <a:bodyPr wrap="square" lIns="0" tIns="0" rIns="0" bIns="0" rtlCol="0"/>
          <a:lstStyle/>
          <a:p>
            <a:endParaRPr dirty="0"/>
          </a:p>
        </p:txBody>
      </p:sp>
      <p:sp>
        <p:nvSpPr>
          <p:cNvPr id="28" name="object 28"/>
          <p:cNvSpPr/>
          <p:nvPr/>
        </p:nvSpPr>
        <p:spPr>
          <a:xfrm>
            <a:off x="805205" y="6045162"/>
            <a:ext cx="33020" cy="102235"/>
          </a:xfrm>
          <a:custGeom>
            <a:avLst/>
            <a:gdLst/>
            <a:ahLst/>
            <a:cxnLst/>
            <a:rect l="l" t="t" r="r" b="b"/>
            <a:pathLst>
              <a:path w="33019"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29" name="object 29"/>
          <p:cNvSpPr/>
          <p:nvPr/>
        </p:nvSpPr>
        <p:spPr>
          <a:xfrm>
            <a:off x="757580" y="6067387"/>
            <a:ext cx="33020" cy="102235"/>
          </a:xfrm>
          <a:custGeom>
            <a:avLst/>
            <a:gdLst/>
            <a:ahLst/>
            <a:cxnLst/>
            <a:rect l="l" t="t" r="r" b="b"/>
            <a:pathLst>
              <a:path w="33020"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30" name="object 30"/>
          <p:cNvSpPr/>
          <p:nvPr/>
        </p:nvSpPr>
        <p:spPr>
          <a:xfrm>
            <a:off x="711606" y="6072263"/>
            <a:ext cx="29845" cy="101600"/>
          </a:xfrm>
          <a:custGeom>
            <a:avLst/>
            <a:gdLst/>
            <a:ahLst/>
            <a:cxnLst/>
            <a:rect l="l" t="t" r="r" b="b"/>
            <a:pathLst>
              <a:path w="29845" h="101600">
                <a:moveTo>
                  <a:pt x="18935" y="0"/>
                </a:moveTo>
                <a:lnTo>
                  <a:pt x="0" y="1981"/>
                </a:lnTo>
                <a:lnTo>
                  <a:pt x="10414" y="101447"/>
                </a:lnTo>
                <a:lnTo>
                  <a:pt x="29349" y="99466"/>
                </a:lnTo>
                <a:lnTo>
                  <a:pt x="18935" y="0"/>
                </a:lnTo>
                <a:close/>
              </a:path>
            </a:pathLst>
          </a:custGeom>
          <a:solidFill>
            <a:srgbClr val="5B5D6B"/>
          </a:solidFill>
        </p:spPr>
        <p:txBody>
          <a:bodyPr wrap="square" lIns="0" tIns="0" rIns="0" bIns="0" rtlCol="0"/>
          <a:lstStyle/>
          <a:p>
            <a:endParaRPr dirty="0"/>
          </a:p>
        </p:txBody>
      </p:sp>
      <p:sp>
        <p:nvSpPr>
          <p:cNvPr id="31" name="object 31"/>
          <p:cNvSpPr/>
          <p:nvPr/>
        </p:nvSpPr>
        <p:spPr>
          <a:xfrm>
            <a:off x="1073353" y="5932665"/>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2" name="object 32"/>
          <p:cNvSpPr/>
          <p:nvPr/>
        </p:nvSpPr>
        <p:spPr>
          <a:xfrm>
            <a:off x="1025728" y="5961240"/>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3" name="object 33"/>
          <p:cNvSpPr/>
          <p:nvPr/>
        </p:nvSpPr>
        <p:spPr>
          <a:xfrm>
            <a:off x="983183" y="5977737"/>
            <a:ext cx="54610" cy="100330"/>
          </a:xfrm>
          <a:custGeom>
            <a:avLst/>
            <a:gdLst/>
            <a:ahLst/>
            <a:cxnLst/>
            <a:rect l="l" t="t" r="r" b="b"/>
            <a:pathLst>
              <a:path w="54609" h="100329">
                <a:moveTo>
                  <a:pt x="17716" y="0"/>
                </a:moveTo>
                <a:lnTo>
                  <a:pt x="0" y="7010"/>
                </a:lnTo>
                <a:lnTo>
                  <a:pt x="36817" y="99999"/>
                </a:lnTo>
                <a:lnTo>
                  <a:pt x="54521" y="92989"/>
                </a:lnTo>
                <a:lnTo>
                  <a:pt x="17716" y="0"/>
                </a:lnTo>
                <a:close/>
              </a:path>
            </a:pathLst>
          </a:custGeom>
          <a:solidFill>
            <a:srgbClr val="5B5D6B"/>
          </a:solidFill>
        </p:spPr>
        <p:txBody>
          <a:bodyPr wrap="square" lIns="0" tIns="0" rIns="0" bIns="0" rtlCol="0"/>
          <a:lstStyle/>
          <a:p>
            <a:endParaRPr dirty="0"/>
          </a:p>
        </p:txBody>
      </p:sp>
      <p:sp>
        <p:nvSpPr>
          <p:cNvPr id="34" name="object 34"/>
          <p:cNvSpPr/>
          <p:nvPr/>
        </p:nvSpPr>
        <p:spPr>
          <a:xfrm>
            <a:off x="938377" y="5997867"/>
            <a:ext cx="48895" cy="101600"/>
          </a:xfrm>
          <a:custGeom>
            <a:avLst/>
            <a:gdLst/>
            <a:ahLst/>
            <a:cxnLst/>
            <a:rect l="l" t="t" r="r" b="b"/>
            <a:pathLst>
              <a:path w="48894" h="101600">
                <a:moveTo>
                  <a:pt x="18122" y="0"/>
                </a:moveTo>
                <a:lnTo>
                  <a:pt x="0" y="5854"/>
                </a:lnTo>
                <a:lnTo>
                  <a:pt x="30759" y="101015"/>
                </a:lnTo>
                <a:lnTo>
                  <a:pt x="48882" y="95161"/>
                </a:lnTo>
                <a:lnTo>
                  <a:pt x="18122" y="0"/>
                </a:lnTo>
                <a:close/>
              </a:path>
            </a:pathLst>
          </a:custGeom>
          <a:solidFill>
            <a:srgbClr val="5B5D6B"/>
          </a:solidFill>
        </p:spPr>
        <p:txBody>
          <a:bodyPr wrap="square" lIns="0" tIns="0" rIns="0" bIns="0" rtlCol="0"/>
          <a:lstStyle/>
          <a:p>
            <a:endParaRPr dirty="0"/>
          </a:p>
        </p:txBody>
      </p:sp>
      <p:sp>
        <p:nvSpPr>
          <p:cNvPr id="35" name="object 35"/>
          <p:cNvSpPr/>
          <p:nvPr/>
        </p:nvSpPr>
        <p:spPr>
          <a:xfrm>
            <a:off x="1282700" y="5809462"/>
            <a:ext cx="71755" cy="93980"/>
          </a:xfrm>
          <a:custGeom>
            <a:avLst/>
            <a:gdLst/>
            <a:ahLst/>
            <a:cxnLst/>
            <a:rect l="l" t="t" r="r" b="b"/>
            <a:pathLst>
              <a:path w="71755" h="93979">
                <a:moveTo>
                  <a:pt x="15747" y="0"/>
                </a:moveTo>
                <a:lnTo>
                  <a:pt x="0" y="10604"/>
                </a:lnTo>
                <a:lnTo>
                  <a:pt x="55625" y="93649"/>
                </a:lnTo>
                <a:lnTo>
                  <a:pt x="71500" y="83045"/>
                </a:lnTo>
                <a:lnTo>
                  <a:pt x="15747" y="0"/>
                </a:lnTo>
                <a:close/>
              </a:path>
            </a:pathLst>
          </a:custGeom>
          <a:solidFill>
            <a:srgbClr val="5B5D6B"/>
          </a:solidFill>
        </p:spPr>
        <p:txBody>
          <a:bodyPr wrap="square" lIns="0" tIns="0" rIns="0" bIns="0" rtlCol="0"/>
          <a:lstStyle/>
          <a:p>
            <a:endParaRPr dirty="0"/>
          </a:p>
        </p:txBody>
      </p:sp>
      <p:sp>
        <p:nvSpPr>
          <p:cNvPr id="36" name="object 36"/>
          <p:cNvSpPr/>
          <p:nvPr/>
        </p:nvSpPr>
        <p:spPr>
          <a:xfrm>
            <a:off x="1239786" y="5834862"/>
            <a:ext cx="71755" cy="93980"/>
          </a:xfrm>
          <a:custGeom>
            <a:avLst/>
            <a:gdLst/>
            <a:ahLst/>
            <a:cxnLst/>
            <a:rect l="l" t="t" r="r" b="b"/>
            <a:pathLst>
              <a:path w="71755" h="93979">
                <a:moveTo>
                  <a:pt x="15811" y="0"/>
                </a:moveTo>
                <a:lnTo>
                  <a:pt x="0" y="10604"/>
                </a:lnTo>
                <a:lnTo>
                  <a:pt x="55740" y="93649"/>
                </a:lnTo>
                <a:lnTo>
                  <a:pt x="71488" y="83045"/>
                </a:lnTo>
                <a:lnTo>
                  <a:pt x="15811" y="0"/>
                </a:lnTo>
                <a:close/>
              </a:path>
            </a:pathLst>
          </a:custGeom>
          <a:solidFill>
            <a:srgbClr val="5B5D6B"/>
          </a:solidFill>
        </p:spPr>
        <p:txBody>
          <a:bodyPr wrap="square" lIns="0" tIns="0" rIns="0" bIns="0" rtlCol="0"/>
          <a:lstStyle/>
          <a:p>
            <a:endParaRPr dirty="0"/>
          </a:p>
        </p:txBody>
      </p:sp>
      <p:sp>
        <p:nvSpPr>
          <p:cNvPr id="37" name="object 37"/>
          <p:cNvSpPr/>
          <p:nvPr/>
        </p:nvSpPr>
        <p:spPr>
          <a:xfrm>
            <a:off x="1196924" y="5863437"/>
            <a:ext cx="71755" cy="93980"/>
          </a:xfrm>
          <a:custGeom>
            <a:avLst/>
            <a:gdLst/>
            <a:ahLst/>
            <a:cxnLst/>
            <a:rect l="l" t="t" r="r" b="b"/>
            <a:pathLst>
              <a:path w="71755" h="93979">
                <a:moveTo>
                  <a:pt x="15811" y="0"/>
                </a:moveTo>
                <a:lnTo>
                  <a:pt x="0" y="10604"/>
                </a:lnTo>
                <a:lnTo>
                  <a:pt x="55727" y="93649"/>
                </a:lnTo>
                <a:lnTo>
                  <a:pt x="71551" y="83045"/>
                </a:lnTo>
                <a:lnTo>
                  <a:pt x="15811" y="0"/>
                </a:lnTo>
                <a:close/>
              </a:path>
            </a:pathLst>
          </a:custGeom>
          <a:solidFill>
            <a:srgbClr val="5B5D6B"/>
          </a:solidFill>
        </p:spPr>
        <p:txBody>
          <a:bodyPr wrap="square" lIns="0" tIns="0" rIns="0" bIns="0" rtlCol="0"/>
          <a:lstStyle/>
          <a:p>
            <a:endParaRPr dirty="0"/>
          </a:p>
        </p:txBody>
      </p:sp>
      <p:sp>
        <p:nvSpPr>
          <p:cNvPr id="38" name="object 38"/>
          <p:cNvSpPr/>
          <p:nvPr/>
        </p:nvSpPr>
        <p:spPr>
          <a:xfrm>
            <a:off x="1157490" y="5888215"/>
            <a:ext cx="61594" cy="98425"/>
          </a:xfrm>
          <a:custGeom>
            <a:avLst/>
            <a:gdLst/>
            <a:ahLst/>
            <a:cxnLst/>
            <a:rect l="l" t="t" r="r" b="b"/>
            <a:pathLst>
              <a:path w="61594" h="98425">
                <a:moveTo>
                  <a:pt x="17068" y="0"/>
                </a:moveTo>
                <a:lnTo>
                  <a:pt x="0" y="8470"/>
                </a:lnTo>
                <a:lnTo>
                  <a:pt x="44450" y="98069"/>
                </a:lnTo>
                <a:lnTo>
                  <a:pt x="61506" y="89598"/>
                </a:lnTo>
                <a:lnTo>
                  <a:pt x="17068" y="0"/>
                </a:lnTo>
                <a:close/>
              </a:path>
            </a:pathLst>
          </a:custGeom>
          <a:solidFill>
            <a:srgbClr val="5B5D6B"/>
          </a:solidFill>
        </p:spPr>
        <p:txBody>
          <a:bodyPr wrap="square" lIns="0" tIns="0" rIns="0" bIns="0" rtlCol="0"/>
          <a:lstStyle/>
          <a:p>
            <a:endParaRPr dirty="0"/>
          </a:p>
        </p:txBody>
      </p:sp>
      <p:sp>
        <p:nvSpPr>
          <p:cNvPr id="39" name="object 39"/>
          <p:cNvSpPr/>
          <p:nvPr/>
        </p:nvSpPr>
        <p:spPr>
          <a:xfrm>
            <a:off x="1471167" y="5662421"/>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0" name="object 40"/>
          <p:cNvSpPr/>
          <p:nvPr/>
        </p:nvSpPr>
        <p:spPr>
          <a:xfrm>
            <a:off x="1433067" y="5692584"/>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1" name="object 41"/>
          <p:cNvSpPr/>
          <p:nvPr/>
        </p:nvSpPr>
        <p:spPr>
          <a:xfrm>
            <a:off x="1400047" y="5720270"/>
            <a:ext cx="90805" cy="91440"/>
          </a:xfrm>
          <a:custGeom>
            <a:avLst/>
            <a:gdLst/>
            <a:ahLst/>
            <a:cxnLst/>
            <a:rect l="l" t="t" r="r" b="b"/>
            <a:pathLst>
              <a:path w="90805" h="91439">
                <a:moveTo>
                  <a:pt x="13462" y="0"/>
                </a:moveTo>
                <a:lnTo>
                  <a:pt x="0" y="13436"/>
                </a:lnTo>
                <a:lnTo>
                  <a:pt x="77215" y="91058"/>
                </a:lnTo>
                <a:lnTo>
                  <a:pt x="90805" y="77622"/>
                </a:lnTo>
                <a:lnTo>
                  <a:pt x="13462" y="0"/>
                </a:lnTo>
                <a:close/>
              </a:path>
            </a:pathLst>
          </a:custGeom>
          <a:solidFill>
            <a:srgbClr val="5B5D6B"/>
          </a:solidFill>
        </p:spPr>
        <p:txBody>
          <a:bodyPr wrap="square" lIns="0" tIns="0" rIns="0" bIns="0" rtlCol="0"/>
          <a:lstStyle/>
          <a:p>
            <a:endParaRPr dirty="0"/>
          </a:p>
        </p:txBody>
      </p:sp>
      <p:sp>
        <p:nvSpPr>
          <p:cNvPr id="42" name="object 42"/>
          <p:cNvSpPr/>
          <p:nvPr/>
        </p:nvSpPr>
        <p:spPr>
          <a:xfrm>
            <a:off x="1357375" y="5752210"/>
            <a:ext cx="84455" cy="84455"/>
          </a:xfrm>
          <a:custGeom>
            <a:avLst/>
            <a:gdLst/>
            <a:ahLst/>
            <a:cxnLst/>
            <a:rect l="l" t="t" r="r" b="b"/>
            <a:pathLst>
              <a:path w="84455" h="84454">
                <a:moveTo>
                  <a:pt x="13462" y="0"/>
                </a:moveTo>
                <a:lnTo>
                  <a:pt x="0" y="13449"/>
                </a:lnTo>
                <a:lnTo>
                  <a:pt x="70485" y="84315"/>
                </a:lnTo>
                <a:lnTo>
                  <a:pt x="84074" y="70878"/>
                </a:lnTo>
                <a:lnTo>
                  <a:pt x="13462" y="0"/>
                </a:lnTo>
                <a:close/>
              </a:path>
            </a:pathLst>
          </a:custGeom>
          <a:solidFill>
            <a:srgbClr val="5B5D6B"/>
          </a:solidFill>
        </p:spPr>
        <p:txBody>
          <a:bodyPr wrap="square" lIns="0" tIns="0" rIns="0" bIns="0" rtlCol="0"/>
          <a:lstStyle/>
          <a:p>
            <a:endParaRPr dirty="0"/>
          </a:p>
        </p:txBody>
      </p:sp>
      <p:sp>
        <p:nvSpPr>
          <p:cNvPr id="43" name="object 43"/>
          <p:cNvSpPr/>
          <p:nvPr/>
        </p:nvSpPr>
        <p:spPr>
          <a:xfrm>
            <a:off x="1631569" y="5490845"/>
            <a:ext cx="107314" cy="64135"/>
          </a:xfrm>
          <a:custGeom>
            <a:avLst/>
            <a:gdLst/>
            <a:ahLst/>
            <a:cxnLst/>
            <a:rect l="l" t="t" r="r" b="b"/>
            <a:pathLst>
              <a:path w="107314" h="64135">
                <a:moveTo>
                  <a:pt x="8128" y="0"/>
                </a:moveTo>
                <a:lnTo>
                  <a:pt x="0" y="17144"/>
                </a:lnTo>
                <a:lnTo>
                  <a:pt x="98932" y="64134"/>
                </a:lnTo>
                <a:lnTo>
                  <a:pt x="107061" y="46989"/>
                </a:lnTo>
                <a:lnTo>
                  <a:pt x="8128" y="0"/>
                </a:lnTo>
                <a:close/>
              </a:path>
            </a:pathLst>
          </a:custGeom>
          <a:solidFill>
            <a:srgbClr val="5B5D6B"/>
          </a:solidFill>
        </p:spPr>
        <p:txBody>
          <a:bodyPr wrap="square" lIns="0" tIns="0" rIns="0" bIns="0" rtlCol="0"/>
          <a:lstStyle/>
          <a:p>
            <a:endParaRPr dirty="0"/>
          </a:p>
        </p:txBody>
      </p:sp>
      <p:sp>
        <p:nvSpPr>
          <p:cNvPr id="44" name="object 44"/>
          <p:cNvSpPr/>
          <p:nvPr/>
        </p:nvSpPr>
        <p:spPr>
          <a:xfrm>
            <a:off x="1602994" y="5528945"/>
            <a:ext cx="107314" cy="64769"/>
          </a:xfrm>
          <a:custGeom>
            <a:avLst/>
            <a:gdLst/>
            <a:ahLst/>
            <a:cxnLst/>
            <a:rect l="l" t="t" r="r" b="b"/>
            <a:pathLst>
              <a:path w="107314" h="64770">
                <a:moveTo>
                  <a:pt x="8128" y="0"/>
                </a:moveTo>
                <a:lnTo>
                  <a:pt x="0" y="17144"/>
                </a:lnTo>
                <a:lnTo>
                  <a:pt x="98932" y="64185"/>
                </a:lnTo>
                <a:lnTo>
                  <a:pt x="107061" y="46989"/>
                </a:lnTo>
                <a:lnTo>
                  <a:pt x="8128" y="0"/>
                </a:lnTo>
                <a:close/>
              </a:path>
            </a:pathLst>
          </a:custGeom>
          <a:solidFill>
            <a:srgbClr val="5B5D6B"/>
          </a:solidFill>
        </p:spPr>
        <p:txBody>
          <a:bodyPr wrap="square" lIns="0" tIns="0" rIns="0" bIns="0" rtlCol="0"/>
          <a:lstStyle/>
          <a:p>
            <a:endParaRPr dirty="0"/>
          </a:p>
        </p:txBody>
      </p:sp>
      <p:sp>
        <p:nvSpPr>
          <p:cNvPr id="45" name="object 45"/>
          <p:cNvSpPr/>
          <p:nvPr/>
        </p:nvSpPr>
        <p:spPr>
          <a:xfrm>
            <a:off x="1574164" y="5560440"/>
            <a:ext cx="104775" cy="71120"/>
          </a:xfrm>
          <a:custGeom>
            <a:avLst/>
            <a:gdLst/>
            <a:ahLst/>
            <a:cxnLst/>
            <a:rect l="l" t="t" r="r" b="b"/>
            <a:pathLst>
              <a:path w="104775" h="71120">
                <a:moveTo>
                  <a:pt x="9397" y="0"/>
                </a:moveTo>
                <a:lnTo>
                  <a:pt x="0" y="16510"/>
                </a:lnTo>
                <a:lnTo>
                  <a:pt x="94996" y="70980"/>
                </a:lnTo>
                <a:lnTo>
                  <a:pt x="104521" y="54457"/>
                </a:lnTo>
                <a:lnTo>
                  <a:pt x="9397" y="0"/>
                </a:lnTo>
                <a:close/>
              </a:path>
            </a:pathLst>
          </a:custGeom>
          <a:solidFill>
            <a:srgbClr val="5B5D6B"/>
          </a:solidFill>
        </p:spPr>
        <p:txBody>
          <a:bodyPr wrap="square" lIns="0" tIns="0" rIns="0" bIns="0" rtlCol="0"/>
          <a:lstStyle/>
          <a:p>
            <a:endParaRPr dirty="0"/>
          </a:p>
        </p:txBody>
      </p:sp>
      <p:sp>
        <p:nvSpPr>
          <p:cNvPr id="46" name="object 46"/>
          <p:cNvSpPr/>
          <p:nvPr/>
        </p:nvSpPr>
        <p:spPr>
          <a:xfrm>
            <a:off x="1540763" y="5600141"/>
            <a:ext cx="104775" cy="71120"/>
          </a:xfrm>
          <a:custGeom>
            <a:avLst/>
            <a:gdLst/>
            <a:ahLst/>
            <a:cxnLst/>
            <a:rect l="l" t="t" r="r" b="b"/>
            <a:pathLst>
              <a:path w="104775" h="71120">
                <a:moveTo>
                  <a:pt x="9525" y="0"/>
                </a:moveTo>
                <a:lnTo>
                  <a:pt x="0" y="16535"/>
                </a:lnTo>
                <a:lnTo>
                  <a:pt x="95123" y="70967"/>
                </a:lnTo>
                <a:lnTo>
                  <a:pt x="104521" y="54444"/>
                </a:lnTo>
                <a:lnTo>
                  <a:pt x="9525" y="0"/>
                </a:lnTo>
                <a:close/>
              </a:path>
            </a:pathLst>
          </a:custGeom>
          <a:solidFill>
            <a:srgbClr val="5B5D6B"/>
          </a:solidFill>
        </p:spPr>
        <p:txBody>
          <a:bodyPr wrap="square" lIns="0" tIns="0" rIns="0" bIns="0" rtlCol="0"/>
          <a:lstStyle/>
          <a:p>
            <a:endParaRPr dirty="0"/>
          </a:p>
        </p:txBody>
      </p:sp>
      <p:sp>
        <p:nvSpPr>
          <p:cNvPr id="47" name="object 47"/>
          <p:cNvSpPr/>
          <p:nvPr/>
        </p:nvSpPr>
        <p:spPr>
          <a:xfrm>
            <a:off x="1766316" y="5311902"/>
            <a:ext cx="120650" cy="47625"/>
          </a:xfrm>
          <a:custGeom>
            <a:avLst/>
            <a:gdLst/>
            <a:ahLst/>
            <a:cxnLst/>
            <a:rect l="l" t="t" r="r" b="b"/>
            <a:pathLst>
              <a:path w="120650" h="47625">
                <a:moveTo>
                  <a:pt x="4698" y="0"/>
                </a:moveTo>
                <a:lnTo>
                  <a:pt x="0" y="18542"/>
                </a:lnTo>
                <a:lnTo>
                  <a:pt x="115569" y="47371"/>
                </a:lnTo>
                <a:lnTo>
                  <a:pt x="120141" y="28829"/>
                </a:lnTo>
                <a:lnTo>
                  <a:pt x="4698" y="0"/>
                </a:lnTo>
                <a:close/>
              </a:path>
            </a:pathLst>
          </a:custGeom>
          <a:solidFill>
            <a:srgbClr val="5B5D6B"/>
          </a:solidFill>
        </p:spPr>
        <p:txBody>
          <a:bodyPr wrap="square" lIns="0" tIns="0" rIns="0" bIns="0" rtlCol="0"/>
          <a:lstStyle/>
          <a:p>
            <a:endParaRPr dirty="0"/>
          </a:p>
        </p:txBody>
      </p:sp>
      <p:sp>
        <p:nvSpPr>
          <p:cNvPr id="48" name="object 48"/>
          <p:cNvSpPr/>
          <p:nvPr/>
        </p:nvSpPr>
        <p:spPr>
          <a:xfrm>
            <a:off x="1745614" y="5349621"/>
            <a:ext cx="111125" cy="45085"/>
          </a:xfrm>
          <a:custGeom>
            <a:avLst/>
            <a:gdLst/>
            <a:ahLst/>
            <a:cxnLst/>
            <a:rect l="l" t="t" r="r" b="b"/>
            <a:pathLst>
              <a:path w="111125" h="45085">
                <a:moveTo>
                  <a:pt x="4572" y="0"/>
                </a:moveTo>
                <a:lnTo>
                  <a:pt x="0" y="18414"/>
                </a:lnTo>
                <a:lnTo>
                  <a:pt x="106172" y="44957"/>
                </a:lnTo>
                <a:lnTo>
                  <a:pt x="110871" y="26542"/>
                </a:lnTo>
                <a:lnTo>
                  <a:pt x="4572" y="0"/>
                </a:lnTo>
                <a:close/>
              </a:path>
            </a:pathLst>
          </a:custGeom>
          <a:solidFill>
            <a:srgbClr val="5B5D6B"/>
          </a:solidFill>
        </p:spPr>
        <p:txBody>
          <a:bodyPr wrap="square" lIns="0" tIns="0" rIns="0" bIns="0" rtlCol="0"/>
          <a:lstStyle/>
          <a:p>
            <a:endParaRPr dirty="0"/>
          </a:p>
        </p:txBody>
      </p:sp>
      <p:sp>
        <p:nvSpPr>
          <p:cNvPr id="49" name="object 49"/>
          <p:cNvSpPr/>
          <p:nvPr/>
        </p:nvSpPr>
        <p:spPr>
          <a:xfrm>
            <a:off x="1724405" y="5384165"/>
            <a:ext cx="109220" cy="58419"/>
          </a:xfrm>
          <a:custGeom>
            <a:avLst/>
            <a:gdLst/>
            <a:ahLst/>
            <a:cxnLst/>
            <a:rect l="l" t="t" r="r" b="b"/>
            <a:pathLst>
              <a:path w="109219" h="58420">
                <a:moveTo>
                  <a:pt x="7112" y="0"/>
                </a:moveTo>
                <a:lnTo>
                  <a:pt x="0" y="17653"/>
                </a:lnTo>
                <a:lnTo>
                  <a:pt x="101726" y="58420"/>
                </a:lnTo>
                <a:lnTo>
                  <a:pt x="108712" y="40767"/>
                </a:lnTo>
                <a:lnTo>
                  <a:pt x="7112" y="0"/>
                </a:lnTo>
                <a:close/>
              </a:path>
            </a:pathLst>
          </a:custGeom>
          <a:solidFill>
            <a:srgbClr val="5B5D6B"/>
          </a:solidFill>
        </p:spPr>
        <p:txBody>
          <a:bodyPr wrap="square" lIns="0" tIns="0" rIns="0" bIns="0" rtlCol="0"/>
          <a:lstStyle/>
          <a:p>
            <a:endParaRPr dirty="0"/>
          </a:p>
        </p:txBody>
      </p:sp>
      <p:sp>
        <p:nvSpPr>
          <p:cNvPr id="50" name="object 50"/>
          <p:cNvSpPr/>
          <p:nvPr/>
        </p:nvSpPr>
        <p:spPr>
          <a:xfrm>
            <a:off x="1689480" y="5417565"/>
            <a:ext cx="109220" cy="58419"/>
          </a:xfrm>
          <a:custGeom>
            <a:avLst/>
            <a:gdLst/>
            <a:ahLst/>
            <a:cxnLst/>
            <a:rect l="l" t="t" r="r" b="b"/>
            <a:pathLst>
              <a:path w="109219" h="58420">
                <a:moveTo>
                  <a:pt x="7112" y="0"/>
                </a:moveTo>
                <a:lnTo>
                  <a:pt x="0" y="17653"/>
                </a:lnTo>
                <a:lnTo>
                  <a:pt x="101726" y="58293"/>
                </a:lnTo>
                <a:lnTo>
                  <a:pt x="108712" y="40640"/>
                </a:lnTo>
                <a:lnTo>
                  <a:pt x="7112" y="0"/>
                </a:lnTo>
                <a:close/>
              </a:path>
            </a:pathLst>
          </a:custGeom>
          <a:solidFill>
            <a:srgbClr val="5B5D6B"/>
          </a:solidFill>
        </p:spPr>
        <p:txBody>
          <a:bodyPr wrap="square" lIns="0" tIns="0" rIns="0" bIns="0" rtlCol="0"/>
          <a:lstStyle/>
          <a:p>
            <a:endParaRPr dirty="0"/>
          </a:p>
        </p:txBody>
      </p:sp>
      <p:sp>
        <p:nvSpPr>
          <p:cNvPr id="51" name="object 51"/>
          <p:cNvSpPr/>
          <p:nvPr/>
        </p:nvSpPr>
        <p:spPr>
          <a:xfrm>
            <a:off x="1859914" y="5110988"/>
            <a:ext cx="130175" cy="36830"/>
          </a:xfrm>
          <a:custGeom>
            <a:avLst/>
            <a:gdLst/>
            <a:ahLst/>
            <a:cxnLst/>
            <a:rect l="l" t="t" r="r" b="b"/>
            <a:pathLst>
              <a:path w="130175" h="36829">
                <a:moveTo>
                  <a:pt x="2540" y="0"/>
                </a:moveTo>
                <a:lnTo>
                  <a:pt x="0" y="18923"/>
                </a:lnTo>
                <a:lnTo>
                  <a:pt x="127381" y="36449"/>
                </a:lnTo>
                <a:lnTo>
                  <a:pt x="129921" y="17525"/>
                </a:lnTo>
                <a:lnTo>
                  <a:pt x="2540" y="0"/>
                </a:lnTo>
                <a:close/>
              </a:path>
            </a:pathLst>
          </a:custGeom>
          <a:solidFill>
            <a:srgbClr val="5B5D6B"/>
          </a:solidFill>
        </p:spPr>
        <p:txBody>
          <a:bodyPr wrap="square" lIns="0" tIns="0" rIns="0" bIns="0" rtlCol="0"/>
          <a:lstStyle/>
          <a:p>
            <a:endParaRPr dirty="0"/>
          </a:p>
        </p:txBody>
      </p:sp>
      <p:sp>
        <p:nvSpPr>
          <p:cNvPr id="52" name="object 52"/>
          <p:cNvSpPr/>
          <p:nvPr/>
        </p:nvSpPr>
        <p:spPr>
          <a:xfrm>
            <a:off x="1844039" y="5149088"/>
            <a:ext cx="130175" cy="40005"/>
          </a:xfrm>
          <a:custGeom>
            <a:avLst/>
            <a:gdLst/>
            <a:ahLst/>
            <a:cxnLst/>
            <a:rect l="l" t="t" r="r" b="b"/>
            <a:pathLst>
              <a:path w="130175" h="40004">
                <a:moveTo>
                  <a:pt x="3048" y="0"/>
                </a:moveTo>
                <a:lnTo>
                  <a:pt x="0" y="18795"/>
                </a:lnTo>
                <a:lnTo>
                  <a:pt x="126873" y="39624"/>
                </a:lnTo>
                <a:lnTo>
                  <a:pt x="129921" y="20828"/>
                </a:lnTo>
                <a:lnTo>
                  <a:pt x="3048" y="0"/>
                </a:lnTo>
                <a:close/>
              </a:path>
            </a:pathLst>
          </a:custGeom>
          <a:solidFill>
            <a:srgbClr val="5B5D6B"/>
          </a:solidFill>
        </p:spPr>
        <p:txBody>
          <a:bodyPr wrap="square" lIns="0" tIns="0" rIns="0" bIns="0" rtlCol="0"/>
          <a:lstStyle/>
          <a:p>
            <a:endParaRPr dirty="0"/>
          </a:p>
        </p:txBody>
      </p:sp>
      <p:sp>
        <p:nvSpPr>
          <p:cNvPr id="53" name="object 53"/>
          <p:cNvSpPr/>
          <p:nvPr/>
        </p:nvSpPr>
        <p:spPr>
          <a:xfrm>
            <a:off x="1831467" y="5187188"/>
            <a:ext cx="130175" cy="46355"/>
          </a:xfrm>
          <a:custGeom>
            <a:avLst/>
            <a:gdLst/>
            <a:ahLst/>
            <a:cxnLst/>
            <a:rect l="l" t="t" r="r" b="b"/>
            <a:pathLst>
              <a:path w="130175" h="46354">
                <a:moveTo>
                  <a:pt x="3937" y="0"/>
                </a:moveTo>
                <a:lnTo>
                  <a:pt x="0" y="18668"/>
                </a:lnTo>
                <a:lnTo>
                  <a:pt x="125602" y="45974"/>
                </a:lnTo>
                <a:lnTo>
                  <a:pt x="129666" y="27305"/>
                </a:lnTo>
                <a:lnTo>
                  <a:pt x="3937" y="0"/>
                </a:lnTo>
                <a:close/>
              </a:path>
            </a:pathLst>
          </a:custGeom>
          <a:solidFill>
            <a:srgbClr val="5B5D6B"/>
          </a:solidFill>
        </p:spPr>
        <p:txBody>
          <a:bodyPr wrap="square" lIns="0" tIns="0" rIns="0" bIns="0" rtlCol="0"/>
          <a:lstStyle/>
          <a:p>
            <a:endParaRPr dirty="0"/>
          </a:p>
        </p:txBody>
      </p:sp>
      <p:sp>
        <p:nvSpPr>
          <p:cNvPr id="54" name="object 54"/>
          <p:cNvSpPr/>
          <p:nvPr/>
        </p:nvSpPr>
        <p:spPr>
          <a:xfrm>
            <a:off x="1810639" y="5232653"/>
            <a:ext cx="120650" cy="44450"/>
          </a:xfrm>
          <a:custGeom>
            <a:avLst/>
            <a:gdLst/>
            <a:ahLst/>
            <a:cxnLst/>
            <a:rect l="l" t="t" r="r" b="b"/>
            <a:pathLst>
              <a:path w="120650" h="44450">
                <a:moveTo>
                  <a:pt x="4063" y="0"/>
                </a:moveTo>
                <a:lnTo>
                  <a:pt x="0" y="18669"/>
                </a:lnTo>
                <a:lnTo>
                  <a:pt x="116331" y="43942"/>
                </a:lnTo>
                <a:lnTo>
                  <a:pt x="120396" y="25273"/>
                </a:lnTo>
                <a:lnTo>
                  <a:pt x="4063" y="0"/>
                </a:lnTo>
                <a:close/>
              </a:path>
            </a:pathLst>
          </a:custGeom>
          <a:solidFill>
            <a:srgbClr val="5B5D6B"/>
          </a:solidFill>
        </p:spPr>
        <p:txBody>
          <a:bodyPr wrap="square" lIns="0" tIns="0" rIns="0" bIns="0" rtlCol="0"/>
          <a:lstStyle/>
          <a:p>
            <a:endParaRPr dirty="0"/>
          </a:p>
        </p:txBody>
      </p:sp>
      <p:sp>
        <p:nvSpPr>
          <p:cNvPr id="55" name="object 55"/>
          <p:cNvSpPr/>
          <p:nvPr/>
        </p:nvSpPr>
        <p:spPr>
          <a:xfrm>
            <a:off x="1921891" y="4909439"/>
            <a:ext cx="130175" cy="30480"/>
          </a:xfrm>
          <a:custGeom>
            <a:avLst/>
            <a:gdLst/>
            <a:ahLst/>
            <a:cxnLst/>
            <a:rect l="l" t="t" r="r" b="b"/>
            <a:pathLst>
              <a:path w="130175" h="30479">
                <a:moveTo>
                  <a:pt x="128142" y="0"/>
                </a:moveTo>
                <a:lnTo>
                  <a:pt x="0" y="11049"/>
                </a:lnTo>
                <a:lnTo>
                  <a:pt x="1650" y="29972"/>
                </a:lnTo>
                <a:lnTo>
                  <a:pt x="129793" y="19050"/>
                </a:lnTo>
                <a:lnTo>
                  <a:pt x="128142" y="0"/>
                </a:lnTo>
                <a:close/>
              </a:path>
            </a:pathLst>
          </a:custGeom>
          <a:solidFill>
            <a:srgbClr val="5B5D6B"/>
          </a:solidFill>
        </p:spPr>
        <p:txBody>
          <a:bodyPr wrap="square" lIns="0" tIns="0" rIns="0" bIns="0" rtlCol="0"/>
          <a:lstStyle/>
          <a:p>
            <a:endParaRPr dirty="0"/>
          </a:p>
        </p:txBody>
      </p:sp>
      <p:sp>
        <p:nvSpPr>
          <p:cNvPr id="56" name="object 56"/>
          <p:cNvSpPr/>
          <p:nvPr/>
        </p:nvSpPr>
        <p:spPr>
          <a:xfrm>
            <a:off x="1906651" y="4965700"/>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57" name="object 57"/>
          <p:cNvSpPr/>
          <p:nvPr/>
        </p:nvSpPr>
        <p:spPr>
          <a:xfrm>
            <a:off x="1905000" y="5005323"/>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58" name="object 58"/>
          <p:cNvSpPr/>
          <p:nvPr/>
        </p:nvSpPr>
        <p:spPr>
          <a:xfrm>
            <a:off x="1887092" y="5033136"/>
            <a:ext cx="129539" cy="27305"/>
          </a:xfrm>
          <a:custGeom>
            <a:avLst/>
            <a:gdLst/>
            <a:ahLst/>
            <a:cxnLst/>
            <a:rect l="l" t="t" r="r" b="b"/>
            <a:pathLst>
              <a:path w="129539" h="27304">
                <a:moveTo>
                  <a:pt x="1143" y="0"/>
                </a:moveTo>
                <a:lnTo>
                  <a:pt x="0" y="19050"/>
                </a:lnTo>
                <a:lnTo>
                  <a:pt x="128269" y="27050"/>
                </a:lnTo>
                <a:lnTo>
                  <a:pt x="129539" y="8000"/>
                </a:lnTo>
                <a:lnTo>
                  <a:pt x="1143" y="0"/>
                </a:lnTo>
                <a:close/>
              </a:path>
            </a:pathLst>
          </a:custGeom>
          <a:solidFill>
            <a:srgbClr val="5B5D6B"/>
          </a:solidFill>
        </p:spPr>
        <p:txBody>
          <a:bodyPr wrap="square" lIns="0" tIns="0" rIns="0" bIns="0" rtlCol="0"/>
          <a:lstStyle/>
          <a:p>
            <a:endParaRPr dirty="0"/>
          </a:p>
        </p:txBody>
      </p:sp>
      <p:sp>
        <p:nvSpPr>
          <p:cNvPr id="59" name="object 59"/>
          <p:cNvSpPr/>
          <p:nvPr/>
        </p:nvSpPr>
        <p:spPr>
          <a:xfrm>
            <a:off x="1934591" y="4693665"/>
            <a:ext cx="137795" cy="45720"/>
          </a:xfrm>
          <a:custGeom>
            <a:avLst/>
            <a:gdLst/>
            <a:ahLst/>
            <a:cxnLst/>
            <a:rect l="l" t="t" r="r" b="b"/>
            <a:pathLst>
              <a:path w="137794" h="45720">
                <a:moveTo>
                  <a:pt x="133857" y="0"/>
                </a:moveTo>
                <a:lnTo>
                  <a:pt x="0" y="26923"/>
                </a:lnTo>
                <a:lnTo>
                  <a:pt x="3809" y="45592"/>
                </a:lnTo>
                <a:lnTo>
                  <a:pt x="137667" y="18668"/>
                </a:lnTo>
                <a:lnTo>
                  <a:pt x="133857" y="0"/>
                </a:lnTo>
                <a:close/>
              </a:path>
            </a:pathLst>
          </a:custGeom>
          <a:solidFill>
            <a:srgbClr val="5B5D6B"/>
          </a:solidFill>
        </p:spPr>
        <p:txBody>
          <a:bodyPr wrap="square" lIns="0" tIns="0" rIns="0" bIns="0" rtlCol="0"/>
          <a:lstStyle/>
          <a:p>
            <a:endParaRPr dirty="0"/>
          </a:p>
        </p:txBody>
      </p:sp>
      <p:sp>
        <p:nvSpPr>
          <p:cNvPr id="60" name="object 60"/>
          <p:cNvSpPr/>
          <p:nvPr/>
        </p:nvSpPr>
        <p:spPr>
          <a:xfrm>
            <a:off x="1936114" y="47387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61" name="object 61"/>
          <p:cNvSpPr/>
          <p:nvPr/>
        </p:nvSpPr>
        <p:spPr>
          <a:xfrm>
            <a:off x="1936114" y="47768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62" name="object 62"/>
          <p:cNvSpPr/>
          <p:nvPr/>
        </p:nvSpPr>
        <p:spPr>
          <a:xfrm>
            <a:off x="1934591" y="4822571"/>
            <a:ext cx="130175" cy="29209"/>
          </a:xfrm>
          <a:custGeom>
            <a:avLst/>
            <a:gdLst/>
            <a:ahLst/>
            <a:cxnLst/>
            <a:rect l="l" t="t" r="r" b="b"/>
            <a:pathLst>
              <a:path w="130175" h="29210">
                <a:moveTo>
                  <a:pt x="128269" y="0"/>
                </a:moveTo>
                <a:lnTo>
                  <a:pt x="0" y="10159"/>
                </a:lnTo>
                <a:lnTo>
                  <a:pt x="1523" y="29082"/>
                </a:lnTo>
                <a:lnTo>
                  <a:pt x="129666" y="18922"/>
                </a:lnTo>
                <a:lnTo>
                  <a:pt x="128269" y="0"/>
                </a:lnTo>
                <a:close/>
              </a:path>
            </a:pathLst>
          </a:custGeom>
          <a:solidFill>
            <a:srgbClr val="5B5D6B"/>
          </a:solidFill>
        </p:spPr>
        <p:txBody>
          <a:bodyPr wrap="square" lIns="0" tIns="0" rIns="0" bIns="0" rtlCol="0"/>
          <a:lstStyle/>
          <a:p>
            <a:endParaRPr dirty="0"/>
          </a:p>
        </p:txBody>
      </p:sp>
      <p:sp>
        <p:nvSpPr>
          <p:cNvPr id="63" name="object 63"/>
          <p:cNvSpPr/>
          <p:nvPr/>
        </p:nvSpPr>
        <p:spPr>
          <a:xfrm>
            <a:off x="1916683" y="4491735"/>
            <a:ext cx="135890" cy="62230"/>
          </a:xfrm>
          <a:custGeom>
            <a:avLst/>
            <a:gdLst/>
            <a:ahLst/>
            <a:cxnLst/>
            <a:rect l="l" t="t" r="r" b="b"/>
            <a:pathLst>
              <a:path w="135889" h="62229">
                <a:moveTo>
                  <a:pt x="129159" y="0"/>
                </a:moveTo>
                <a:lnTo>
                  <a:pt x="0" y="44068"/>
                </a:lnTo>
                <a:lnTo>
                  <a:pt x="6223" y="62102"/>
                </a:lnTo>
                <a:lnTo>
                  <a:pt x="135382" y="18033"/>
                </a:lnTo>
                <a:lnTo>
                  <a:pt x="129159" y="0"/>
                </a:lnTo>
                <a:close/>
              </a:path>
            </a:pathLst>
          </a:custGeom>
          <a:solidFill>
            <a:srgbClr val="5B5D6B"/>
          </a:solidFill>
        </p:spPr>
        <p:txBody>
          <a:bodyPr wrap="square" lIns="0" tIns="0" rIns="0" bIns="0" rtlCol="0"/>
          <a:lstStyle/>
          <a:p>
            <a:endParaRPr dirty="0"/>
          </a:p>
        </p:txBody>
      </p:sp>
      <p:sp>
        <p:nvSpPr>
          <p:cNvPr id="64" name="object 64"/>
          <p:cNvSpPr/>
          <p:nvPr/>
        </p:nvSpPr>
        <p:spPr>
          <a:xfrm>
            <a:off x="1925701" y="4527930"/>
            <a:ext cx="136525" cy="56515"/>
          </a:xfrm>
          <a:custGeom>
            <a:avLst/>
            <a:gdLst/>
            <a:ahLst/>
            <a:cxnLst/>
            <a:rect l="l" t="t" r="r" b="b"/>
            <a:pathLst>
              <a:path w="136525" h="56514">
                <a:moveTo>
                  <a:pt x="131063" y="0"/>
                </a:moveTo>
                <a:lnTo>
                  <a:pt x="0" y="38100"/>
                </a:lnTo>
                <a:lnTo>
                  <a:pt x="5334" y="56388"/>
                </a:lnTo>
                <a:lnTo>
                  <a:pt x="136398" y="18288"/>
                </a:lnTo>
                <a:lnTo>
                  <a:pt x="131063" y="0"/>
                </a:lnTo>
                <a:close/>
              </a:path>
            </a:pathLst>
          </a:custGeom>
          <a:solidFill>
            <a:srgbClr val="5B5D6B"/>
          </a:solidFill>
        </p:spPr>
        <p:txBody>
          <a:bodyPr wrap="square" lIns="0" tIns="0" rIns="0" bIns="0" rtlCol="0"/>
          <a:lstStyle/>
          <a:p>
            <a:endParaRPr dirty="0"/>
          </a:p>
        </p:txBody>
      </p:sp>
      <p:sp>
        <p:nvSpPr>
          <p:cNvPr id="65" name="object 65"/>
          <p:cNvSpPr/>
          <p:nvPr/>
        </p:nvSpPr>
        <p:spPr>
          <a:xfrm>
            <a:off x="1930400" y="4566030"/>
            <a:ext cx="136525" cy="56515"/>
          </a:xfrm>
          <a:custGeom>
            <a:avLst/>
            <a:gdLst/>
            <a:ahLst/>
            <a:cxnLst/>
            <a:rect l="l" t="t" r="r" b="b"/>
            <a:pathLst>
              <a:path w="136525" h="56514">
                <a:moveTo>
                  <a:pt x="131191" y="0"/>
                </a:moveTo>
                <a:lnTo>
                  <a:pt x="0" y="38100"/>
                </a:lnTo>
                <a:lnTo>
                  <a:pt x="5333" y="56388"/>
                </a:lnTo>
                <a:lnTo>
                  <a:pt x="136525" y="18288"/>
                </a:lnTo>
                <a:lnTo>
                  <a:pt x="131191" y="0"/>
                </a:lnTo>
                <a:close/>
              </a:path>
            </a:pathLst>
          </a:custGeom>
          <a:solidFill>
            <a:srgbClr val="5B5D6B"/>
          </a:solidFill>
        </p:spPr>
        <p:txBody>
          <a:bodyPr wrap="square" lIns="0" tIns="0" rIns="0" bIns="0" rtlCol="0"/>
          <a:lstStyle/>
          <a:p>
            <a:endParaRPr dirty="0"/>
          </a:p>
        </p:txBody>
      </p:sp>
      <p:sp>
        <p:nvSpPr>
          <p:cNvPr id="66" name="object 66"/>
          <p:cNvSpPr/>
          <p:nvPr/>
        </p:nvSpPr>
        <p:spPr>
          <a:xfrm>
            <a:off x="1934845" y="4612004"/>
            <a:ext cx="137160" cy="50165"/>
          </a:xfrm>
          <a:custGeom>
            <a:avLst/>
            <a:gdLst/>
            <a:ahLst/>
            <a:cxnLst/>
            <a:rect l="l" t="t" r="r" b="b"/>
            <a:pathLst>
              <a:path w="137160" h="50164">
                <a:moveTo>
                  <a:pt x="132715" y="0"/>
                </a:moveTo>
                <a:lnTo>
                  <a:pt x="0" y="31623"/>
                </a:lnTo>
                <a:lnTo>
                  <a:pt x="4444" y="50165"/>
                </a:lnTo>
                <a:lnTo>
                  <a:pt x="137160" y="18542"/>
                </a:lnTo>
                <a:lnTo>
                  <a:pt x="132715" y="0"/>
                </a:lnTo>
                <a:close/>
              </a:path>
            </a:pathLst>
          </a:custGeom>
          <a:solidFill>
            <a:srgbClr val="5B5D6B"/>
          </a:solidFill>
        </p:spPr>
        <p:txBody>
          <a:bodyPr wrap="square" lIns="0" tIns="0" rIns="0" bIns="0" rtlCol="0"/>
          <a:lstStyle/>
          <a:p>
            <a:endParaRPr dirty="0"/>
          </a:p>
        </p:txBody>
      </p:sp>
      <p:sp>
        <p:nvSpPr>
          <p:cNvPr id="67" name="object 67"/>
          <p:cNvSpPr/>
          <p:nvPr/>
        </p:nvSpPr>
        <p:spPr>
          <a:xfrm>
            <a:off x="1852041" y="4300473"/>
            <a:ext cx="131445" cy="76835"/>
          </a:xfrm>
          <a:custGeom>
            <a:avLst/>
            <a:gdLst/>
            <a:ahLst/>
            <a:cxnLst/>
            <a:rect l="l" t="t" r="r" b="b"/>
            <a:pathLst>
              <a:path w="131444" h="76835">
                <a:moveTo>
                  <a:pt x="123062" y="0"/>
                </a:moveTo>
                <a:lnTo>
                  <a:pt x="0" y="59181"/>
                </a:lnTo>
                <a:lnTo>
                  <a:pt x="8254" y="76326"/>
                </a:lnTo>
                <a:lnTo>
                  <a:pt x="131317" y="17144"/>
                </a:lnTo>
                <a:lnTo>
                  <a:pt x="123062" y="0"/>
                </a:lnTo>
                <a:close/>
              </a:path>
            </a:pathLst>
          </a:custGeom>
          <a:solidFill>
            <a:srgbClr val="5B5D6B"/>
          </a:solidFill>
        </p:spPr>
        <p:txBody>
          <a:bodyPr wrap="square" lIns="0" tIns="0" rIns="0" bIns="0" rtlCol="0"/>
          <a:lstStyle/>
          <a:p>
            <a:endParaRPr dirty="0"/>
          </a:p>
        </p:txBody>
      </p:sp>
      <p:sp>
        <p:nvSpPr>
          <p:cNvPr id="68" name="object 68"/>
          <p:cNvSpPr/>
          <p:nvPr/>
        </p:nvSpPr>
        <p:spPr>
          <a:xfrm>
            <a:off x="1868423" y="4343527"/>
            <a:ext cx="133985" cy="69850"/>
          </a:xfrm>
          <a:custGeom>
            <a:avLst/>
            <a:gdLst/>
            <a:ahLst/>
            <a:cxnLst/>
            <a:rect l="l" t="t" r="r" b="b"/>
            <a:pathLst>
              <a:path w="133985" h="69850">
                <a:moveTo>
                  <a:pt x="126237" y="0"/>
                </a:moveTo>
                <a:lnTo>
                  <a:pt x="0" y="51943"/>
                </a:lnTo>
                <a:lnTo>
                  <a:pt x="7238" y="69596"/>
                </a:lnTo>
                <a:lnTo>
                  <a:pt x="133476" y="17653"/>
                </a:lnTo>
                <a:lnTo>
                  <a:pt x="126237" y="0"/>
                </a:lnTo>
                <a:close/>
              </a:path>
            </a:pathLst>
          </a:custGeom>
          <a:solidFill>
            <a:srgbClr val="5B5D6B"/>
          </a:solidFill>
        </p:spPr>
        <p:txBody>
          <a:bodyPr wrap="square" lIns="0" tIns="0" rIns="0" bIns="0" rtlCol="0"/>
          <a:lstStyle/>
          <a:p>
            <a:endParaRPr dirty="0"/>
          </a:p>
        </p:txBody>
      </p:sp>
      <p:sp>
        <p:nvSpPr>
          <p:cNvPr id="69" name="object 69"/>
          <p:cNvSpPr/>
          <p:nvPr/>
        </p:nvSpPr>
        <p:spPr>
          <a:xfrm>
            <a:off x="1881123" y="438010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70" name="object 70"/>
          <p:cNvSpPr/>
          <p:nvPr/>
        </p:nvSpPr>
        <p:spPr>
          <a:xfrm>
            <a:off x="1896998" y="441185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71" name="object 71"/>
          <p:cNvSpPr/>
          <p:nvPr/>
        </p:nvSpPr>
        <p:spPr>
          <a:xfrm>
            <a:off x="1753235" y="4137152"/>
            <a:ext cx="125730" cy="88900"/>
          </a:xfrm>
          <a:custGeom>
            <a:avLst/>
            <a:gdLst/>
            <a:ahLst/>
            <a:cxnLst/>
            <a:rect l="l" t="t" r="r" b="b"/>
            <a:pathLst>
              <a:path w="125730" h="88900">
                <a:moveTo>
                  <a:pt x="115569" y="0"/>
                </a:moveTo>
                <a:lnTo>
                  <a:pt x="0" y="72517"/>
                </a:lnTo>
                <a:lnTo>
                  <a:pt x="10159" y="88646"/>
                </a:lnTo>
                <a:lnTo>
                  <a:pt x="125729" y="16129"/>
                </a:lnTo>
                <a:lnTo>
                  <a:pt x="115569" y="0"/>
                </a:lnTo>
                <a:close/>
              </a:path>
            </a:pathLst>
          </a:custGeom>
          <a:solidFill>
            <a:srgbClr val="5B5D6B"/>
          </a:solidFill>
        </p:spPr>
        <p:txBody>
          <a:bodyPr wrap="square" lIns="0" tIns="0" rIns="0" bIns="0" rtlCol="0"/>
          <a:lstStyle/>
          <a:p>
            <a:endParaRPr dirty="0"/>
          </a:p>
        </p:txBody>
      </p:sp>
      <p:sp>
        <p:nvSpPr>
          <p:cNvPr id="72" name="object 72"/>
          <p:cNvSpPr/>
          <p:nvPr/>
        </p:nvSpPr>
        <p:spPr>
          <a:xfrm>
            <a:off x="1773173" y="4165346"/>
            <a:ext cx="127635" cy="86360"/>
          </a:xfrm>
          <a:custGeom>
            <a:avLst/>
            <a:gdLst/>
            <a:ahLst/>
            <a:cxnLst/>
            <a:rect l="l" t="t" r="r" b="b"/>
            <a:pathLst>
              <a:path w="127635" h="86360">
                <a:moveTo>
                  <a:pt x="117348" y="0"/>
                </a:moveTo>
                <a:lnTo>
                  <a:pt x="0" y="69849"/>
                </a:lnTo>
                <a:lnTo>
                  <a:pt x="9778" y="86232"/>
                </a:lnTo>
                <a:lnTo>
                  <a:pt x="127126" y="16382"/>
                </a:lnTo>
                <a:lnTo>
                  <a:pt x="117348" y="0"/>
                </a:lnTo>
                <a:close/>
              </a:path>
            </a:pathLst>
          </a:custGeom>
          <a:solidFill>
            <a:srgbClr val="5B5D6B"/>
          </a:solidFill>
        </p:spPr>
        <p:txBody>
          <a:bodyPr wrap="square" lIns="0" tIns="0" rIns="0" bIns="0" rtlCol="0"/>
          <a:lstStyle/>
          <a:p>
            <a:endParaRPr dirty="0"/>
          </a:p>
        </p:txBody>
      </p:sp>
      <p:sp>
        <p:nvSpPr>
          <p:cNvPr id="73" name="object 73"/>
          <p:cNvSpPr/>
          <p:nvPr/>
        </p:nvSpPr>
        <p:spPr>
          <a:xfrm>
            <a:off x="1796288" y="4201795"/>
            <a:ext cx="128905" cy="83185"/>
          </a:xfrm>
          <a:custGeom>
            <a:avLst/>
            <a:gdLst/>
            <a:ahLst/>
            <a:cxnLst/>
            <a:rect l="l" t="t" r="r" b="b"/>
            <a:pathLst>
              <a:path w="128905" h="83185">
                <a:moveTo>
                  <a:pt x="119253" y="0"/>
                </a:moveTo>
                <a:lnTo>
                  <a:pt x="0" y="66547"/>
                </a:lnTo>
                <a:lnTo>
                  <a:pt x="9270" y="83184"/>
                </a:lnTo>
                <a:lnTo>
                  <a:pt x="128524" y="16636"/>
                </a:lnTo>
                <a:lnTo>
                  <a:pt x="119253" y="0"/>
                </a:lnTo>
                <a:close/>
              </a:path>
            </a:pathLst>
          </a:custGeom>
          <a:solidFill>
            <a:srgbClr val="5B5D6B"/>
          </a:solidFill>
        </p:spPr>
        <p:txBody>
          <a:bodyPr wrap="square" lIns="0" tIns="0" rIns="0" bIns="0" rtlCol="0"/>
          <a:lstStyle/>
          <a:p>
            <a:endParaRPr dirty="0"/>
          </a:p>
        </p:txBody>
      </p:sp>
      <p:sp>
        <p:nvSpPr>
          <p:cNvPr id="74" name="object 74"/>
          <p:cNvSpPr/>
          <p:nvPr/>
        </p:nvSpPr>
        <p:spPr>
          <a:xfrm>
            <a:off x="1816989" y="4228719"/>
            <a:ext cx="128905" cy="83820"/>
          </a:xfrm>
          <a:custGeom>
            <a:avLst/>
            <a:gdLst/>
            <a:ahLst/>
            <a:cxnLst/>
            <a:rect l="l" t="t" r="r" b="b"/>
            <a:pathLst>
              <a:path w="128905" h="83820">
                <a:moveTo>
                  <a:pt x="119125" y="0"/>
                </a:moveTo>
                <a:lnTo>
                  <a:pt x="0" y="66674"/>
                </a:lnTo>
                <a:lnTo>
                  <a:pt x="9271" y="83311"/>
                </a:lnTo>
                <a:lnTo>
                  <a:pt x="128397" y="16636"/>
                </a:lnTo>
                <a:lnTo>
                  <a:pt x="119125" y="0"/>
                </a:lnTo>
                <a:close/>
              </a:path>
            </a:pathLst>
          </a:custGeom>
          <a:solidFill>
            <a:srgbClr val="5B5D6B"/>
          </a:solidFill>
        </p:spPr>
        <p:txBody>
          <a:bodyPr wrap="square" lIns="0" tIns="0" rIns="0" bIns="0" rtlCol="0"/>
          <a:lstStyle/>
          <a:p>
            <a:endParaRPr dirty="0"/>
          </a:p>
        </p:txBody>
      </p:sp>
      <p:sp>
        <p:nvSpPr>
          <p:cNvPr id="75" name="object 75"/>
          <p:cNvSpPr/>
          <p:nvPr/>
        </p:nvSpPr>
        <p:spPr>
          <a:xfrm>
            <a:off x="1620266" y="3986529"/>
            <a:ext cx="115570" cy="104139"/>
          </a:xfrm>
          <a:custGeom>
            <a:avLst/>
            <a:gdLst/>
            <a:ahLst/>
            <a:cxnLst/>
            <a:rect l="l" t="t" r="r" b="b"/>
            <a:pathLst>
              <a:path w="115569" h="104139">
                <a:moveTo>
                  <a:pt x="102870" y="0"/>
                </a:moveTo>
                <a:lnTo>
                  <a:pt x="0" y="89789"/>
                </a:lnTo>
                <a:lnTo>
                  <a:pt x="12572" y="104140"/>
                </a:lnTo>
                <a:lnTo>
                  <a:pt x="115442" y="14351"/>
                </a:lnTo>
                <a:lnTo>
                  <a:pt x="102870" y="0"/>
                </a:lnTo>
                <a:close/>
              </a:path>
            </a:pathLst>
          </a:custGeom>
          <a:solidFill>
            <a:srgbClr val="5B5D6B"/>
          </a:solidFill>
        </p:spPr>
        <p:txBody>
          <a:bodyPr wrap="square" lIns="0" tIns="0" rIns="0" bIns="0" rtlCol="0"/>
          <a:lstStyle/>
          <a:p>
            <a:endParaRPr dirty="0"/>
          </a:p>
        </p:txBody>
      </p:sp>
      <p:sp>
        <p:nvSpPr>
          <p:cNvPr id="76" name="object 76"/>
          <p:cNvSpPr/>
          <p:nvPr/>
        </p:nvSpPr>
        <p:spPr>
          <a:xfrm>
            <a:off x="1653667" y="4016755"/>
            <a:ext cx="115570" cy="104139"/>
          </a:xfrm>
          <a:custGeom>
            <a:avLst/>
            <a:gdLst/>
            <a:ahLst/>
            <a:cxnLst/>
            <a:rect l="l" t="t" r="r" b="b"/>
            <a:pathLst>
              <a:path w="115569" h="104139">
                <a:moveTo>
                  <a:pt x="102869" y="0"/>
                </a:moveTo>
                <a:lnTo>
                  <a:pt x="0" y="89662"/>
                </a:lnTo>
                <a:lnTo>
                  <a:pt x="12445" y="104013"/>
                </a:lnTo>
                <a:lnTo>
                  <a:pt x="115315" y="14351"/>
                </a:lnTo>
                <a:lnTo>
                  <a:pt x="102869" y="0"/>
                </a:lnTo>
                <a:close/>
              </a:path>
            </a:pathLst>
          </a:custGeom>
          <a:solidFill>
            <a:srgbClr val="5B5D6B"/>
          </a:solidFill>
        </p:spPr>
        <p:txBody>
          <a:bodyPr wrap="square" lIns="0" tIns="0" rIns="0" bIns="0" rtlCol="0"/>
          <a:lstStyle/>
          <a:p>
            <a:endParaRPr dirty="0"/>
          </a:p>
        </p:txBody>
      </p:sp>
      <p:sp>
        <p:nvSpPr>
          <p:cNvPr id="77" name="object 77"/>
          <p:cNvSpPr/>
          <p:nvPr/>
        </p:nvSpPr>
        <p:spPr>
          <a:xfrm>
            <a:off x="1677416" y="4043679"/>
            <a:ext cx="115570" cy="104139"/>
          </a:xfrm>
          <a:custGeom>
            <a:avLst/>
            <a:gdLst/>
            <a:ahLst/>
            <a:cxnLst/>
            <a:rect l="l" t="t" r="r" b="b"/>
            <a:pathLst>
              <a:path w="115569" h="104139">
                <a:moveTo>
                  <a:pt x="102869" y="0"/>
                </a:moveTo>
                <a:lnTo>
                  <a:pt x="0" y="89789"/>
                </a:lnTo>
                <a:lnTo>
                  <a:pt x="12572" y="104140"/>
                </a:lnTo>
                <a:lnTo>
                  <a:pt x="115442" y="14351"/>
                </a:lnTo>
                <a:lnTo>
                  <a:pt x="102869" y="0"/>
                </a:lnTo>
                <a:close/>
              </a:path>
            </a:pathLst>
          </a:custGeom>
          <a:solidFill>
            <a:srgbClr val="5B5D6B"/>
          </a:solidFill>
        </p:spPr>
        <p:txBody>
          <a:bodyPr wrap="square" lIns="0" tIns="0" rIns="0" bIns="0" rtlCol="0"/>
          <a:lstStyle/>
          <a:p>
            <a:endParaRPr dirty="0"/>
          </a:p>
        </p:txBody>
      </p:sp>
      <p:sp>
        <p:nvSpPr>
          <p:cNvPr id="78" name="object 78"/>
          <p:cNvSpPr/>
          <p:nvPr/>
        </p:nvSpPr>
        <p:spPr>
          <a:xfrm>
            <a:off x="1704720" y="4070730"/>
            <a:ext cx="118110" cy="100965"/>
          </a:xfrm>
          <a:custGeom>
            <a:avLst/>
            <a:gdLst/>
            <a:ahLst/>
            <a:cxnLst/>
            <a:rect l="l" t="t" r="r" b="b"/>
            <a:pathLst>
              <a:path w="118110" h="100964">
                <a:moveTo>
                  <a:pt x="106045" y="0"/>
                </a:moveTo>
                <a:lnTo>
                  <a:pt x="0" y="85979"/>
                </a:lnTo>
                <a:lnTo>
                  <a:pt x="11937" y="100838"/>
                </a:lnTo>
                <a:lnTo>
                  <a:pt x="117983" y="14859"/>
                </a:lnTo>
                <a:lnTo>
                  <a:pt x="106045" y="0"/>
                </a:lnTo>
                <a:close/>
              </a:path>
            </a:pathLst>
          </a:custGeom>
          <a:solidFill>
            <a:srgbClr val="5B5D6B"/>
          </a:solidFill>
        </p:spPr>
        <p:txBody>
          <a:bodyPr wrap="square" lIns="0" tIns="0" rIns="0" bIns="0" rtlCol="0"/>
          <a:lstStyle/>
          <a:p>
            <a:endParaRPr dirty="0"/>
          </a:p>
        </p:txBody>
      </p:sp>
      <p:sp>
        <p:nvSpPr>
          <p:cNvPr id="79" name="object 79"/>
          <p:cNvSpPr/>
          <p:nvPr/>
        </p:nvSpPr>
        <p:spPr>
          <a:xfrm>
            <a:off x="771525" y="4068698"/>
            <a:ext cx="285750" cy="240029"/>
          </a:xfrm>
          <a:custGeom>
            <a:avLst/>
            <a:gdLst/>
            <a:ahLst/>
            <a:cxnLst/>
            <a:rect l="l" t="t" r="r" b="b"/>
            <a:pathLst>
              <a:path w="285750" h="240029">
                <a:moveTo>
                  <a:pt x="146950" y="73151"/>
                </a:moveTo>
                <a:lnTo>
                  <a:pt x="101600" y="73151"/>
                </a:lnTo>
                <a:lnTo>
                  <a:pt x="149225" y="239775"/>
                </a:lnTo>
                <a:lnTo>
                  <a:pt x="204787" y="239775"/>
                </a:lnTo>
                <a:lnTo>
                  <a:pt x="227000" y="177926"/>
                </a:lnTo>
                <a:lnTo>
                  <a:pt x="177800" y="177926"/>
                </a:lnTo>
                <a:lnTo>
                  <a:pt x="146950" y="73151"/>
                </a:lnTo>
                <a:close/>
              </a:path>
              <a:path w="285750" h="240029">
                <a:moveTo>
                  <a:pt x="125412" y="0"/>
                </a:moveTo>
                <a:lnTo>
                  <a:pt x="76200" y="0"/>
                </a:lnTo>
                <a:lnTo>
                  <a:pt x="0" y="228726"/>
                </a:lnTo>
                <a:lnTo>
                  <a:pt x="44450" y="233425"/>
                </a:lnTo>
                <a:lnTo>
                  <a:pt x="101600" y="73151"/>
                </a:lnTo>
                <a:lnTo>
                  <a:pt x="146950" y="73151"/>
                </a:lnTo>
                <a:lnTo>
                  <a:pt x="125412" y="0"/>
                </a:lnTo>
                <a:close/>
              </a:path>
              <a:path w="285750" h="240029">
                <a:moveTo>
                  <a:pt x="285750" y="14350"/>
                </a:moveTo>
                <a:lnTo>
                  <a:pt x="234950" y="15875"/>
                </a:lnTo>
                <a:lnTo>
                  <a:pt x="177800" y="177926"/>
                </a:lnTo>
                <a:lnTo>
                  <a:pt x="227000" y="177926"/>
                </a:lnTo>
                <a:lnTo>
                  <a:pt x="285750" y="14350"/>
                </a:lnTo>
                <a:close/>
              </a:path>
            </a:pathLst>
          </a:custGeom>
          <a:solidFill>
            <a:srgbClr val="5B5D6B"/>
          </a:solidFill>
        </p:spPr>
        <p:txBody>
          <a:bodyPr wrap="square" lIns="0" tIns="0" rIns="0" bIns="0" rtlCol="0"/>
          <a:lstStyle/>
          <a:p>
            <a:endParaRPr dirty="0"/>
          </a:p>
        </p:txBody>
      </p:sp>
      <p:sp>
        <p:nvSpPr>
          <p:cNvPr id="80" name="object 80"/>
          <p:cNvSpPr/>
          <p:nvPr/>
        </p:nvSpPr>
        <p:spPr>
          <a:xfrm>
            <a:off x="293331" y="4071111"/>
            <a:ext cx="671195" cy="1840230"/>
          </a:xfrm>
          <a:custGeom>
            <a:avLst/>
            <a:gdLst/>
            <a:ahLst/>
            <a:cxnLst/>
            <a:rect l="l" t="t" r="r" b="b"/>
            <a:pathLst>
              <a:path w="671194" h="1840229">
                <a:moveTo>
                  <a:pt x="652691" y="0"/>
                </a:moveTo>
                <a:lnTo>
                  <a:pt x="0" y="1833575"/>
                </a:lnTo>
                <a:lnTo>
                  <a:pt x="17945" y="1839963"/>
                </a:lnTo>
                <a:lnTo>
                  <a:pt x="670636" y="6350"/>
                </a:lnTo>
                <a:lnTo>
                  <a:pt x="652691" y="0"/>
                </a:lnTo>
                <a:close/>
              </a:path>
            </a:pathLst>
          </a:custGeom>
          <a:solidFill>
            <a:srgbClr val="5B5D6B"/>
          </a:solidFill>
        </p:spPr>
        <p:txBody>
          <a:bodyPr wrap="square" lIns="0" tIns="0" rIns="0" bIns="0" rtlCol="0"/>
          <a:lstStyle/>
          <a:p>
            <a:endParaRPr dirty="0"/>
          </a:p>
        </p:txBody>
      </p:sp>
      <p:sp>
        <p:nvSpPr>
          <p:cNvPr id="81" name="object 81"/>
          <p:cNvSpPr/>
          <p:nvPr/>
        </p:nvSpPr>
        <p:spPr>
          <a:xfrm>
            <a:off x="7662" y="4937505"/>
            <a:ext cx="1634489" cy="132715"/>
          </a:xfrm>
          <a:custGeom>
            <a:avLst/>
            <a:gdLst/>
            <a:ahLst/>
            <a:cxnLst/>
            <a:rect l="l" t="t" r="r" b="b"/>
            <a:pathLst>
              <a:path w="1634489" h="132714">
                <a:moveTo>
                  <a:pt x="1322" y="0"/>
                </a:moveTo>
                <a:lnTo>
                  <a:pt x="0" y="19050"/>
                </a:lnTo>
                <a:lnTo>
                  <a:pt x="1632796" y="132588"/>
                </a:lnTo>
                <a:lnTo>
                  <a:pt x="1634066" y="113538"/>
                </a:lnTo>
                <a:lnTo>
                  <a:pt x="1322" y="0"/>
                </a:lnTo>
                <a:close/>
              </a:path>
            </a:pathLst>
          </a:custGeom>
          <a:solidFill>
            <a:srgbClr val="5B5D6B"/>
          </a:solidFill>
        </p:spPr>
        <p:txBody>
          <a:bodyPr wrap="square" lIns="0" tIns="0" rIns="0" bIns="0" rtlCol="0"/>
          <a:lstStyle/>
          <a:p>
            <a:endParaRPr dirty="0"/>
          </a:p>
        </p:txBody>
      </p:sp>
      <p:sp>
        <p:nvSpPr>
          <p:cNvPr id="82" name="object 82"/>
          <p:cNvSpPr/>
          <p:nvPr/>
        </p:nvSpPr>
        <p:spPr>
          <a:xfrm>
            <a:off x="1455038" y="3880484"/>
            <a:ext cx="98425" cy="109855"/>
          </a:xfrm>
          <a:custGeom>
            <a:avLst/>
            <a:gdLst/>
            <a:ahLst/>
            <a:cxnLst/>
            <a:rect l="l" t="t" r="r" b="b"/>
            <a:pathLst>
              <a:path w="98425" h="109854">
                <a:moveTo>
                  <a:pt x="83820" y="0"/>
                </a:moveTo>
                <a:lnTo>
                  <a:pt x="0" y="97408"/>
                </a:lnTo>
                <a:lnTo>
                  <a:pt x="14351" y="109854"/>
                </a:lnTo>
                <a:lnTo>
                  <a:pt x="98298" y="12445"/>
                </a:lnTo>
                <a:lnTo>
                  <a:pt x="83820" y="0"/>
                </a:lnTo>
                <a:close/>
              </a:path>
            </a:pathLst>
          </a:custGeom>
          <a:solidFill>
            <a:srgbClr val="5B5D6B"/>
          </a:solidFill>
        </p:spPr>
        <p:txBody>
          <a:bodyPr wrap="square" lIns="0" tIns="0" rIns="0" bIns="0" rtlCol="0"/>
          <a:lstStyle/>
          <a:p>
            <a:endParaRPr dirty="0"/>
          </a:p>
        </p:txBody>
      </p:sp>
      <p:sp>
        <p:nvSpPr>
          <p:cNvPr id="83" name="object 83"/>
          <p:cNvSpPr/>
          <p:nvPr/>
        </p:nvSpPr>
        <p:spPr>
          <a:xfrm>
            <a:off x="1491488" y="3901059"/>
            <a:ext cx="98425" cy="110489"/>
          </a:xfrm>
          <a:custGeom>
            <a:avLst/>
            <a:gdLst/>
            <a:ahLst/>
            <a:cxnLst/>
            <a:rect l="l" t="t" r="r" b="b"/>
            <a:pathLst>
              <a:path w="98425" h="110489">
                <a:moveTo>
                  <a:pt x="83947" y="0"/>
                </a:moveTo>
                <a:lnTo>
                  <a:pt x="0" y="97536"/>
                </a:lnTo>
                <a:lnTo>
                  <a:pt x="14478" y="109982"/>
                </a:lnTo>
                <a:lnTo>
                  <a:pt x="98298" y="12446"/>
                </a:lnTo>
                <a:lnTo>
                  <a:pt x="83947" y="0"/>
                </a:lnTo>
                <a:close/>
              </a:path>
            </a:pathLst>
          </a:custGeom>
          <a:solidFill>
            <a:srgbClr val="5B5D6B"/>
          </a:solidFill>
        </p:spPr>
        <p:txBody>
          <a:bodyPr wrap="square" lIns="0" tIns="0" rIns="0" bIns="0" rtlCol="0"/>
          <a:lstStyle/>
          <a:p>
            <a:endParaRPr dirty="0"/>
          </a:p>
        </p:txBody>
      </p:sp>
      <p:sp>
        <p:nvSpPr>
          <p:cNvPr id="84" name="object 84"/>
          <p:cNvSpPr/>
          <p:nvPr/>
        </p:nvSpPr>
        <p:spPr>
          <a:xfrm>
            <a:off x="1530985" y="3915536"/>
            <a:ext cx="103505" cy="116205"/>
          </a:xfrm>
          <a:custGeom>
            <a:avLst/>
            <a:gdLst/>
            <a:ahLst/>
            <a:cxnLst/>
            <a:rect l="l" t="t" r="r" b="b"/>
            <a:pathLst>
              <a:path w="103505" h="116204">
                <a:moveTo>
                  <a:pt x="89027" y="0"/>
                </a:moveTo>
                <a:lnTo>
                  <a:pt x="0" y="103505"/>
                </a:lnTo>
                <a:lnTo>
                  <a:pt x="14478" y="115950"/>
                </a:lnTo>
                <a:lnTo>
                  <a:pt x="103504" y="12445"/>
                </a:lnTo>
                <a:lnTo>
                  <a:pt x="89027" y="0"/>
                </a:lnTo>
                <a:close/>
              </a:path>
            </a:pathLst>
          </a:custGeom>
          <a:solidFill>
            <a:srgbClr val="5B5D6B"/>
          </a:solidFill>
        </p:spPr>
        <p:txBody>
          <a:bodyPr wrap="square" lIns="0" tIns="0" rIns="0" bIns="0" rtlCol="0"/>
          <a:lstStyle/>
          <a:p>
            <a:endParaRPr dirty="0"/>
          </a:p>
        </p:txBody>
      </p:sp>
      <p:sp>
        <p:nvSpPr>
          <p:cNvPr id="85" name="object 85"/>
          <p:cNvSpPr/>
          <p:nvPr/>
        </p:nvSpPr>
        <p:spPr>
          <a:xfrm>
            <a:off x="1559052" y="3938015"/>
            <a:ext cx="111125" cy="109220"/>
          </a:xfrm>
          <a:custGeom>
            <a:avLst/>
            <a:gdLst/>
            <a:ahLst/>
            <a:cxnLst/>
            <a:rect l="l" t="t" r="r" b="b"/>
            <a:pathLst>
              <a:path w="111125" h="109220">
                <a:moveTo>
                  <a:pt x="97535" y="0"/>
                </a:moveTo>
                <a:lnTo>
                  <a:pt x="0" y="95503"/>
                </a:lnTo>
                <a:lnTo>
                  <a:pt x="13334" y="109092"/>
                </a:lnTo>
                <a:lnTo>
                  <a:pt x="110871" y="13588"/>
                </a:lnTo>
                <a:lnTo>
                  <a:pt x="97535" y="0"/>
                </a:lnTo>
                <a:close/>
              </a:path>
            </a:pathLst>
          </a:custGeom>
          <a:solidFill>
            <a:srgbClr val="5B5D6B"/>
          </a:solidFill>
        </p:spPr>
        <p:txBody>
          <a:bodyPr wrap="square" lIns="0" tIns="0" rIns="0" bIns="0" rtlCol="0"/>
          <a:lstStyle/>
          <a:p>
            <a:endParaRPr dirty="0"/>
          </a:p>
        </p:txBody>
      </p:sp>
      <p:sp>
        <p:nvSpPr>
          <p:cNvPr id="86" name="object 86"/>
          <p:cNvSpPr/>
          <p:nvPr/>
        </p:nvSpPr>
        <p:spPr>
          <a:xfrm>
            <a:off x="1273047" y="3804284"/>
            <a:ext cx="74930" cy="113030"/>
          </a:xfrm>
          <a:custGeom>
            <a:avLst/>
            <a:gdLst/>
            <a:ahLst/>
            <a:cxnLst/>
            <a:rect l="l" t="t" r="r" b="b"/>
            <a:pathLst>
              <a:path w="74930" h="113029">
                <a:moveTo>
                  <a:pt x="58293" y="0"/>
                </a:moveTo>
                <a:lnTo>
                  <a:pt x="0" y="103758"/>
                </a:lnTo>
                <a:lnTo>
                  <a:pt x="16510" y="113029"/>
                </a:lnTo>
                <a:lnTo>
                  <a:pt x="74930" y="9270"/>
                </a:lnTo>
                <a:lnTo>
                  <a:pt x="58293" y="0"/>
                </a:lnTo>
                <a:close/>
              </a:path>
            </a:pathLst>
          </a:custGeom>
          <a:solidFill>
            <a:srgbClr val="5B5D6B"/>
          </a:solidFill>
        </p:spPr>
        <p:txBody>
          <a:bodyPr wrap="square" lIns="0" tIns="0" rIns="0" bIns="0" rtlCol="0"/>
          <a:lstStyle/>
          <a:p>
            <a:endParaRPr dirty="0"/>
          </a:p>
        </p:txBody>
      </p:sp>
      <p:sp>
        <p:nvSpPr>
          <p:cNvPr id="87" name="object 87"/>
          <p:cNvSpPr/>
          <p:nvPr/>
        </p:nvSpPr>
        <p:spPr>
          <a:xfrm>
            <a:off x="1315847" y="3816984"/>
            <a:ext cx="74930" cy="113030"/>
          </a:xfrm>
          <a:custGeom>
            <a:avLst/>
            <a:gdLst/>
            <a:ahLst/>
            <a:cxnLst/>
            <a:rect l="l" t="t" r="r" b="b"/>
            <a:pathLst>
              <a:path w="74930" h="113029">
                <a:moveTo>
                  <a:pt x="58419" y="0"/>
                </a:moveTo>
                <a:lnTo>
                  <a:pt x="0" y="103758"/>
                </a:lnTo>
                <a:lnTo>
                  <a:pt x="16637" y="113029"/>
                </a:lnTo>
                <a:lnTo>
                  <a:pt x="74930" y="9270"/>
                </a:lnTo>
                <a:lnTo>
                  <a:pt x="58419" y="0"/>
                </a:lnTo>
                <a:close/>
              </a:path>
            </a:pathLst>
          </a:custGeom>
          <a:solidFill>
            <a:srgbClr val="5B5D6B"/>
          </a:solidFill>
        </p:spPr>
        <p:txBody>
          <a:bodyPr wrap="square" lIns="0" tIns="0" rIns="0" bIns="0" rtlCol="0"/>
          <a:lstStyle/>
          <a:p>
            <a:endParaRPr dirty="0"/>
          </a:p>
        </p:txBody>
      </p:sp>
      <p:sp>
        <p:nvSpPr>
          <p:cNvPr id="88" name="object 88"/>
          <p:cNvSpPr/>
          <p:nvPr/>
        </p:nvSpPr>
        <p:spPr>
          <a:xfrm>
            <a:off x="1351407" y="3824732"/>
            <a:ext cx="83820" cy="120014"/>
          </a:xfrm>
          <a:custGeom>
            <a:avLst/>
            <a:gdLst/>
            <a:ahLst/>
            <a:cxnLst/>
            <a:rect l="l" t="t" r="r" b="b"/>
            <a:pathLst>
              <a:path w="83819" h="120014">
                <a:moveTo>
                  <a:pt x="67056" y="0"/>
                </a:moveTo>
                <a:lnTo>
                  <a:pt x="0" y="109728"/>
                </a:lnTo>
                <a:lnTo>
                  <a:pt x="16256" y="119761"/>
                </a:lnTo>
                <a:lnTo>
                  <a:pt x="83312" y="10033"/>
                </a:lnTo>
                <a:lnTo>
                  <a:pt x="67056" y="0"/>
                </a:lnTo>
                <a:close/>
              </a:path>
            </a:pathLst>
          </a:custGeom>
          <a:solidFill>
            <a:srgbClr val="5B5D6B"/>
          </a:solidFill>
        </p:spPr>
        <p:txBody>
          <a:bodyPr wrap="square" lIns="0" tIns="0" rIns="0" bIns="0" rtlCol="0"/>
          <a:lstStyle/>
          <a:p>
            <a:endParaRPr dirty="0"/>
          </a:p>
        </p:txBody>
      </p:sp>
      <p:sp>
        <p:nvSpPr>
          <p:cNvPr id="89" name="object 89"/>
          <p:cNvSpPr/>
          <p:nvPr/>
        </p:nvSpPr>
        <p:spPr>
          <a:xfrm>
            <a:off x="1386966" y="3846195"/>
            <a:ext cx="92075" cy="114935"/>
          </a:xfrm>
          <a:custGeom>
            <a:avLst/>
            <a:gdLst/>
            <a:ahLst/>
            <a:cxnLst/>
            <a:rect l="l" t="t" r="r" b="b"/>
            <a:pathLst>
              <a:path w="92075" h="114935">
                <a:moveTo>
                  <a:pt x="76200" y="0"/>
                </a:moveTo>
                <a:lnTo>
                  <a:pt x="0" y="103631"/>
                </a:lnTo>
                <a:lnTo>
                  <a:pt x="15367" y="114934"/>
                </a:lnTo>
                <a:lnTo>
                  <a:pt x="91567" y="11302"/>
                </a:lnTo>
                <a:lnTo>
                  <a:pt x="76200" y="0"/>
                </a:lnTo>
                <a:close/>
              </a:path>
            </a:pathLst>
          </a:custGeom>
          <a:solidFill>
            <a:srgbClr val="5B5D6B"/>
          </a:solidFill>
        </p:spPr>
        <p:txBody>
          <a:bodyPr wrap="square" lIns="0" tIns="0" rIns="0" bIns="0" rtlCol="0"/>
          <a:lstStyle/>
          <a:p>
            <a:endParaRPr dirty="0"/>
          </a:p>
        </p:txBody>
      </p:sp>
      <p:sp>
        <p:nvSpPr>
          <p:cNvPr id="90" name="object 90"/>
          <p:cNvSpPr/>
          <p:nvPr/>
        </p:nvSpPr>
        <p:spPr>
          <a:xfrm>
            <a:off x="1062647" y="3753611"/>
            <a:ext cx="54610" cy="119380"/>
          </a:xfrm>
          <a:custGeom>
            <a:avLst/>
            <a:gdLst/>
            <a:ahLst/>
            <a:cxnLst/>
            <a:rect l="l" t="t" r="r" b="b"/>
            <a:pathLst>
              <a:path w="54609" h="119379">
                <a:moveTo>
                  <a:pt x="36194" y="0"/>
                </a:moveTo>
                <a:lnTo>
                  <a:pt x="0" y="113411"/>
                </a:lnTo>
                <a:lnTo>
                  <a:pt x="18148" y="119125"/>
                </a:lnTo>
                <a:lnTo>
                  <a:pt x="54343" y="5714"/>
                </a:lnTo>
                <a:lnTo>
                  <a:pt x="36194" y="0"/>
                </a:lnTo>
                <a:close/>
              </a:path>
            </a:pathLst>
          </a:custGeom>
          <a:solidFill>
            <a:srgbClr val="5B5D6B"/>
          </a:solidFill>
        </p:spPr>
        <p:txBody>
          <a:bodyPr wrap="square" lIns="0" tIns="0" rIns="0" bIns="0" rtlCol="0"/>
          <a:lstStyle/>
          <a:p>
            <a:endParaRPr dirty="0"/>
          </a:p>
        </p:txBody>
      </p:sp>
      <p:sp>
        <p:nvSpPr>
          <p:cNvPr id="91" name="object 91"/>
          <p:cNvSpPr/>
          <p:nvPr/>
        </p:nvSpPr>
        <p:spPr>
          <a:xfrm>
            <a:off x="1105738" y="3763390"/>
            <a:ext cx="57150" cy="118745"/>
          </a:xfrm>
          <a:custGeom>
            <a:avLst/>
            <a:gdLst/>
            <a:ahLst/>
            <a:cxnLst/>
            <a:rect l="l" t="t" r="r" b="b"/>
            <a:pathLst>
              <a:path w="57150" h="118745">
                <a:moveTo>
                  <a:pt x="39077" y="0"/>
                </a:moveTo>
                <a:lnTo>
                  <a:pt x="0" y="112394"/>
                </a:lnTo>
                <a:lnTo>
                  <a:pt x="17983" y="118617"/>
                </a:lnTo>
                <a:lnTo>
                  <a:pt x="57073" y="6222"/>
                </a:lnTo>
                <a:lnTo>
                  <a:pt x="39077" y="0"/>
                </a:lnTo>
                <a:close/>
              </a:path>
            </a:pathLst>
          </a:custGeom>
          <a:solidFill>
            <a:srgbClr val="5B5D6B"/>
          </a:solidFill>
        </p:spPr>
        <p:txBody>
          <a:bodyPr wrap="square" lIns="0" tIns="0" rIns="0" bIns="0" rtlCol="0"/>
          <a:lstStyle/>
          <a:p>
            <a:endParaRPr dirty="0"/>
          </a:p>
        </p:txBody>
      </p:sp>
      <p:sp>
        <p:nvSpPr>
          <p:cNvPr id="92" name="object 92"/>
          <p:cNvSpPr/>
          <p:nvPr/>
        </p:nvSpPr>
        <p:spPr>
          <a:xfrm>
            <a:off x="1153363" y="3771265"/>
            <a:ext cx="57150" cy="118745"/>
          </a:xfrm>
          <a:custGeom>
            <a:avLst/>
            <a:gdLst/>
            <a:ahLst/>
            <a:cxnLst/>
            <a:rect l="l" t="t" r="r" b="b"/>
            <a:pathLst>
              <a:path w="57150" h="118745">
                <a:moveTo>
                  <a:pt x="39077" y="0"/>
                </a:moveTo>
                <a:lnTo>
                  <a:pt x="0" y="112522"/>
                </a:lnTo>
                <a:lnTo>
                  <a:pt x="17983" y="118745"/>
                </a:lnTo>
                <a:lnTo>
                  <a:pt x="57073" y="6223"/>
                </a:lnTo>
                <a:lnTo>
                  <a:pt x="39077" y="0"/>
                </a:lnTo>
                <a:close/>
              </a:path>
            </a:pathLst>
          </a:custGeom>
          <a:solidFill>
            <a:srgbClr val="5B5D6B"/>
          </a:solidFill>
        </p:spPr>
        <p:txBody>
          <a:bodyPr wrap="square" lIns="0" tIns="0" rIns="0" bIns="0" rtlCol="0"/>
          <a:lstStyle/>
          <a:p>
            <a:endParaRPr dirty="0"/>
          </a:p>
        </p:txBody>
      </p:sp>
      <p:sp>
        <p:nvSpPr>
          <p:cNvPr id="93" name="object 93"/>
          <p:cNvSpPr/>
          <p:nvPr/>
        </p:nvSpPr>
        <p:spPr>
          <a:xfrm>
            <a:off x="1197038" y="3778630"/>
            <a:ext cx="65405" cy="116839"/>
          </a:xfrm>
          <a:custGeom>
            <a:avLst/>
            <a:gdLst/>
            <a:ahLst/>
            <a:cxnLst/>
            <a:rect l="l" t="t" r="r" b="b"/>
            <a:pathLst>
              <a:path w="65405" h="116839">
                <a:moveTo>
                  <a:pt x="47498" y="0"/>
                </a:moveTo>
                <a:lnTo>
                  <a:pt x="0" y="109093"/>
                </a:lnTo>
                <a:lnTo>
                  <a:pt x="17462" y="116713"/>
                </a:lnTo>
                <a:lnTo>
                  <a:pt x="64960" y="7620"/>
                </a:lnTo>
                <a:lnTo>
                  <a:pt x="47498" y="0"/>
                </a:lnTo>
                <a:close/>
              </a:path>
            </a:pathLst>
          </a:custGeom>
          <a:solidFill>
            <a:srgbClr val="5B5D6B"/>
          </a:solidFill>
        </p:spPr>
        <p:txBody>
          <a:bodyPr wrap="square" lIns="0" tIns="0" rIns="0" bIns="0" rtlCol="0"/>
          <a:lstStyle/>
          <a:p>
            <a:endParaRPr dirty="0"/>
          </a:p>
        </p:txBody>
      </p:sp>
      <p:sp>
        <p:nvSpPr>
          <p:cNvPr id="94" name="object 94"/>
          <p:cNvSpPr/>
          <p:nvPr/>
        </p:nvSpPr>
        <p:spPr>
          <a:xfrm>
            <a:off x="835342" y="3756025"/>
            <a:ext cx="36195" cy="111125"/>
          </a:xfrm>
          <a:custGeom>
            <a:avLst/>
            <a:gdLst/>
            <a:ahLst/>
            <a:cxnLst/>
            <a:rect l="l" t="t" r="r" b="b"/>
            <a:pathLst>
              <a:path w="36194" h="111125">
                <a:moveTo>
                  <a:pt x="17068" y="0"/>
                </a:moveTo>
                <a:lnTo>
                  <a:pt x="0" y="108204"/>
                </a:lnTo>
                <a:lnTo>
                  <a:pt x="18821" y="111125"/>
                </a:lnTo>
                <a:lnTo>
                  <a:pt x="35877" y="2920"/>
                </a:lnTo>
                <a:lnTo>
                  <a:pt x="17068" y="0"/>
                </a:lnTo>
                <a:close/>
              </a:path>
            </a:pathLst>
          </a:custGeom>
          <a:solidFill>
            <a:srgbClr val="5B5D6B"/>
          </a:solidFill>
        </p:spPr>
        <p:txBody>
          <a:bodyPr wrap="square" lIns="0" tIns="0" rIns="0" bIns="0" rtlCol="0"/>
          <a:lstStyle/>
          <a:p>
            <a:endParaRPr dirty="0"/>
          </a:p>
        </p:txBody>
      </p:sp>
      <p:sp>
        <p:nvSpPr>
          <p:cNvPr id="95" name="object 95"/>
          <p:cNvSpPr/>
          <p:nvPr/>
        </p:nvSpPr>
        <p:spPr>
          <a:xfrm>
            <a:off x="883869" y="3748151"/>
            <a:ext cx="43815" cy="120650"/>
          </a:xfrm>
          <a:custGeom>
            <a:avLst/>
            <a:gdLst/>
            <a:ahLst/>
            <a:cxnLst/>
            <a:rect l="l" t="t" r="r" b="b"/>
            <a:pathLst>
              <a:path w="43815" h="120650">
                <a:moveTo>
                  <a:pt x="24980" y="0"/>
                </a:moveTo>
                <a:lnTo>
                  <a:pt x="0" y="116459"/>
                </a:lnTo>
                <a:lnTo>
                  <a:pt x="18618" y="120523"/>
                </a:lnTo>
                <a:lnTo>
                  <a:pt x="43599" y="4063"/>
                </a:lnTo>
                <a:lnTo>
                  <a:pt x="24980" y="0"/>
                </a:lnTo>
                <a:close/>
              </a:path>
            </a:pathLst>
          </a:custGeom>
          <a:solidFill>
            <a:srgbClr val="5B5D6B"/>
          </a:solidFill>
        </p:spPr>
        <p:txBody>
          <a:bodyPr wrap="square" lIns="0" tIns="0" rIns="0" bIns="0" rtlCol="0"/>
          <a:lstStyle/>
          <a:p>
            <a:endParaRPr dirty="0"/>
          </a:p>
        </p:txBody>
      </p:sp>
      <p:sp>
        <p:nvSpPr>
          <p:cNvPr id="96" name="object 96"/>
          <p:cNvSpPr/>
          <p:nvPr/>
        </p:nvSpPr>
        <p:spPr>
          <a:xfrm>
            <a:off x="931062" y="3743452"/>
            <a:ext cx="45085" cy="120650"/>
          </a:xfrm>
          <a:custGeom>
            <a:avLst/>
            <a:gdLst/>
            <a:ahLst/>
            <a:cxnLst/>
            <a:rect l="l" t="t" r="r" b="b"/>
            <a:pathLst>
              <a:path w="45084" h="120650">
                <a:moveTo>
                  <a:pt x="25869" y="0"/>
                </a:moveTo>
                <a:lnTo>
                  <a:pt x="0" y="116205"/>
                </a:lnTo>
                <a:lnTo>
                  <a:pt x="18592" y="120396"/>
                </a:lnTo>
                <a:lnTo>
                  <a:pt x="44475" y="4191"/>
                </a:lnTo>
                <a:lnTo>
                  <a:pt x="25869" y="0"/>
                </a:lnTo>
                <a:close/>
              </a:path>
            </a:pathLst>
          </a:custGeom>
          <a:solidFill>
            <a:srgbClr val="5B5D6B"/>
          </a:solidFill>
        </p:spPr>
        <p:txBody>
          <a:bodyPr wrap="square" lIns="0" tIns="0" rIns="0" bIns="0" rtlCol="0"/>
          <a:lstStyle/>
          <a:p>
            <a:endParaRPr dirty="0"/>
          </a:p>
        </p:txBody>
      </p:sp>
      <p:sp>
        <p:nvSpPr>
          <p:cNvPr id="97" name="object 97"/>
          <p:cNvSpPr/>
          <p:nvPr/>
        </p:nvSpPr>
        <p:spPr>
          <a:xfrm>
            <a:off x="979195" y="3745103"/>
            <a:ext cx="46990" cy="120650"/>
          </a:xfrm>
          <a:custGeom>
            <a:avLst/>
            <a:gdLst/>
            <a:ahLst/>
            <a:cxnLst/>
            <a:rect l="l" t="t" r="r" b="b"/>
            <a:pathLst>
              <a:path w="46990" h="120650">
                <a:moveTo>
                  <a:pt x="28105" y="0"/>
                </a:moveTo>
                <a:lnTo>
                  <a:pt x="0" y="115697"/>
                </a:lnTo>
                <a:lnTo>
                  <a:pt x="18516" y="120269"/>
                </a:lnTo>
                <a:lnTo>
                  <a:pt x="46621" y="4572"/>
                </a:lnTo>
                <a:lnTo>
                  <a:pt x="28105" y="0"/>
                </a:lnTo>
                <a:close/>
              </a:path>
            </a:pathLst>
          </a:custGeom>
          <a:solidFill>
            <a:srgbClr val="5B5D6B"/>
          </a:solidFill>
        </p:spPr>
        <p:txBody>
          <a:bodyPr wrap="square" lIns="0" tIns="0" rIns="0" bIns="0" rtlCol="0"/>
          <a:lstStyle/>
          <a:p>
            <a:endParaRPr dirty="0"/>
          </a:p>
        </p:txBody>
      </p:sp>
      <p:sp>
        <p:nvSpPr>
          <p:cNvPr id="98" name="object 98"/>
          <p:cNvSpPr/>
          <p:nvPr/>
        </p:nvSpPr>
        <p:spPr>
          <a:xfrm>
            <a:off x="605561" y="3786504"/>
            <a:ext cx="26034" cy="110489"/>
          </a:xfrm>
          <a:custGeom>
            <a:avLst/>
            <a:gdLst/>
            <a:ahLst/>
            <a:cxnLst/>
            <a:rect l="l" t="t" r="r" b="b"/>
            <a:pathLst>
              <a:path w="26034" h="110489">
                <a:moveTo>
                  <a:pt x="6527" y="0"/>
                </a:moveTo>
                <a:lnTo>
                  <a:pt x="0" y="109347"/>
                </a:lnTo>
                <a:lnTo>
                  <a:pt x="19011" y="110490"/>
                </a:lnTo>
                <a:lnTo>
                  <a:pt x="25539" y="1143"/>
                </a:lnTo>
                <a:lnTo>
                  <a:pt x="6527" y="0"/>
                </a:lnTo>
                <a:close/>
              </a:path>
            </a:pathLst>
          </a:custGeom>
          <a:solidFill>
            <a:srgbClr val="5B5D6B"/>
          </a:solidFill>
        </p:spPr>
        <p:txBody>
          <a:bodyPr wrap="square" lIns="0" tIns="0" rIns="0" bIns="0" rtlCol="0"/>
          <a:lstStyle/>
          <a:p>
            <a:endParaRPr dirty="0"/>
          </a:p>
        </p:txBody>
      </p:sp>
      <p:sp>
        <p:nvSpPr>
          <p:cNvPr id="99" name="object 99"/>
          <p:cNvSpPr/>
          <p:nvPr/>
        </p:nvSpPr>
        <p:spPr>
          <a:xfrm>
            <a:off x="665956" y="3778884"/>
            <a:ext cx="0" cy="109855"/>
          </a:xfrm>
          <a:custGeom>
            <a:avLst/>
            <a:gdLst/>
            <a:ahLst/>
            <a:cxnLst/>
            <a:rect l="l" t="t" r="r" b="b"/>
            <a:pathLst>
              <a:path h="109854">
                <a:moveTo>
                  <a:pt x="0" y="0"/>
                </a:moveTo>
                <a:lnTo>
                  <a:pt x="0" y="109854"/>
                </a:lnTo>
              </a:path>
            </a:pathLst>
          </a:custGeom>
          <a:ln w="20307">
            <a:solidFill>
              <a:srgbClr val="5B5D6B"/>
            </a:solidFill>
          </a:ln>
        </p:spPr>
        <p:txBody>
          <a:bodyPr wrap="square" lIns="0" tIns="0" rIns="0" bIns="0" rtlCol="0"/>
          <a:lstStyle/>
          <a:p>
            <a:endParaRPr dirty="0"/>
          </a:p>
        </p:txBody>
      </p:sp>
      <p:sp>
        <p:nvSpPr>
          <p:cNvPr id="100" name="object 100"/>
          <p:cNvSpPr/>
          <p:nvPr/>
        </p:nvSpPr>
        <p:spPr>
          <a:xfrm>
            <a:off x="707059" y="3772408"/>
            <a:ext cx="22860" cy="110489"/>
          </a:xfrm>
          <a:custGeom>
            <a:avLst/>
            <a:gdLst/>
            <a:ahLst/>
            <a:cxnLst/>
            <a:rect l="l" t="t" r="r" b="b"/>
            <a:pathLst>
              <a:path w="22859" h="110489">
                <a:moveTo>
                  <a:pt x="3530" y="0"/>
                </a:moveTo>
                <a:lnTo>
                  <a:pt x="0" y="109474"/>
                </a:lnTo>
                <a:lnTo>
                  <a:pt x="19037" y="110109"/>
                </a:lnTo>
                <a:lnTo>
                  <a:pt x="22567" y="635"/>
                </a:lnTo>
                <a:lnTo>
                  <a:pt x="3530" y="0"/>
                </a:lnTo>
                <a:close/>
              </a:path>
            </a:pathLst>
          </a:custGeom>
          <a:solidFill>
            <a:srgbClr val="5B5D6B"/>
          </a:solidFill>
        </p:spPr>
        <p:txBody>
          <a:bodyPr wrap="square" lIns="0" tIns="0" rIns="0" bIns="0" rtlCol="0"/>
          <a:lstStyle/>
          <a:p>
            <a:endParaRPr dirty="0"/>
          </a:p>
        </p:txBody>
      </p:sp>
      <p:sp>
        <p:nvSpPr>
          <p:cNvPr id="101" name="object 101"/>
          <p:cNvSpPr/>
          <p:nvPr/>
        </p:nvSpPr>
        <p:spPr>
          <a:xfrm>
            <a:off x="754316" y="3764279"/>
            <a:ext cx="26670" cy="110489"/>
          </a:xfrm>
          <a:custGeom>
            <a:avLst/>
            <a:gdLst/>
            <a:ahLst/>
            <a:cxnLst/>
            <a:rect l="l" t="t" r="r" b="b"/>
            <a:pathLst>
              <a:path w="26670" h="110489">
                <a:moveTo>
                  <a:pt x="7480" y="0"/>
                </a:moveTo>
                <a:lnTo>
                  <a:pt x="0" y="109220"/>
                </a:lnTo>
                <a:lnTo>
                  <a:pt x="18999" y="110490"/>
                </a:lnTo>
                <a:lnTo>
                  <a:pt x="26492" y="1270"/>
                </a:lnTo>
                <a:lnTo>
                  <a:pt x="7480" y="0"/>
                </a:lnTo>
                <a:close/>
              </a:path>
            </a:pathLst>
          </a:custGeom>
          <a:solidFill>
            <a:srgbClr val="5B5D6B"/>
          </a:solidFill>
        </p:spPr>
        <p:txBody>
          <a:bodyPr wrap="square" lIns="0" tIns="0" rIns="0" bIns="0" rtlCol="0"/>
          <a:lstStyle/>
          <a:p>
            <a:endParaRPr dirty="0"/>
          </a:p>
        </p:txBody>
      </p:sp>
      <p:sp>
        <p:nvSpPr>
          <p:cNvPr id="102" name="object 102"/>
          <p:cNvSpPr/>
          <p:nvPr/>
        </p:nvSpPr>
        <p:spPr>
          <a:xfrm>
            <a:off x="357149" y="3860672"/>
            <a:ext cx="40005" cy="102235"/>
          </a:xfrm>
          <a:custGeom>
            <a:avLst/>
            <a:gdLst/>
            <a:ahLst/>
            <a:cxnLst/>
            <a:rect l="l" t="t" r="r" b="b"/>
            <a:pathLst>
              <a:path w="40004" h="102235">
                <a:moveTo>
                  <a:pt x="18618" y="0"/>
                </a:moveTo>
                <a:lnTo>
                  <a:pt x="0" y="4063"/>
                </a:lnTo>
                <a:lnTo>
                  <a:pt x="21145" y="101853"/>
                </a:lnTo>
                <a:lnTo>
                  <a:pt x="39763" y="97789"/>
                </a:lnTo>
                <a:lnTo>
                  <a:pt x="18618" y="0"/>
                </a:lnTo>
                <a:close/>
              </a:path>
            </a:pathLst>
          </a:custGeom>
          <a:solidFill>
            <a:srgbClr val="5B5D6B"/>
          </a:solidFill>
        </p:spPr>
        <p:txBody>
          <a:bodyPr wrap="square" lIns="0" tIns="0" rIns="0" bIns="0" rtlCol="0"/>
          <a:lstStyle/>
          <a:p>
            <a:endParaRPr dirty="0"/>
          </a:p>
        </p:txBody>
      </p:sp>
      <p:sp>
        <p:nvSpPr>
          <p:cNvPr id="103" name="object 103"/>
          <p:cNvSpPr/>
          <p:nvPr/>
        </p:nvSpPr>
        <p:spPr>
          <a:xfrm>
            <a:off x="405168" y="3844925"/>
            <a:ext cx="42545" cy="101600"/>
          </a:xfrm>
          <a:custGeom>
            <a:avLst/>
            <a:gdLst/>
            <a:ahLst/>
            <a:cxnLst/>
            <a:rect l="l" t="t" r="r" b="b"/>
            <a:pathLst>
              <a:path w="42545" h="101600">
                <a:moveTo>
                  <a:pt x="18503" y="0"/>
                </a:moveTo>
                <a:lnTo>
                  <a:pt x="0" y="4444"/>
                </a:lnTo>
                <a:lnTo>
                  <a:pt x="23647" y="101600"/>
                </a:lnTo>
                <a:lnTo>
                  <a:pt x="42151" y="97155"/>
                </a:lnTo>
                <a:lnTo>
                  <a:pt x="18503" y="0"/>
                </a:lnTo>
                <a:close/>
              </a:path>
            </a:pathLst>
          </a:custGeom>
          <a:solidFill>
            <a:srgbClr val="5B5D6B"/>
          </a:solidFill>
        </p:spPr>
        <p:txBody>
          <a:bodyPr wrap="square" lIns="0" tIns="0" rIns="0" bIns="0" rtlCol="0"/>
          <a:lstStyle/>
          <a:p>
            <a:endParaRPr dirty="0"/>
          </a:p>
        </p:txBody>
      </p:sp>
      <p:sp>
        <p:nvSpPr>
          <p:cNvPr id="104" name="object 104"/>
          <p:cNvSpPr/>
          <p:nvPr/>
        </p:nvSpPr>
        <p:spPr>
          <a:xfrm>
            <a:off x="452691" y="3828922"/>
            <a:ext cx="39370" cy="102235"/>
          </a:xfrm>
          <a:custGeom>
            <a:avLst/>
            <a:gdLst/>
            <a:ahLst/>
            <a:cxnLst/>
            <a:rect l="l" t="t" r="r" b="b"/>
            <a:pathLst>
              <a:path w="39370" h="102235">
                <a:moveTo>
                  <a:pt x="18643" y="0"/>
                </a:moveTo>
                <a:lnTo>
                  <a:pt x="0" y="3937"/>
                </a:lnTo>
                <a:lnTo>
                  <a:pt x="20535" y="101853"/>
                </a:lnTo>
                <a:lnTo>
                  <a:pt x="39179" y="97916"/>
                </a:lnTo>
                <a:lnTo>
                  <a:pt x="18643" y="0"/>
                </a:lnTo>
                <a:close/>
              </a:path>
            </a:pathLst>
          </a:custGeom>
          <a:solidFill>
            <a:srgbClr val="5B5D6B"/>
          </a:solidFill>
        </p:spPr>
        <p:txBody>
          <a:bodyPr wrap="square" lIns="0" tIns="0" rIns="0" bIns="0" rtlCol="0"/>
          <a:lstStyle/>
          <a:p>
            <a:endParaRPr dirty="0"/>
          </a:p>
        </p:txBody>
      </p:sp>
      <p:sp>
        <p:nvSpPr>
          <p:cNvPr id="105" name="object 105"/>
          <p:cNvSpPr/>
          <p:nvPr/>
        </p:nvSpPr>
        <p:spPr>
          <a:xfrm>
            <a:off x="500659" y="3806825"/>
            <a:ext cx="35560" cy="111125"/>
          </a:xfrm>
          <a:custGeom>
            <a:avLst/>
            <a:gdLst/>
            <a:ahLst/>
            <a:cxnLst/>
            <a:rect l="l" t="t" r="r" b="b"/>
            <a:pathLst>
              <a:path w="35559" h="111125">
                <a:moveTo>
                  <a:pt x="18834" y="0"/>
                </a:moveTo>
                <a:lnTo>
                  <a:pt x="0" y="2793"/>
                </a:lnTo>
                <a:lnTo>
                  <a:pt x="16484" y="111125"/>
                </a:lnTo>
                <a:lnTo>
                  <a:pt x="35318" y="108331"/>
                </a:lnTo>
                <a:lnTo>
                  <a:pt x="18834" y="0"/>
                </a:lnTo>
                <a:close/>
              </a:path>
            </a:pathLst>
          </a:custGeom>
          <a:solidFill>
            <a:srgbClr val="5B5D6B"/>
          </a:solidFill>
        </p:spPr>
        <p:txBody>
          <a:bodyPr wrap="square" lIns="0" tIns="0" rIns="0" bIns="0" rtlCol="0"/>
          <a:lstStyle/>
          <a:p>
            <a:endParaRPr dirty="0"/>
          </a:p>
        </p:txBody>
      </p:sp>
      <p:sp>
        <p:nvSpPr>
          <p:cNvPr id="106" name="object 106"/>
          <p:cNvSpPr/>
          <p:nvPr/>
        </p:nvSpPr>
        <p:spPr>
          <a:xfrm>
            <a:off x="22760" y="4008882"/>
            <a:ext cx="70485" cy="94615"/>
          </a:xfrm>
          <a:custGeom>
            <a:avLst/>
            <a:gdLst/>
            <a:ahLst/>
            <a:cxnLst/>
            <a:rect l="l" t="t" r="r" b="b"/>
            <a:pathLst>
              <a:path w="70485" h="94614">
                <a:moveTo>
                  <a:pt x="15986" y="0"/>
                </a:moveTo>
                <a:lnTo>
                  <a:pt x="0" y="10414"/>
                </a:lnTo>
                <a:lnTo>
                  <a:pt x="54380" y="94361"/>
                </a:lnTo>
                <a:lnTo>
                  <a:pt x="70368" y="83947"/>
                </a:lnTo>
                <a:lnTo>
                  <a:pt x="15986" y="0"/>
                </a:lnTo>
                <a:close/>
              </a:path>
            </a:pathLst>
          </a:custGeom>
          <a:solidFill>
            <a:srgbClr val="5B5D6B"/>
          </a:solidFill>
        </p:spPr>
        <p:txBody>
          <a:bodyPr wrap="square" lIns="0" tIns="0" rIns="0" bIns="0" rtlCol="0"/>
          <a:lstStyle/>
          <a:p>
            <a:endParaRPr dirty="0"/>
          </a:p>
        </p:txBody>
      </p:sp>
      <p:sp>
        <p:nvSpPr>
          <p:cNvPr id="107" name="object 107"/>
          <p:cNvSpPr/>
          <p:nvPr/>
        </p:nvSpPr>
        <p:spPr>
          <a:xfrm>
            <a:off x="118710" y="3957065"/>
            <a:ext cx="66040" cy="96520"/>
          </a:xfrm>
          <a:custGeom>
            <a:avLst/>
            <a:gdLst/>
            <a:ahLst/>
            <a:cxnLst/>
            <a:rect l="l" t="t" r="r" b="b"/>
            <a:pathLst>
              <a:path w="66039" h="96520">
                <a:moveTo>
                  <a:pt x="16582" y="0"/>
                </a:moveTo>
                <a:lnTo>
                  <a:pt x="0" y="9397"/>
                </a:lnTo>
                <a:lnTo>
                  <a:pt x="49208" y="96392"/>
                </a:lnTo>
                <a:lnTo>
                  <a:pt x="65794" y="86994"/>
                </a:lnTo>
                <a:lnTo>
                  <a:pt x="16582" y="0"/>
                </a:lnTo>
                <a:close/>
              </a:path>
            </a:pathLst>
          </a:custGeom>
          <a:solidFill>
            <a:srgbClr val="5B5D6B"/>
          </a:solidFill>
        </p:spPr>
        <p:txBody>
          <a:bodyPr wrap="square" lIns="0" tIns="0" rIns="0" bIns="0" rtlCol="0"/>
          <a:lstStyle/>
          <a:p>
            <a:endParaRPr dirty="0"/>
          </a:p>
        </p:txBody>
      </p:sp>
      <p:sp>
        <p:nvSpPr>
          <p:cNvPr id="108" name="object 108"/>
          <p:cNvSpPr/>
          <p:nvPr/>
        </p:nvSpPr>
        <p:spPr>
          <a:xfrm>
            <a:off x="167474" y="3931792"/>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09" name="object 109"/>
          <p:cNvSpPr/>
          <p:nvPr/>
        </p:nvSpPr>
        <p:spPr>
          <a:xfrm>
            <a:off x="210337" y="3915917"/>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10" name="object 110"/>
          <p:cNvSpPr/>
          <p:nvPr/>
        </p:nvSpPr>
        <p:spPr>
          <a:xfrm>
            <a:off x="263906" y="3892803"/>
            <a:ext cx="48895" cy="101600"/>
          </a:xfrm>
          <a:custGeom>
            <a:avLst/>
            <a:gdLst/>
            <a:ahLst/>
            <a:cxnLst/>
            <a:rect l="l" t="t" r="r" b="b"/>
            <a:pathLst>
              <a:path w="48895" h="101600">
                <a:moveTo>
                  <a:pt x="18160" y="0"/>
                </a:moveTo>
                <a:lnTo>
                  <a:pt x="0" y="5715"/>
                </a:lnTo>
                <a:lnTo>
                  <a:pt x="30289" y="101092"/>
                </a:lnTo>
                <a:lnTo>
                  <a:pt x="48450" y="95377"/>
                </a:lnTo>
                <a:lnTo>
                  <a:pt x="18160" y="0"/>
                </a:lnTo>
                <a:close/>
              </a:path>
            </a:pathLst>
          </a:custGeom>
          <a:solidFill>
            <a:srgbClr val="5B5D6B"/>
          </a:solidFill>
        </p:spPr>
        <p:txBody>
          <a:bodyPr wrap="square" lIns="0" tIns="0" rIns="0" bIns="0" rtlCol="0"/>
          <a:lstStyle/>
          <a:p>
            <a:endParaRPr dirty="0"/>
          </a:p>
        </p:txBody>
      </p:sp>
      <p:sp>
        <p:nvSpPr>
          <p:cNvPr id="111" name="object 111"/>
          <p:cNvSpPr/>
          <p:nvPr/>
        </p:nvSpPr>
        <p:spPr>
          <a:xfrm>
            <a:off x="3707" y="5309234"/>
            <a:ext cx="111760" cy="78105"/>
          </a:xfrm>
          <a:custGeom>
            <a:avLst/>
            <a:gdLst/>
            <a:ahLst/>
            <a:cxnLst/>
            <a:rect l="l" t="t" r="r" b="b"/>
            <a:pathLst>
              <a:path w="111760" h="78104">
                <a:moveTo>
                  <a:pt x="101756" y="0"/>
                </a:moveTo>
                <a:lnTo>
                  <a:pt x="0" y="61848"/>
                </a:lnTo>
                <a:lnTo>
                  <a:pt x="9891" y="78104"/>
                </a:lnTo>
                <a:lnTo>
                  <a:pt x="111647" y="16255"/>
                </a:lnTo>
                <a:lnTo>
                  <a:pt x="101756" y="0"/>
                </a:lnTo>
                <a:close/>
              </a:path>
            </a:pathLst>
          </a:custGeom>
          <a:solidFill>
            <a:srgbClr val="5B5D6B"/>
          </a:solidFill>
        </p:spPr>
        <p:txBody>
          <a:bodyPr wrap="square" lIns="0" tIns="0" rIns="0" bIns="0" rtlCol="0"/>
          <a:lstStyle/>
          <a:p>
            <a:endParaRPr dirty="0"/>
          </a:p>
        </p:txBody>
      </p:sp>
      <p:sp>
        <p:nvSpPr>
          <p:cNvPr id="112" name="object 112"/>
          <p:cNvSpPr/>
          <p:nvPr/>
        </p:nvSpPr>
        <p:spPr>
          <a:xfrm>
            <a:off x="884618" y="5368544"/>
            <a:ext cx="237490" cy="325120"/>
          </a:xfrm>
          <a:custGeom>
            <a:avLst/>
            <a:gdLst/>
            <a:ahLst/>
            <a:cxnLst/>
            <a:rect l="l" t="t" r="r" b="b"/>
            <a:pathLst>
              <a:path w="237490" h="325120">
                <a:moveTo>
                  <a:pt x="15544" y="0"/>
                </a:moveTo>
                <a:lnTo>
                  <a:pt x="0" y="10921"/>
                </a:lnTo>
                <a:lnTo>
                  <a:pt x="221818" y="324637"/>
                </a:lnTo>
                <a:lnTo>
                  <a:pt x="237362" y="313639"/>
                </a:lnTo>
                <a:lnTo>
                  <a:pt x="15544" y="0"/>
                </a:lnTo>
                <a:close/>
              </a:path>
            </a:pathLst>
          </a:custGeom>
          <a:solidFill>
            <a:srgbClr val="5B5D6B"/>
          </a:solidFill>
        </p:spPr>
        <p:txBody>
          <a:bodyPr wrap="square" lIns="0" tIns="0" rIns="0" bIns="0" rtlCol="0"/>
          <a:lstStyle/>
          <a:p>
            <a:endParaRPr dirty="0"/>
          </a:p>
        </p:txBody>
      </p:sp>
      <p:sp>
        <p:nvSpPr>
          <p:cNvPr id="113" name="object 113"/>
          <p:cNvSpPr/>
          <p:nvPr/>
        </p:nvSpPr>
        <p:spPr>
          <a:xfrm>
            <a:off x="128968" y="4289044"/>
            <a:ext cx="237490" cy="325120"/>
          </a:xfrm>
          <a:custGeom>
            <a:avLst/>
            <a:gdLst/>
            <a:ahLst/>
            <a:cxnLst/>
            <a:rect l="l" t="t" r="r" b="b"/>
            <a:pathLst>
              <a:path w="237490" h="325120">
                <a:moveTo>
                  <a:pt x="15544" y="0"/>
                </a:moveTo>
                <a:lnTo>
                  <a:pt x="0" y="10921"/>
                </a:lnTo>
                <a:lnTo>
                  <a:pt x="221818" y="324611"/>
                </a:lnTo>
                <a:lnTo>
                  <a:pt x="237362" y="313689"/>
                </a:lnTo>
                <a:lnTo>
                  <a:pt x="15544" y="0"/>
                </a:lnTo>
                <a:close/>
              </a:path>
            </a:pathLst>
          </a:custGeom>
          <a:solidFill>
            <a:srgbClr val="5B5D6B"/>
          </a:solidFill>
        </p:spPr>
        <p:txBody>
          <a:bodyPr wrap="square" lIns="0" tIns="0" rIns="0" bIns="0" rtlCol="0"/>
          <a:lstStyle/>
          <a:p>
            <a:endParaRPr dirty="0"/>
          </a:p>
        </p:txBody>
      </p:sp>
      <p:sp>
        <p:nvSpPr>
          <p:cNvPr id="114" name="object 114"/>
          <p:cNvSpPr/>
          <p:nvPr/>
        </p:nvSpPr>
        <p:spPr>
          <a:xfrm>
            <a:off x="1142872" y="4396740"/>
            <a:ext cx="440055" cy="277495"/>
          </a:xfrm>
          <a:custGeom>
            <a:avLst/>
            <a:gdLst/>
            <a:ahLst/>
            <a:cxnLst/>
            <a:rect l="l" t="t" r="r" b="b"/>
            <a:pathLst>
              <a:path w="440055" h="277495">
                <a:moveTo>
                  <a:pt x="430149" y="0"/>
                </a:moveTo>
                <a:lnTo>
                  <a:pt x="0" y="261239"/>
                </a:lnTo>
                <a:lnTo>
                  <a:pt x="9893" y="277495"/>
                </a:lnTo>
                <a:lnTo>
                  <a:pt x="439928" y="16256"/>
                </a:lnTo>
                <a:lnTo>
                  <a:pt x="430149" y="0"/>
                </a:lnTo>
                <a:close/>
              </a:path>
            </a:pathLst>
          </a:custGeom>
          <a:solidFill>
            <a:srgbClr val="5B5D6B"/>
          </a:solidFill>
        </p:spPr>
        <p:txBody>
          <a:bodyPr wrap="square" lIns="0" tIns="0" rIns="0" bIns="0" rtlCol="0"/>
          <a:lstStyle/>
          <a:p>
            <a:endParaRPr dirty="0"/>
          </a:p>
        </p:txBody>
      </p:sp>
      <p:sp>
        <p:nvSpPr>
          <p:cNvPr id="115" name="object 115"/>
          <p:cNvSpPr/>
          <p:nvPr/>
        </p:nvSpPr>
        <p:spPr>
          <a:xfrm>
            <a:off x="401472" y="6114846"/>
            <a:ext cx="51435" cy="219710"/>
          </a:xfrm>
          <a:custGeom>
            <a:avLst/>
            <a:gdLst/>
            <a:ahLst/>
            <a:cxnLst/>
            <a:rect l="l" t="t" r="r" b="b"/>
            <a:pathLst>
              <a:path w="51434" h="219710">
                <a:moveTo>
                  <a:pt x="32283" y="0"/>
                </a:moveTo>
                <a:lnTo>
                  <a:pt x="0" y="216674"/>
                </a:lnTo>
                <a:lnTo>
                  <a:pt x="18846" y="219481"/>
                </a:lnTo>
                <a:lnTo>
                  <a:pt x="51130" y="2806"/>
                </a:lnTo>
                <a:lnTo>
                  <a:pt x="32283" y="0"/>
                </a:lnTo>
                <a:close/>
              </a:path>
            </a:pathLst>
          </a:custGeom>
          <a:solidFill>
            <a:srgbClr val="5B5D6B"/>
          </a:solidFill>
        </p:spPr>
        <p:txBody>
          <a:bodyPr wrap="square" lIns="0" tIns="0" rIns="0" bIns="0" rtlCol="0"/>
          <a:lstStyle/>
          <a:p>
            <a:endParaRPr dirty="0"/>
          </a:p>
        </p:txBody>
      </p:sp>
      <p:sp>
        <p:nvSpPr>
          <p:cNvPr id="116" name="object 116"/>
          <p:cNvSpPr/>
          <p:nvPr/>
        </p:nvSpPr>
        <p:spPr>
          <a:xfrm>
            <a:off x="135166" y="6114694"/>
            <a:ext cx="101600" cy="220345"/>
          </a:xfrm>
          <a:custGeom>
            <a:avLst/>
            <a:gdLst/>
            <a:ahLst/>
            <a:cxnLst/>
            <a:rect l="l" t="t" r="r" b="b"/>
            <a:pathLst>
              <a:path w="101600" h="220345">
                <a:moveTo>
                  <a:pt x="83413" y="0"/>
                </a:moveTo>
                <a:lnTo>
                  <a:pt x="0" y="212839"/>
                </a:lnTo>
                <a:lnTo>
                  <a:pt x="17741" y="219786"/>
                </a:lnTo>
                <a:lnTo>
                  <a:pt x="101142" y="6946"/>
                </a:lnTo>
                <a:lnTo>
                  <a:pt x="83413" y="0"/>
                </a:lnTo>
                <a:close/>
              </a:path>
            </a:pathLst>
          </a:custGeom>
          <a:solidFill>
            <a:srgbClr val="5B5D6B"/>
          </a:solidFill>
        </p:spPr>
        <p:txBody>
          <a:bodyPr wrap="square" lIns="0" tIns="0" rIns="0" bIns="0" rtlCol="0"/>
          <a:lstStyle/>
          <a:p>
            <a:endParaRPr dirty="0"/>
          </a:p>
        </p:txBody>
      </p:sp>
      <p:sp>
        <p:nvSpPr>
          <p:cNvPr id="117" name="object 117"/>
          <p:cNvSpPr/>
          <p:nvPr/>
        </p:nvSpPr>
        <p:spPr>
          <a:xfrm>
            <a:off x="663638" y="6084570"/>
            <a:ext cx="28575" cy="210185"/>
          </a:xfrm>
          <a:custGeom>
            <a:avLst/>
            <a:gdLst/>
            <a:ahLst/>
            <a:cxnLst/>
            <a:rect l="l" t="t" r="r" b="b"/>
            <a:pathLst>
              <a:path w="28575" h="210185">
                <a:moveTo>
                  <a:pt x="19037" y="0"/>
                </a:moveTo>
                <a:lnTo>
                  <a:pt x="0" y="850"/>
                </a:lnTo>
                <a:lnTo>
                  <a:pt x="9410" y="210184"/>
                </a:lnTo>
                <a:lnTo>
                  <a:pt x="28447" y="209334"/>
                </a:lnTo>
                <a:lnTo>
                  <a:pt x="19037" y="0"/>
                </a:lnTo>
                <a:close/>
              </a:path>
            </a:pathLst>
          </a:custGeom>
          <a:solidFill>
            <a:srgbClr val="5B5D6B"/>
          </a:solidFill>
        </p:spPr>
        <p:txBody>
          <a:bodyPr wrap="square" lIns="0" tIns="0" rIns="0" bIns="0" rtlCol="0"/>
          <a:lstStyle/>
          <a:p>
            <a:endParaRPr dirty="0"/>
          </a:p>
        </p:txBody>
      </p:sp>
      <p:sp>
        <p:nvSpPr>
          <p:cNvPr id="118" name="object 118"/>
          <p:cNvSpPr/>
          <p:nvPr/>
        </p:nvSpPr>
        <p:spPr>
          <a:xfrm>
            <a:off x="897140" y="6012967"/>
            <a:ext cx="73025" cy="207645"/>
          </a:xfrm>
          <a:custGeom>
            <a:avLst/>
            <a:gdLst/>
            <a:ahLst/>
            <a:cxnLst/>
            <a:rect l="l" t="t" r="r" b="b"/>
            <a:pathLst>
              <a:path w="73025" h="207645">
                <a:moveTo>
                  <a:pt x="18402" y="0"/>
                </a:moveTo>
                <a:lnTo>
                  <a:pt x="0" y="4927"/>
                </a:lnTo>
                <a:lnTo>
                  <a:pt x="54216" y="207340"/>
                </a:lnTo>
                <a:lnTo>
                  <a:pt x="72618" y="202412"/>
                </a:lnTo>
                <a:lnTo>
                  <a:pt x="18402" y="0"/>
                </a:lnTo>
                <a:close/>
              </a:path>
            </a:pathLst>
          </a:custGeom>
          <a:solidFill>
            <a:srgbClr val="5B5D6B"/>
          </a:solidFill>
        </p:spPr>
        <p:txBody>
          <a:bodyPr wrap="square" lIns="0" tIns="0" rIns="0" bIns="0" rtlCol="0"/>
          <a:lstStyle/>
          <a:p>
            <a:endParaRPr dirty="0"/>
          </a:p>
        </p:txBody>
      </p:sp>
      <p:sp>
        <p:nvSpPr>
          <p:cNvPr id="119" name="object 119"/>
          <p:cNvSpPr/>
          <p:nvPr/>
        </p:nvSpPr>
        <p:spPr>
          <a:xfrm>
            <a:off x="1113002" y="5909132"/>
            <a:ext cx="111125" cy="196215"/>
          </a:xfrm>
          <a:custGeom>
            <a:avLst/>
            <a:gdLst/>
            <a:ahLst/>
            <a:cxnLst/>
            <a:rect l="l" t="t" r="r" b="b"/>
            <a:pathLst>
              <a:path w="111125" h="196214">
                <a:moveTo>
                  <a:pt x="17030" y="0"/>
                </a:moveTo>
                <a:lnTo>
                  <a:pt x="0" y="8521"/>
                </a:lnTo>
                <a:lnTo>
                  <a:pt x="93764" y="195935"/>
                </a:lnTo>
                <a:lnTo>
                  <a:pt x="110794" y="187401"/>
                </a:lnTo>
                <a:lnTo>
                  <a:pt x="17030" y="0"/>
                </a:lnTo>
                <a:close/>
              </a:path>
            </a:pathLst>
          </a:custGeom>
          <a:solidFill>
            <a:srgbClr val="5B5D6B"/>
          </a:solidFill>
        </p:spPr>
        <p:txBody>
          <a:bodyPr wrap="square" lIns="0" tIns="0" rIns="0" bIns="0" rtlCol="0"/>
          <a:lstStyle/>
          <a:p>
            <a:endParaRPr dirty="0"/>
          </a:p>
        </p:txBody>
      </p:sp>
      <p:sp>
        <p:nvSpPr>
          <p:cNvPr id="120" name="object 120"/>
          <p:cNvSpPr/>
          <p:nvPr/>
        </p:nvSpPr>
        <p:spPr>
          <a:xfrm>
            <a:off x="1322069" y="5776798"/>
            <a:ext cx="146685" cy="175260"/>
          </a:xfrm>
          <a:custGeom>
            <a:avLst/>
            <a:gdLst/>
            <a:ahLst/>
            <a:cxnLst/>
            <a:rect l="l" t="t" r="r" b="b"/>
            <a:pathLst>
              <a:path w="146684" h="175260">
                <a:moveTo>
                  <a:pt x="14859" y="0"/>
                </a:moveTo>
                <a:lnTo>
                  <a:pt x="0" y="11988"/>
                </a:lnTo>
                <a:lnTo>
                  <a:pt x="131826" y="174853"/>
                </a:lnTo>
                <a:lnTo>
                  <a:pt x="146685" y="162864"/>
                </a:lnTo>
                <a:lnTo>
                  <a:pt x="14859" y="0"/>
                </a:lnTo>
                <a:close/>
              </a:path>
            </a:pathLst>
          </a:custGeom>
          <a:solidFill>
            <a:srgbClr val="5B5D6B"/>
          </a:solidFill>
        </p:spPr>
        <p:txBody>
          <a:bodyPr wrap="square" lIns="0" tIns="0" rIns="0" bIns="0" rtlCol="0"/>
          <a:lstStyle/>
          <a:p>
            <a:endParaRPr dirty="0"/>
          </a:p>
        </p:txBody>
      </p:sp>
      <p:sp>
        <p:nvSpPr>
          <p:cNvPr id="121" name="object 121"/>
          <p:cNvSpPr/>
          <p:nvPr/>
        </p:nvSpPr>
        <p:spPr>
          <a:xfrm>
            <a:off x="1502410" y="5628284"/>
            <a:ext cx="182880" cy="135890"/>
          </a:xfrm>
          <a:custGeom>
            <a:avLst/>
            <a:gdLst/>
            <a:ahLst/>
            <a:cxnLst/>
            <a:rect l="l" t="t" r="r" b="b"/>
            <a:pathLst>
              <a:path w="182880" h="135889">
                <a:moveTo>
                  <a:pt x="10921" y="0"/>
                </a:moveTo>
                <a:lnTo>
                  <a:pt x="0" y="15633"/>
                </a:lnTo>
                <a:lnTo>
                  <a:pt x="171958" y="135343"/>
                </a:lnTo>
                <a:lnTo>
                  <a:pt x="182879" y="119697"/>
                </a:lnTo>
                <a:lnTo>
                  <a:pt x="10921" y="0"/>
                </a:lnTo>
                <a:close/>
              </a:path>
            </a:pathLst>
          </a:custGeom>
          <a:solidFill>
            <a:srgbClr val="5B5D6B"/>
          </a:solidFill>
        </p:spPr>
        <p:txBody>
          <a:bodyPr wrap="square" lIns="0" tIns="0" rIns="0" bIns="0" rtlCol="0"/>
          <a:lstStyle/>
          <a:p>
            <a:endParaRPr dirty="0"/>
          </a:p>
        </p:txBody>
      </p:sp>
      <p:sp>
        <p:nvSpPr>
          <p:cNvPr id="122" name="object 122"/>
          <p:cNvSpPr/>
          <p:nvPr/>
        </p:nvSpPr>
        <p:spPr>
          <a:xfrm>
            <a:off x="16357" y="3891915"/>
            <a:ext cx="120014" cy="191770"/>
          </a:xfrm>
          <a:custGeom>
            <a:avLst/>
            <a:gdLst/>
            <a:ahLst/>
            <a:cxnLst/>
            <a:rect l="l" t="t" r="r" b="b"/>
            <a:pathLst>
              <a:path w="120014" h="191770">
                <a:moveTo>
                  <a:pt x="16584" y="0"/>
                </a:moveTo>
                <a:lnTo>
                  <a:pt x="0" y="9398"/>
                </a:lnTo>
                <a:lnTo>
                  <a:pt x="103099" y="191770"/>
                </a:lnTo>
                <a:lnTo>
                  <a:pt x="119684" y="182372"/>
                </a:lnTo>
                <a:lnTo>
                  <a:pt x="16584" y="0"/>
                </a:lnTo>
                <a:close/>
              </a:path>
            </a:pathLst>
          </a:custGeom>
          <a:solidFill>
            <a:srgbClr val="5B5D6B"/>
          </a:solidFill>
        </p:spPr>
        <p:txBody>
          <a:bodyPr wrap="square" lIns="0" tIns="0" rIns="0" bIns="0" rtlCol="0"/>
          <a:lstStyle/>
          <a:p>
            <a:endParaRPr dirty="0"/>
          </a:p>
        </p:txBody>
      </p:sp>
      <p:sp>
        <p:nvSpPr>
          <p:cNvPr id="123" name="object 123"/>
          <p:cNvSpPr/>
          <p:nvPr/>
        </p:nvSpPr>
        <p:spPr>
          <a:xfrm>
            <a:off x="281317" y="3768852"/>
            <a:ext cx="78740" cy="206375"/>
          </a:xfrm>
          <a:custGeom>
            <a:avLst/>
            <a:gdLst/>
            <a:ahLst/>
            <a:cxnLst/>
            <a:rect l="l" t="t" r="r" b="b"/>
            <a:pathLst>
              <a:path w="78739" h="206375">
                <a:moveTo>
                  <a:pt x="18237" y="0"/>
                </a:moveTo>
                <a:lnTo>
                  <a:pt x="0" y="5461"/>
                </a:lnTo>
                <a:lnTo>
                  <a:pt x="60477" y="206121"/>
                </a:lnTo>
                <a:lnTo>
                  <a:pt x="78714" y="200660"/>
                </a:lnTo>
                <a:lnTo>
                  <a:pt x="18237" y="0"/>
                </a:lnTo>
                <a:close/>
              </a:path>
            </a:pathLst>
          </a:custGeom>
          <a:solidFill>
            <a:srgbClr val="5B5D6B"/>
          </a:solidFill>
        </p:spPr>
        <p:txBody>
          <a:bodyPr wrap="square" lIns="0" tIns="0" rIns="0" bIns="0" rtlCol="0"/>
          <a:lstStyle/>
          <a:p>
            <a:endParaRPr dirty="0"/>
          </a:p>
        </p:txBody>
      </p:sp>
      <p:sp>
        <p:nvSpPr>
          <p:cNvPr id="124" name="object 124"/>
          <p:cNvSpPr/>
          <p:nvPr/>
        </p:nvSpPr>
        <p:spPr>
          <a:xfrm>
            <a:off x="796048" y="3652520"/>
            <a:ext cx="46355" cy="219710"/>
          </a:xfrm>
          <a:custGeom>
            <a:avLst/>
            <a:gdLst/>
            <a:ahLst/>
            <a:cxnLst/>
            <a:rect l="l" t="t" r="r" b="b"/>
            <a:pathLst>
              <a:path w="46355" h="219710">
                <a:moveTo>
                  <a:pt x="27292" y="0"/>
                </a:moveTo>
                <a:lnTo>
                  <a:pt x="0" y="217296"/>
                </a:lnTo>
                <a:lnTo>
                  <a:pt x="18910" y="219709"/>
                </a:lnTo>
                <a:lnTo>
                  <a:pt x="46202" y="2412"/>
                </a:lnTo>
                <a:lnTo>
                  <a:pt x="27292" y="0"/>
                </a:lnTo>
                <a:close/>
              </a:path>
            </a:pathLst>
          </a:custGeom>
          <a:solidFill>
            <a:srgbClr val="5B5D6B"/>
          </a:solidFill>
        </p:spPr>
        <p:txBody>
          <a:bodyPr wrap="square" lIns="0" tIns="0" rIns="0" bIns="0" rtlCol="0"/>
          <a:lstStyle/>
          <a:p>
            <a:endParaRPr dirty="0"/>
          </a:p>
        </p:txBody>
      </p:sp>
      <p:sp>
        <p:nvSpPr>
          <p:cNvPr id="125" name="object 125"/>
          <p:cNvSpPr/>
          <p:nvPr/>
        </p:nvSpPr>
        <p:spPr>
          <a:xfrm>
            <a:off x="1020254" y="3640073"/>
            <a:ext cx="93345" cy="232410"/>
          </a:xfrm>
          <a:custGeom>
            <a:avLst/>
            <a:gdLst/>
            <a:ahLst/>
            <a:cxnLst/>
            <a:rect l="l" t="t" r="r" b="b"/>
            <a:pathLst>
              <a:path w="93344" h="232410">
                <a:moveTo>
                  <a:pt x="75006" y="0"/>
                </a:moveTo>
                <a:lnTo>
                  <a:pt x="0" y="225932"/>
                </a:lnTo>
                <a:lnTo>
                  <a:pt x="18084" y="231901"/>
                </a:lnTo>
                <a:lnTo>
                  <a:pt x="93091" y="5968"/>
                </a:lnTo>
                <a:lnTo>
                  <a:pt x="75006" y="0"/>
                </a:lnTo>
                <a:close/>
              </a:path>
            </a:pathLst>
          </a:custGeom>
          <a:solidFill>
            <a:srgbClr val="5B5D6B"/>
          </a:solidFill>
        </p:spPr>
        <p:txBody>
          <a:bodyPr wrap="square" lIns="0" tIns="0" rIns="0" bIns="0" rtlCol="0"/>
          <a:lstStyle/>
          <a:p>
            <a:endParaRPr dirty="0"/>
          </a:p>
        </p:txBody>
      </p:sp>
      <p:sp>
        <p:nvSpPr>
          <p:cNvPr id="126" name="object 126"/>
          <p:cNvSpPr/>
          <p:nvPr/>
        </p:nvSpPr>
        <p:spPr>
          <a:xfrm>
            <a:off x="1228712" y="3684778"/>
            <a:ext cx="135255" cy="225425"/>
          </a:xfrm>
          <a:custGeom>
            <a:avLst/>
            <a:gdLst/>
            <a:ahLst/>
            <a:cxnLst/>
            <a:rect l="l" t="t" r="r" b="b"/>
            <a:pathLst>
              <a:path w="135255" h="225425">
                <a:moveTo>
                  <a:pt x="118249" y="0"/>
                </a:moveTo>
                <a:lnTo>
                  <a:pt x="0" y="215773"/>
                </a:lnTo>
                <a:lnTo>
                  <a:pt x="16700" y="225044"/>
                </a:lnTo>
                <a:lnTo>
                  <a:pt x="135013" y="9271"/>
                </a:lnTo>
                <a:lnTo>
                  <a:pt x="118249" y="0"/>
                </a:lnTo>
                <a:close/>
              </a:path>
            </a:pathLst>
          </a:custGeom>
          <a:solidFill>
            <a:srgbClr val="5B5D6B"/>
          </a:solidFill>
        </p:spPr>
        <p:txBody>
          <a:bodyPr wrap="square" lIns="0" tIns="0" rIns="0" bIns="0" rtlCol="0"/>
          <a:lstStyle/>
          <a:p>
            <a:endParaRPr dirty="0"/>
          </a:p>
        </p:txBody>
      </p:sp>
      <p:sp>
        <p:nvSpPr>
          <p:cNvPr id="127" name="object 127"/>
          <p:cNvSpPr/>
          <p:nvPr/>
        </p:nvSpPr>
        <p:spPr>
          <a:xfrm>
            <a:off x="1424939" y="3755390"/>
            <a:ext cx="174625" cy="223520"/>
          </a:xfrm>
          <a:custGeom>
            <a:avLst/>
            <a:gdLst/>
            <a:ahLst/>
            <a:cxnLst/>
            <a:rect l="l" t="t" r="r" b="b"/>
            <a:pathLst>
              <a:path w="174625" h="223520">
                <a:moveTo>
                  <a:pt x="159003" y="0"/>
                </a:moveTo>
                <a:lnTo>
                  <a:pt x="0" y="212090"/>
                </a:lnTo>
                <a:lnTo>
                  <a:pt x="15240" y="223520"/>
                </a:lnTo>
                <a:lnTo>
                  <a:pt x="174244" y="11430"/>
                </a:lnTo>
                <a:lnTo>
                  <a:pt x="159003" y="0"/>
                </a:lnTo>
                <a:close/>
              </a:path>
            </a:pathLst>
          </a:custGeom>
          <a:solidFill>
            <a:srgbClr val="5B5D6B"/>
          </a:solidFill>
        </p:spPr>
        <p:txBody>
          <a:bodyPr wrap="square" lIns="0" tIns="0" rIns="0" bIns="0" rtlCol="0"/>
          <a:lstStyle/>
          <a:p>
            <a:endParaRPr dirty="0"/>
          </a:p>
        </p:txBody>
      </p:sp>
      <p:sp>
        <p:nvSpPr>
          <p:cNvPr id="128" name="object 128"/>
          <p:cNvSpPr/>
          <p:nvPr/>
        </p:nvSpPr>
        <p:spPr>
          <a:xfrm>
            <a:off x="1591944" y="3875404"/>
            <a:ext cx="205740" cy="196215"/>
          </a:xfrm>
          <a:custGeom>
            <a:avLst/>
            <a:gdLst/>
            <a:ahLst/>
            <a:cxnLst/>
            <a:rect l="l" t="t" r="r" b="b"/>
            <a:pathLst>
              <a:path w="205739" h="196214">
                <a:moveTo>
                  <a:pt x="192278" y="0"/>
                </a:moveTo>
                <a:lnTo>
                  <a:pt x="0" y="182499"/>
                </a:lnTo>
                <a:lnTo>
                  <a:pt x="13081" y="196215"/>
                </a:lnTo>
                <a:lnTo>
                  <a:pt x="205359" y="13716"/>
                </a:lnTo>
                <a:lnTo>
                  <a:pt x="192278" y="0"/>
                </a:lnTo>
                <a:close/>
              </a:path>
            </a:pathLst>
          </a:custGeom>
          <a:solidFill>
            <a:srgbClr val="5B5D6B"/>
          </a:solidFill>
        </p:spPr>
        <p:txBody>
          <a:bodyPr wrap="square" lIns="0" tIns="0" rIns="0" bIns="0" rtlCol="0"/>
          <a:lstStyle/>
          <a:p>
            <a:endParaRPr dirty="0"/>
          </a:p>
        </p:txBody>
      </p:sp>
      <p:sp>
        <p:nvSpPr>
          <p:cNvPr id="129" name="object 129"/>
          <p:cNvSpPr/>
          <p:nvPr/>
        </p:nvSpPr>
        <p:spPr>
          <a:xfrm>
            <a:off x="1727835" y="4023867"/>
            <a:ext cx="232410" cy="179070"/>
          </a:xfrm>
          <a:custGeom>
            <a:avLst/>
            <a:gdLst/>
            <a:ahLst/>
            <a:cxnLst/>
            <a:rect l="l" t="t" r="r" b="b"/>
            <a:pathLst>
              <a:path w="232410" h="179070">
                <a:moveTo>
                  <a:pt x="220725" y="0"/>
                </a:moveTo>
                <a:lnTo>
                  <a:pt x="0" y="163321"/>
                </a:lnTo>
                <a:lnTo>
                  <a:pt x="11302" y="178688"/>
                </a:lnTo>
                <a:lnTo>
                  <a:pt x="232156" y="15366"/>
                </a:lnTo>
                <a:lnTo>
                  <a:pt x="220725" y="0"/>
                </a:lnTo>
                <a:close/>
              </a:path>
            </a:pathLst>
          </a:custGeom>
          <a:solidFill>
            <a:srgbClr val="5B5D6B"/>
          </a:solidFill>
        </p:spPr>
        <p:txBody>
          <a:bodyPr wrap="square" lIns="0" tIns="0" rIns="0" bIns="0" rtlCol="0"/>
          <a:lstStyle/>
          <a:p>
            <a:endParaRPr dirty="0"/>
          </a:p>
        </p:txBody>
      </p:sp>
      <p:sp>
        <p:nvSpPr>
          <p:cNvPr id="130" name="object 130"/>
          <p:cNvSpPr/>
          <p:nvPr/>
        </p:nvSpPr>
        <p:spPr>
          <a:xfrm>
            <a:off x="1832736" y="4204461"/>
            <a:ext cx="241935" cy="144780"/>
          </a:xfrm>
          <a:custGeom>
            <a:avLst/>
            <a:gdLst/>
            <a:ahLst/>
            <a:cxnLst/>
            <a:rect l="l" t="t" r="r" b="b"/>
            <a:pathLst>
              <a:path w="241935" h="144779">
                <a:moveTo>
                  <a:pt x="232282" y="0"/>
                </a:moveTo>
                <a:lnTo>
                  <a:pt x="0" y="127762"/>
                </a:lnTo>
                <a:lnTo>
                  <a:pt x="9143" y="144525"/>
                </a:lnTo>
                <a:lnTo>
                  <a:pt x="241426" y="16763"/>
                </a:lnTo>
                <a:lnTo>
                  <a:pt x="232282" y="0"/>
                </a:lnTo>
                <a:close/>
              </a:path>
            </a:pathLst>
          </a:custGeom>
          <a:solidFill>
            <a:srgbClr val="5B5D6B"/>
          </a:solidFill>
        </p:spPr>
        <p:txBody>
          <a:bodyPr wrap="square" lIns="0" tIns="0" rIns="0" bIns="0" rtlCol="0"/>
          <a:lstStyle/>
          <a:p>
            <a:endParaRPr dirty="0"/>
          </a:p>
        </p:txBody>
      </p:sp>
      <p:sp>
        <p:nvSpPr>
          <p:cNvPr id="131" name="object 131"/>
          <p:cNvSpPr/>
          <p:nvPr/>
        </p:nvSpPr>
        <p:spPr>
          <a:xfrm>
            <a:off x="1906270" y="4409185"/>
            <a:ext cx="256540" cy="106680"/>
          </a:xfrm>
          <a:custGeom>
            <a:avLst/>
            <a:gdLst/>
            <a:ahLst/>
            <a:cxnLst/>
            <a:rect l="l" t="t" r="r" b="b"/>
            <a:pathLst>
              <a:path w="256539" h="106679">
                <a:moveTo>
                  <a:pt x="249809" y="0"/>
                </a:moveTo>
                <a:lnTo>
                  <a:pt x="0" y="88645"/>
                </a:lnTo>
                <a:lnTo>
                  <a:pt x="6350" y="106552"/>
                </a:lnTo>
                <a:lnTo>
                  <a:pt x="256159" y="17906"/>
                </a:lnTo>
                <a:lnTo>
                  <a:pt x="249809" y="0"/>
                </a:lnTo>
                <a:close/>
              </a:path>
            </a:pathLst>
          </a:custGeom>
          <a:solidFill>
            <a:srgbClr val="5B5D6B"/>
          </a:solidFill>
        </p:spPr>
        <p:txBody>
          <a:bodyPr wrap="square" lIns="0" tIns="0" rIns="0" bIns="0" rtlCol="0"/>
          <a:lstStyle/>
          <a:p>
            <a:endParaRPr dirty="0"/>
          </a:p>
        </p:txBody>
      </p:sp>
      <p:sp>
        <p:nvSpPr>
          <p:cNvPr id="132" name="object 132"/>
          <p:cNvSpPr/>
          <p:nvPr/>
        </p:nvSpPr>
        <p:spPr>
          <a:xfrm>
            <a:off x="1934717" y="4622800"/>
            <a:ext cx="262890" cy="76200"/>
          </a:xfrm>
          <a:custGeom>
            <a:avLst/>
            <a:gdLst/>
            <a:ahLst/>
            <a:cxnLst/>
            <a:rect l="l" t="t" r="r" b="b"/>
            <a:pathLst>
              <a:path w="262889" h="76200">
                <a:moveTo>
                  <a:pt x="258699" y="0"/>
                </a:moveTo>
                <a:lnTo>
                  <a:pt x="0" y="57657"/>
                </a:lnTo>
                <a:lnTo>
                  <a:pt x="4063" y="76200"/>
                </a:lnTo>
                <a:lnTo>
                  <a:pt x="262889" y="18542"/>
                </a:lnTo>
                <a:lnTo>
                  <a:pt x="258699" y="0"/>
                </a:lnTo>
                <a:close/>
              </a:path>
            </a:pathLst>
          </a:custGeom>
          <a:solidFill>
            <a:srgbClr val="5B5D6B"/>
          </a:solidFill>
        </p:spPr>
        <p:txBody>
          <a:bodyPr wrap="square" lIns="0" tIns="0" rIns="0" bIns="0" rtlCol="0"/>
          <a:lstStyle/>
          <a:p>
            <a:endParaRPr dirty="0"/>
          </a:p>
        </p:txBody>
      </p:sp>
      <p:sp>
        <p:nvSpPr>
          <p:cNvPr id="133" name="object 133"/>
          <p:cNvSpPr/>
          <p:nvPr/>
        </p:nvSpPr>
        <p:spPr>
          <a:xfrm>
            <a:off x="1925320" y="4856226"/>
            <a:ext cx="266065" cy="41275"/>
          </a:xfrm>
          <a:custGeom>
            <a:avLst/>
            <a:gdLst/>
            <a:ahLst/>
            <a:cxnLst/>
            <a:rect l="l" t="t" r="r" b="b"/>
            <a:pathLst>
              <a:path w="266064" h="41275">
                <a:moveTo>
                  <a:pt x="264160" y="0"/>
                </a:moveTo>
                <a:lnTo>
                  <a:pt x="0" y="22225"/>
                </a:lnTo>
                <a:lnTo>
                  <a:pt x="1524" y="41148"/>
                </a:lnTo>
                <a:lnTo>
                  <a:pt x="265811" y="18923"/>
                </a:lnTo>
                <a:lnTo>
                  <a:pt x="264160" y="0"/>
                </a:lnTo>
                <a:close/>
              </a:path>
            </a:pathLst>
          </a:custGeom>
          <a:solidFill>
            <a:srgbClr val="5B5D6B"/>
          </a:solidFill>
        </p:spPr>
        <p:txBody>
          <a:bodyPr wrap="square" lIns="0" tIns="0" rIns="0" bIns="0" rtlCol="0"/>
          <a:lstStyle/>
          <a:p>
            <a:endParaRPr dirty="0"/>
          </a:p>
        </p:txBody>
      </p:sp>
      <p:sp>
        <p:nvSpPr>
          <p:cNvPr id="134" name="object 134"/>
          <p:cNvSpPr/>
          <p:nvPr/>
        </p:nvSpPr>
        <p:spPr>
          <a:xfrm>
            <a:off x="1788032" y="5273675"/>
            <a:ext cx="237490" cy="66675"/>
          </a:xfrm>
          <a:custGeom>
            <a:avLst/>
            <a:gdLst/>
            <a:ahLst/>
            <a:cxnLst/>
            <a:rect l="l" t="t" r="r" b="b"/>
            <a:pathLst>
              <a:path w="237489" h="66675">
                <a:moveTo>
                  <a:pt x="3810" y="0"/>
                </a:moveTo>
                <a:lnTo>
                  <a:pt x="0" y="18668"/>
                </a:lnTo>
                <a:lnTo>
                  <a:pt x="233299" y="66675"/>
                </a:lnTo>
                <a:lnTo>
                  <a:pt x="237109" y="48006"/>
                </a:lnTo>
                <a:lnTo>
                  <a:pt x="3810" y="0"/>
                </a:lnTo>
                <a:close/>
              </a:path>
            </a:pathLst>
          </a:custGeom>
          <a:solidFill>
            <a:srgbClr val="5B5D6B"/>
          </a:solidFill>
        </p:spPr>
        <p:txBody>
          <a:bodyPr wrap="square" lIns="0" tIns="0" rIns="0" bIns="0" rtlCol="0"/>
          <a:lstStyle/>
          <a:p>
            <a:endParaRPr dirty="0"/>
          </a:p>
        </p:txBody>
      </p:sp>
      <p:sp>
        <p:nvSpPr>
          <p:cNvPr id="135" name="object 135"/>
          <p:cNvSpPr/>
          <p:nvPr/>
        </p:nvSpPr>
        <p:spPr>
          <a:xfrm>
            <a:off x="1659254" y="5453760"/>
            <a:ext cx="208915" cy="113030"/>
          </a:xfrm>
          <a:custGeom>
            <a:avLst/>
            <a:gdLst/>
            <a:ahLst/>
            <a:cxnLst/>
            <a:rect l="l" t="t" r="r" b="b"/>
            <a:pathLst>
              <a:path w="208914" h="113029">
                <a:moveTo>
                  <a:pt x="8255" y="0"/>
                </a:moveTo>
                <a:lnTo>
                  <a:pt x="0" y="17271"/>
                </a:lnTo>
                <a:lnTo>
                  <a:pt x="200659" y="112902"/>
                </a:lnTo>
                <a:lnTo>
                  <a:pt x="208914" y="95630"/>
                </a:lnTo>
                <a:lnTo>
                  <a:pt x="8255" y="0"/>
                </a:lnTo>
                <a:close/>
              </a:path>
            </a:pathLst>
          </a:custGeom>
          <a:solidFill>
            <a:srgbClr val="5B5D6B"/>
          </a:solidFill>
        </p:spPr>
        <p:txBody>
          <a:bodyPr wrap="square" lIns="0" tIns="0" rIns="0" bIns="0" rtlCol="0"/>
          <a:lstStyle/>
          <a:p>
            <a:endParaRPr dirty="0"/>
          </a:p>
        </p:txBody>
      </p:sp>
      <p:sp>
        <p:nvSpPr>
          <p:cNvPr id="136" name="object 136"/>
          <p:cNvSpPr/>
          <p:nvPr/>
        </p:nvSpPr>
        <p:spPr>
          <a:xfrm>
            <a:off x="1349375" y="4978400"/>
            <a:ext cx="323850" cy="190500"/>
          </a:xfrm>
          <a:custGeom>
            <a:avLst/>
            <a:gdLst/>
            <a:ahLst/>
            <a:cxnLst/>
            <a:rect l="l" t="t" r="r" b="b"/>
            <a:pathLst>
              <a:path w="323850" h="190500">
                <a:moveTo>
                  <a:pt x="311150" y="57150"/>
                </a:moveTo>
                <a:lnTo>
                  <a:pt x="257175" y="57150"/>
                </a:lnTo>
                <a:lnTo>
                  <a:pt x="219075" y="180975"/>
                </a:lnTo>
                <a:lnTo>
                  <a:pt x="266700" y="190500"/>
                </a:lnTo>
                <a:lnTo>
                  <a:pt x="311150" y="57150"/>
                </a:lnTo>
                <a:close/>
              </a:path>
              <a:path w="323850" h="190500">
                <a:moveTo>
                  <a:pt x="66675" y="0"/>
                </a:moveTo>
                <a:lnTo>
                  <a:pt x="0" y="171450"/>
                </a:lnTo>
                <a:lnTo>
                  <a:pt x="47625" y="180975"/>
                </a:lnTo>
                <a:lnTo>
                  <a:pt x="95250" y="47625"/>
                </a:lnTo>
                <a:lnTo>
                  <a:pt x="314325" y="47625"/>
                </a:lnTo>
                <a:lnTo>
                  <a:pt x="323850" y="19050"/>
                </a:lnTo>
                <a:lnTo>
                  <a:pt x="66675" y="0"/>
                </a:lnTo>
                <a:close/>
              </a:path>
              <a:path w="323850" h="190500">
                <a:moveTo>
                  <a:pt x="314325" y="47625"/>
                </a:moveTo>
                <a:lnTo>
                  <a:pt x="95250" y="47625"/>
                </a:lnTo>
                <a:lnTo>
                  <a:pt x="161925" y="57150"/>
                </a:lnTo>
                <a:lnTo>
                  <a:pt x="123825" y="171450"/>
                </a:lnTo>
                <a:lnTo>
                  <a:pt x="161925" y="171450"/>
                </a:lnTo>
                <a:lnTo>
                  <a:pt x="209550" y="57150"/>
                </a:lnTo>
                <a:lnTo>
                  <a:pt x="311150" y="57150"/>
                </a:lnTo>
                <a:lnTo>
                  <a:pt x="314325" y="47625"/>
                </a:lnTo>
                <a:close/>
              </a:path>
            </a:pathLst>
          </a:custGeom>
          <a:solidFill>
            <a:srgbClr val="5B5D6B"/>
          </a:solidFill>
        </p:spPr>
        <p:txBody>
          <a:bodyPr wrap="square" lIns="0" tIns="0" rIns="0" bIns="0" rtlCol="0"/>
          <a:lstStyle/>
          <a:p>
            <a:endParaRPr dirty="0"/>
          </a:p>
        </p:txBody>
      </p:sp>
      <p:sp>
        <p:nvSpPr>
          <p:cNvPr id="137" name="object 137"/>
          <p:cNvSpPr/>
          <p:nvPr/>
        </p:nvSpPr>
        <p:spPr>
          <a:xfrm>
            <a:off x="30162" y="4321175"/>
            <a:ext cx="142875" cy="123825"/>
          </a:xfrm>
          <a:custGeom>
            <a:avLst/>
            <a:gdLst/>
            <a:ahLst/>
            <a:cxnLst/>
            <a:rect l="l" t="t" r="r" b="b"/>
            <a:pathLst>
              <a:path w="142875" h="123825">
                <a:moveTo>
                  <a:pt x="28575" y="38100"/>
                </a:moveTo>
                <a:lnTo>
                  <a:pt x="0" y="47625"/>
                </a:lnTo>
                <a:lnTo>
                  <a:pt x="57150" y="123825"/>
                </a:lnTo>
                <a:lnTo>
                  <a:pt x="76200" y="114300"/>
                </a:lnTo>
                <a:lnTo>
                  <a:pt x="38100" y="57150"/>
                </a:lnTo>
                <a:lnTo>
                  <a:pt x="104775" y="57150"/>
                </a:lnTo>
                <a:lnTo>
                  <a:pt x="28575" y="38100"/>
                </a:lnTo>
                <a:close/>
              </a:path>
              <a:path w="142875" h="123825">
                <a:moveTo>
                  <a:pt x="85725" y="0"/>
                </a:moveTo>
                <a:lnTo>
                  <a:pt x="66675" y="9525"/>
                </a:lnTo>
                <a:lnTo>
                  <a:pt x="104775" y="57150"/>
                </a:lnTo>
                <a:lnTo>
                  <a:pt x="38100" y="57150"/>
                </a:lnTo>
                <a:lnTo>
                  <a:pt x="114300" y="85725"/>
                </a:lnTo>
                <a:lnTo>
                  <a:pt x="142875" y="66675"/>
                </a:lnTo>
                <a:lnTo>
                  <a:pt x="85725" y="0"/>
                </a:lnTo>
                <a:close/>
              </a:path>
            </a:pathLst>
          </a:custGeom>
          <a:solidFill>
            <a:srgbClr val="5B5D6B"/>
          </a:solidFill>
        </p:spPr>
        <p:txBody>
          <a:bodyPr wrap="square" lIns="0" tIns="0" rIns="0" bIns="0" rtlCol="0"/>
          <a:lstStyle/>
          <a:p>
            <a:endParaRPr dirty="0"/>
          </a:p>
        </p:txBody>
      </p:sp>
      <p:sp>
        <p:nvSpPr>
          <p:cNvPr id="138" name="object 138"/>
          <p:cNvSpPr/>
          <p:nvPr/>
        </p:nvSpPr>
        <p:spPr>
          <a:xfrm>
            <a:off x="153987" y="4208398"/>
            <a:ext cx="160655" cy="141605"/>
          </a:xfrm>
          <a:custGeom>
            <a:avLst/>
            <a:gdLst/>
            <a:ahLst/>
            <a:cxnLst/>
            <a:rect l="l" t="t" r="r" b="b"/>
            <a:pathLst>
              <a:path w="160654" h="141604">
                <a:moveTo>
                  <a:pt x="28575" y="65150"/>
                </a:moveTo>
                <a:lnTo>
                  <a:pt x="0" y="84200"/>
                </a:lnTo>
                <a:lnTo>
                  <a:pt x="85725" y="141350"/>
                </a:lnTo>
                <a:lnTo>
                  <a:pt x="103187" y="131825"/>
                </a:lnTo>
                <a:lnTo>
                  <a:pt x="94776" y="108076"/>
                </a:lnTo>
                <a:lnTo>
                  <a:pt x="71437" y="108076"/>
                </a:lnTo>
                <a:lnTo>
                  <a:pt x="28575" y="65150"/>
                </a:lnTo>
                <a:close/>
              </a:path>
              <a:path w="160654" h="141604">
                <a:moveTo>
                  <a:pt x="76200" y="36575"/>
                </a:moveTo>
                <a:lnTo>
                  <a:pt x="57150" y="46100"/>
                </a:lnTo>
                <a:lnTo>
                  <a:pt x="71437" y="108076"/>
                </a:lnTo>
                <a:lnTo>
                  <a:pt x="94776" y="108076"/>
                </a:lnTo>
                <a:lnTo>
                  <a:pt x="76200" y="55625"/>
                </a:lnTo>
                <a:lnTo>
                  <a:pt x="113241" y="55625"/>
                </a:lnTo>
                <a:lnTo>
                  <a:pt x="76200" y="36575"/>
                </a:lnTo>
                <a:close/>
              </a:path>
              <a:path w="160654" h="141604">
                <a:moveTo>
                  <a:pt x="113241" y="55625"/>
                </a:moveTo>
                <a:lnTo>
                  <a:pt x="76200" y="55625"/>
                </a:lnTo>
                <a:lnTo>
                  <a:pt x="141287" y="103250"/>
                </a:lnTo>
                <a:lnTo>
                  <a:pt x="160337" y="93725"/>
                </a:lnTo>
                <a:lnTo>
                  <a:pt x="151625" y="65150"/>
                </a:lnTo>
                <a:lnTo>
                  <a:pt x="131762" y="65150"/>
                </a:lnTo>
                <a:lnTo>
                  <a:pt x="113241" y="55625"/>
                </a:lnTo>
                <a:close/>
              </a:path>
              <a:path w="160654" h="141604">
                <a:moveTo>
                  <a:pt x="131762" y="0"/>
                </a:moveTo>
                <a:lnTo>
                  <a:pt x="112712" y="19050"/>
                </a:lnTo>
                <a:lnTo>
                  <a:pt x="131762" y="65150"/>
                </a:lnTo>
                <a:lnTo>
                  <a:pt x="151625" y="65150"/>
                </a:lnTo>
                <a:lnTo>
                  <a:pt x="131762" y="0"/>
                </a:lnTo>
                <a:close/>
              </a:path>
            </a:pathLst>
          </a:custGeom>
          <a:solidFill>
            <a:srgbClr val="5B5D6B"/>
          </a:solidFill>
        </p:spPr>
        <p:txBody>
          <a:bodyPr wrap="square" lIns="0" tIns="0" rIns="0" bIns="0" rtlCol="0"/>
          <a:lstStyle/>
          <a:p>
            <a:endParaRPr dirty="0"/>
          </a:p>
        </p:txBody>
      </p:sp>
      <p:sp>
        <p:nvSpPr>
          <p:cNvPr id="139" name="object 139"/>
          <p:cNvSpPr/>
          <p:nvPr/>
        </p:nvSpPr>
        <p:spPr>
          <a:xfrm>
            <a:off x="1074737" y="5559425"/>
            <a:ext cx="132080" cy="123825"/>
          </a:xfrm>
          <a:custGeom>
            <a:avLst/>
            <a:gdLst/>
            <a:ahLst/>
            <a:cxnLst/>
            <a:rect l="l" t="t" r="r" b="b"/>
            <a:pathLst>
              <a:path w="132080" h="123825">
                <a:moveTo>
                  <a:pt x="120253" y="57150"/>
                </a:moveTo>
                <a:lnTo>
                  <a:pt x="95250" y="57150"/>
                </a:lnTo>
                <a:lnTo>
                  <a:pt x="104775" y="76200"/>
                </a:lnTo>
                <a:lnTo>
                  <a:pt x="47625" y="104775"/>
                </a:lnTo>
                <a:lnTo>
                  <a:pt x="57150" y="123825"/>
                </a:lnTo>
                <a:lnTo>
                  <a:pt x="131762" y="76200"/>
                </a:lnTo>
                <a:lnTo>
                  <a:pt x="120253" y="57150"/>
                </a:lnTo>
                <a:close/>
              </a:path>
              <a:path w="132080" h="123825">
                <a:moveTo>
                  <a:pt x="102989" y="28575"/>
                </a:moveTo>
                <a:lnTo>
                  <a:pt x="66675" y="28575"/>
                </a:lnTo>
                <a:lnTo>
                  <a:pt x="85725" y="47625"/>
                </a:lnTo>
                <a:lnTo>
                  <a:pt x="38100" y="76200"/>
                </a:lnTo>
                <a:lnTo>
                  <a:pt x="47625" y="85725"/>
                </a:lnTo>
                <a:lnTo>
                  <a:pt x="95250" y="57150"/>
                </a:lnTo>
                <a:lnTo>
                  <a:pt x="120253" y="57150"/>
                </a:lnTo>
                <a:lnTo>
                  <a:pt x="102989" y="28575"/>
                </a:lnTo>
                <a:close/>
              </a:path>
              <a:path w="132080" h="123825">
                <a:moveTo>
                  <a:pt x="85725" y="0"/>
                </a:moveTo>
                <a:lnTo>
                  <a:pt x="0" y="47625"/>
                </a:lnTo>
                <a:lnTo>
                  <a:pt x="9525" y="57150"/>
                </a:lnTo>
                <a:lnTo>
                  <a:pt x="66675" y="28575"/>
                </a:lnTo>
                <a:lnTo>
                  <a:pt x="102989" y="28575"/>
                </a:lnTo>
                <a:lnTo>
                  <a:pt x="85725" y="0"/>
                </a:lnTo>
                <a:close/>
              </a:path>
            </a:pathLst>
          </a:custGeom>
          <a:solidFill>
            <a:srgbClr val="5B5D6B"/>
          </a:solidFill>
        </p:spPr>
        <p:txBody>
          <a:bodyPr wrap="square" lIns="0" tIns="0" rIns="0" bIns="0" rtlCol="0"/>
          <a:lstStyle/>
          <a:p>
            <a:endParaRPr dirty="0"/>
          </a:p>
        </p:txBody>
      </p:sp>
      <p:sp>
        <p:nvSpPr>
          <p:cNvPr id="140" name="object 140"/>
          <p:cNvSpPr/>
          <p:nvPr/>
        </p:nvSpPr>
        <p:spPr>
          <a:xfrm>
            <a:off x="1492250" y="4416425"/>
            <a:ext cx="142875" cy="114300"/>
          </a:xfrm>
          <a:custGeom>
            <a:avLst/>
            <a:gdLst/>
            <a:ahLst/>
            <a:cxnLst/>
            <a:rect l="l" t="t" r="r" b="b"/>
            <a:pathLst>
              <a:path w="142875" h="114300">
                <a:moveTo>
                  <a:pt x="104775" y="0"/>
                </a:moveTo>
                <a:lnTo>
                  <a:pt x="0" y="57150"/>
                </a:lnTo>
                <a:lnTo>
                  <a:pt x="38100" y="114300"/>
                </a:lnTo>
                <a:lnTo>
                  <a:pt x="57150" y="104775"/>
                </a:lnTo>
                <a:lnTo>
                  <a:pt x="28575" y="66675"/>
                </a:lnTo>
                <a:lnTo>
                  <a:pt x="57150" y="47625"/>
                </a:lnTo>
                <a:lnTo>
                  <a:pt x="80962" y="47625"/>
                </a:lnTo>
                <a:lnTo>
                  <a:pt x="76200" y="38100"/>
                </a:lnTo>
                <a:lnTo>
                  <a:pt x="95250" y="19050"/>
                </a:lnTo>
                <a:lnTo>
                  <a:pt x="120015" y="19050"/>
                </a:lnTo>
                <a:lnTo>
                  <a:pt x="104775" y="0"/>
                </a:lnTo>
                <a:close/>
              </a:path>
              <a:path w="142875" h="114300">
                <a:moveTo>
                  <a:pt x="80962" y="47625"/>
                </a:moveTo>
                <a:lnTo>
                  <a:pt x="57150" y="47625"/>
                </a:lnTo>
                <a:lnTo>
                  <a:pt x="85725" y="85725"/>
                </a:lnTo>
                <a:lnTo>
                  <a:pt x="95250" y="76200"/>
                </a:lnTo>
                <a:lnTo>
                  <a:pt x="80962" y="47625"/>
                </a:lnTo>
                <a:close/>
              </a:path>
              <a:path w="142875" h="114300">
                <a:moveTo>
                  <a:pt x="120015" y="19050"/>
                </a:moveTo>
                <a:lnTo>
                  <a:pt x="95250" y="19050"/>
                </a:lnTo>
                <a:lnTo>
                  <a:pt x="123825" y="66675"/>
                </a:lnTo>
                <a:lnTo>
                  <a:pt x="142875" y="47625"/>
                </a:lnTo>
                <a:lnTo>
                  <a:pt x="120015" y="19050"/>
                </a:lnTo>
                <a:close/>
              </a:path>
            </a:pathLst>
          </a:custGeom>
          <a:solidFill>
            <a:srgbClr val="5B5D6B"/>
          </a:solidFill>
        </p:spPr>
        <p:txBody>
          <a:bodyPr wrap="square" lIns="0" tIns="0" rIns="0" bIns="0" rtlCol="0"/>
          <a:lstStyle/>
          <a:p>
            <a:endParaRPr dirty="0"/>
          </a:p>
        </p:txBody>
      </p:sp>
      <p:sp>
        <p:nvSpPr>
          <p:cNvPr id="141" name="object 141"/>
          <p:cNvSpPr/>
          <p:nvPr/>
        </p:nvSpPr>
        <p:spPr>
          <a:xfrm>
            <a:off x="1425575" y="4311650"/>
            <a:ext cx="142875" cy="133350"/>
          </a:xfrm>
          <a:custGeom>
            <a:avLst/>
            <a:gdLst/>
            <a:ahLst/>
            <a:cxnLst/>
            <a:rect l="l" t="t" r="r" b="b"/>
            <a:pathLst>
              <a:path w="142875" h="133350">
                <a:moveTo>
                  <a:pt x="102393" y="38100"/>
                </a:moveTo>
                <a:lnTo>
                  <a:pt x="85725" y="38100"/>
                </a:lnTo>
                <a:lnTo>
                  <a:pt x="28575" y="114300"/>
                </a:lnTo>
                <a:lnTo>
                  <a:pt x="38100" y="133350"/>
                </a:lnTo>
                <a:lnTo>
                  <a:pt x="97971" y="95250"/>
                </a:lnTo>
                <a:lnTo>
                  <a:pt x="66675" y="95250"/>
                </a:lnTo>
                <a:lnTo>
                  <a:pt x="102393" y="38100"/>
                </a:lnTo>
                <a:close/>
              </a:path>
              <a:path w="142875" h="133350">
                <a:moveTo>
                  <a:pt x="133350" y="47625"/>
                </a:moveTo>
                <a:lnTo>
                  <a:pt x="66675" y="95250"/>
                </a:lnTo>
                <a:lnTo>
                  <a:pt x="97971" y="95250"/>
                </a:lnTo>
                <a:lnTo>
                  <a:pt x="142875" y="66675"/>
                </a:lnTo>
                <a:lnTo>
                  <a:pt x="133350" y="47625"/>
                </a:lnTo>
                <a:close/>
              </a:path>
              <a:path w="142875" h="133350">
                <a:moveTo>
                  <a:pt x="104775" y="0"/>
                </a:moveTo>
                <a:lnTo>
                  <a:pt x="0" y="66675"/>
                </a:lnTo>
                <a:lnTo>
                  <a:pt x="9525" y="85725"/>
                </a:lnTo>
                <a:lnTo>
                  <a:pt x="85725" y="38100"/>
                </a:lnTo>
                <a:lnTo>
                  <a:pt x="102393" y="38100"/>
                </a:lnTo>
                <a:lnTo>
                  <a:pt x="114300" y="19050"/>
                </a:lnTo>
                <a:lnTo>
                  <a:pt x="104775" y="0"/>
                </a:lnTo>
                <a:close/>
              </a:path>
            </a:pathLst>
          </a:custGeom>
          <a:solidFill>
            <a:srgbClr val="5B5D6B"/>
          </a:solidFill>
        </p:spPr>
        <p:txBody>
          <a:bodyPr wrap="square" lIns="0" tIns="0" rIns="0" bIns="0" rtlCol="0"/>
          <a:lstStyle/>
          <a:p>
            <a:endParaRPr dirty="0"/>
          </a:p>
        </p:txBody>
      </p:sp>
      <p:sp>
        <p:nvSpPr>
          <p:cNvPr id="142" name="object 142"/>
          <p:cNvSpPr/>
          <p:nvPr/>
        </p:nvSpPr>
        <p:spPr>
          <a:xfrm>
            <a:off x="11113" y="6091237"/>
            <a:ext cx="9525" cy="19050"/>
          </a:xfrm>
          <a:custGeom>
            <a:avLst/>
            <a:gdLst/>
            <a:ahLst/>
            <a:cxnLst/>
            <a:rect l="l" t="t" r="r" b="b"/>
            <a:pathLst>
              <a:path w="9525" h="19050">
                <a:moveTo>
                  <a:pt x="9524" y="0"/>
                </a:moveTo>
                <a:lnTo>
                  <a:pt x="0" y="0"/>
                </a:lnTo>
                <a:lnTo>
                  <a:pt x="0" y="19050"/>
                </a:lnTo>
                <a:lnTo>
                  <a:pt x="9524" y="0"/>
                </a:lnTo>
                <a:close/>
              </a:path>
            </a:pathLst>
          </a:custGeom>
          <a:solidFill>
            <a:srgbClr val="5B5D6B"/>
          </a:solidFill>
        </p:spPr>
        <p:txBody>
          <a:bodyPr wrap="square" lIns="0" tIns="0" rIns="0" bIns="0" rtlCol="0"/>
          <a:lstStyle/>
          <a:p>
            <a:endParaRPr dirty="0"/>
          </a:p>
        </p:txBody>
      </p:sp>
      <p:sp>
        <p:nvSpPr>
          <p:cNvPr id="143" name="object 143"/>
          <p:cNvSpPr/>
          <p:nvPr/>
        </p:nvSpPr>
        <p:spPr>
          <a:xfrm>
            <a:off x="11113" y="4055998"/>
            <a:ext cx="47625" cy="76200"/>
          </a:xfrm>
          <a:custGeom>
            <a:avLst/>
            <a:gdLst/>
            <a:ahLst/>
            <a:cxnLst/>
            <a:rect l="l" t="t" r="r" b="b"/>
            <a:pathLst>
              <a:path w="47625" h="76200">
                <a:moveTo>
                  <a:pt x="0" y="0"/>
                </a:moveTo>
                <a:lnTo>
                  <a:pt x="0" y="38100"/>
                </a:lnTo>
                <a:lnTo>
                  <a:pt x="28574" y="76200"/>
                </a:lnTo>
                <a:lnTo>
                  <a:pt x="47624" y="66675"/>
                </a:lnTo>
                <a:lnTo>
                  <a:pt x="0" y="0"/>
                </a:lnTo>
                <a:close/>
              </a:path>
            </a:pathLst>
          </a:custGeom>
          <a:solidFill>
            <a:srgbClr val="5B5D6B"/>
          </a:solidFill>
        </p:spPr>
        <p:txBody>
          <a:bodyPr wrap="square" lIns="0" tIns="0" rIns="0" bIns="0" rtlCol="0"/>
          <a:lstStyle/>
          <a:p>
            <a:endParaRPr dirty="0"/>
          </a:p>
        </p:txBody>
      </p:sp>
      <p:sp>
        <p:nvSpPr>
          <p:cNvPr id="144" name="object 144"/>
          <p:cNvSpPr/>
          <p:nvPr/>
        </p:nvSpPr>
        <p:spPr>
          <a:xfrm>
            <a:off x="11113" y="6100762"/>
            <a:ext cx="57150" cy="104775"/>
          </a:xfrm>
          <a:custGeom>
            <a:avLst/>
            <a:gdLst/>
            <a:ahLst/>
            <a:cxnLst/>
            <a:rect l="l" t="t" r="r" b="b"/>
            <a:pathLst>
              <a:path w="57150" h="104775">
                <a:moveTo>
                  <a:pt x="57149" y="0"/>
                </a:moveTo>
                <a:lnTo>
                  <a:pt x="38099" y="0"/>
                </a:lnTo>
                <a:lnTo>
                  <a:pt x="0" y="57150"/>
                </a:lnTo>
                <a:lnTo>
                  <a:pt x="0" y="104775"/>
                </a:lnTo>
                <a:lnTo>
                  <a:pt x="57149" y="0"/>
                </a:lnTo>
                <a:close/>
              </a:path>
            </a:pathLst>
          </a:custGeom>
          <a:solidFill>
            <a:srgbClr val="5B5D6B"/>
          </a:solidFill>
        </p:spPr>
        <p:txBody>
          <a:bodyPr wrap="square" lIns="0" tIns="0" rIns="0" bIns="0" rtlCol="0"/>
          <a:lstStyle/>
          <a:p>
            <a:endParaRPr dirty="0"/>
          </a:p>
        </p:txBody>
      </p:sp>
      <p:sp>
        <p:nvSpPr>
          <p:cNvPr id="145" name="object 145"/>
          <p:cNvSpPr/>
          <p:nvPr/>
        </p:nvSpPr>
        <p:spPr>
          <a:xfrm>
            <a:off x="1868170" y="5072507"/>
            <a:ext cx="256540" cy="37465"/>
          </a:xfrm>
          <a:custGeom>
            <a:avLst/>
            <a:gdLst/>
            <a:ahLst/>
            <a:cxnLst/>
            <a:rect l="l" t="t" r="r" b="b"/>
            <a:pathLst>
              <a:path w="256539" h="37464">
                <a:moveTo>
                  <a:pt x="1269" y="0"/>
                </a:moveTo>
                <a:lnTo>
                  <a:pt x="0" y="19050"/>
                </a:lnTo>
                <a:lnTo>
                  <a:pt x="254888" y="37211"/>
                </a:lnTo>
                <a:lnTo>
                  <a:pt x="256286" y="18161"/>
                </a:lnTo>
                <a:lnTo>
                  <a:pt x="1269" y="0"/>
                </a:lnTo>
                <a:close/>
              </a:path>
            </a:pathLst>
          </a:custGeom>
          <a:solidFill>
            <a:srgbClr val="5B5D6B"/>
          </a:solidFill>
        </p:spPr>
        <p:txBody>
          <a:bodyPr wrap="square" lIns="0" tIns="0" rIns="0" bIns="0" rtlCol="0"/>
          <a:lstStyle/>
          <a:p>
            <a:endParaRPr dirty="0"/>
          </a:p>
        </p:txBody>
      </p:sp>
      <p:sp>
        <p:nvSpPr>
          <p:cNvPr id="146" name="object 146"/>
          <p:cNvSpPr/>
          <p:nvPr/>
        </p:nvSpPr>
        <p:spPr>
          <a:xfrm>
            <a:off x="554075" y="3687445"/>
            <a:ext cx="31750" cy="219710"/>
          </a:xfrm>
          <a:custGeom>
            <a:avLst/>
            <a:gdLst/>
            <a:ahLst/>
            <a:cxnLst/>
            <a:rect l="l" t="t" r="r" b="b"/>
            <a:pathLst>
              <a:path w="31750" h="219710">
                <a:moveTo>
                  <a:pt x="19024" y="0"/>
                </a:moveTo>
                <a:lnTo>
                  <a:pt x="0" y="1015"/>
                </a:lnTo>
                <a:lnTo>
                  <a:pt x="12649" y="219709"/>
                </a:lnTo>
                <a:lnTo>
                  <a:pt x="31673" y="218693"/>
                </a:lnTo>
                <a:lnTo>
                  <a:pt x="19024" y="0"/>
                </a:lnTo>
                <a:close/>
              </a:path>
            </a:pathLst>
          </a:custGeom>
          <a:solidFill>
            <a:srgbClr val="5B5D6B"/>
          </a:solidFill>
        </p:spPr>
        <p:txBody>
          <a:bodyPr wrap="square" lIns="0" tIns="0" rIns="0" bIns="0" rtlCol="0"/>
          <a:lstStyle/>
          <a:p>
            <a:endParaRPr dirty="0"/>
          </a:p>
        </p:txBody>
      </p:sp>
      <p:sp>
        <p:nvSpPr>
          <p:cNvPr id="147" name="object 147"/>
          <p:cNvSpPr/>
          <p:nvPr/>
        </p:nvSpPr>
        <p:spPr>
          <a:xfrm>
            <a:off x="220662" y="5674295"/>
            <a:ext cx="224154" cy="242570"/>
          </a:xfrm>
          <a:custGeom>
            <a:avLst/>
            <a:gdLst/>
            <a:ahLst/>
            <a:cxnLst/>
            <a:rect l="l" t="t" r="r" b="b"/>
            <a:pathLst>
              <a:path w="224154" h="242570">
                <a:moveTo>
                  <a:pt x="13419" y="157509"/>
                </a:moveTo>
                <a:lnTo>
                  <a:pt x="0" y="159766"/>
                </a:lnTo>
                <a:lnTo>
                  <a:pt x="11062" y="198115"/>
                </a:lnTo>
                <a:lnTo>
                  <a:pt x="30162" y="223663"/>
                </a:lnTo>
                <a:lnTo>
                  <a:pt x="57596" y="237901"/>
                </a:lnTo>
                <a:lnTo>
                  <a:pt x="93662" y="242316"/>
                </a:lnTo>
                <a:lnTo>
                  <a:pt x="140419" y="234776"/>
                </a:lnTo>
                <a:lnTo>
                  <a:pt x="164107" y="220091"/>
                </a:lnTo>
                <a:lnTo>
                  <a:pt x="174924" y="204018"/>
                </a:lnTo>
                <a:lnTo>
                  <a:pt x="100806" y="204018"/>
                </a:lnTo>
                <a:lnTo>
                  <a:pt x="65186" y="195609"/>
                </a:lnTo>
                <a:lnTo>
                  <a:pt x="45205" y="159543"/>
                </a:lnTo>
                <a:lnTo>
                  <a:pt x="30137" y="159543"/>
                </a:lnTo>
                <a:lnTo>
                  <a:pt x="21629" y="158377"/>
                </a:lnTo>
                <a:lnTo>
                  <a:pt x="13419" y="157509"/>
                </a:lnTo>
                <a:close/>
              </a:path>
              <a:path w="224154" h="242570">
                <a:moveTo>
                  <a:pt x="128141" y="0"/>
                </a:moveTo>
                <a:lnTo>
                  <a:pt x="100806" y="4787"/>
                </a:lnTo>
                <a:lnTo>
                  <a:pt x="75852" y="19992"/>
                </a:lnTo>
                <a:lnTo>
                  <a:pt x="57150" y="50229"/>
                </a:lnTo>
                <a:lnTo>
                  <a:pt x="52196" y="92317"/>
                </a:lnTo>
                <a:lnTo>
                  <a:pt x="69722" y="117183"/>
                </a:lnTo>
                <a:lnTo>
                  <a:pt x="98297" y="132754"/>
                </a:lnTo>
                <a:lnTo>
                  <a:pt x="126491" y="146952"/>
                </a:lnTo>
                <a:lnTo>
                  <a:pt x="142875" y="167704"/>
                </a:lnTo>
                <a:lnTo>
                  <a:pt x="132853" y="191889"/>
                </a:lnTo>
                <a:lnTo>
                  <a:pt x="100806" y="204018"/>
                </a:lnTo>
                <a:lnTo>
                  <a:pt x="174924" y="204018"/>
                </a:lnTo>
                <a:lnTo>
                  <a:pt x="175592" y="203026"/>
                </a:lnTo>
                <a:lnTo>
                  <a:pt x="185737" y="188341"/>
                </a:lnTo>
                <a:lnTo>
                  <a:pt x="178345" y="139179"/>
                </a:lnTo>
                <a:lnTo>
                  <a:pt x="156368" y="118888"/>
                </a:lnTo>
                <a:lnTo>
                  <a:pt x="127248" y="107528"/>
                </a:lnTo>
                <a:lnTo>
                  <a:pt x="98425" y="85154"/>
                </a:lnTo>
                <a:lnTo>
                  <a:pt x="101029" y="66104"/>
                </a:lnTo>
                <a:lnTo>
                  <a:pt x="114498" y="47054"/>
                </a:lnTo>
                <a:lnTo>
                  <a:pt x="136599" y="38720"/>
                </a:lnTo>
                <a:lnTo>
                  <a:pt x="207213" y="38720"/>
                </a:lnTo>
                <a:lnTo>
                  <a:pt x="204390" y="33759"/>
                </a:lnTo>
                <a:lnTo>
                  <a:pt x="183653" y="12402"/>
                </a:lnTo>
                <a:lnTo>
                  <a:pt x="153987" y="1016"/>
                </a:lnTo>
                <a:lnTo>
                  <a:pt x="128141" y="0"/>
                </a:lnTo>
                <a:close/>
              </a:path>
              <a:path w="224154" h="242570">
                <a:moveTo>
                  <a:pt x="44450" y="158179"/>
                </a:moveTo>
                <a:lnTo>
                  <a:pt x="30137" y="159543"/>
                </a:lnTo>
                <a:lnTo>
                  <a:pt x="45205" y="159543"/>
                </a:lnTo>
                <a:lnTo>
                  <a:pt x="44450" y="158179"/>
                </a:lnTo>
                <a:close/>
              </a:path>
              <a:path w="224154" h="242570">
                <a:moveTo>
                  <a:pt x="207213" y="38720"/>
                </a:moveTo>
                <a:lnTo>
                  <a:pt x="136599" y="38720"/>
                </a:lnTo>
                <a:lnTo>
                  <a:pt x="165100" y="51816"/>
                </a:lnTo>
                <a:lnTo>
                  <a:pt x="169664" y="60771"/>
                </a:lnTo>
                <a:lnTo>
                  <a:pt x="174228" y="69874"/>
                </a:lnTo>
                <a:lnTo>
                  <a:pt x="179387" y="77489"/>
                </a:lnTo>
                <a:lnTo>
                  <a:pt x="185737" y="81979"/>
                </a:lnTo>
                <a:lnTo>
                  <a:pt x="196378" y="83616"/>
                </a:lnTo>
                <a:lnTo>
                  <a:pt x="210145" y="83170"/>
                </a:lnTo>
                <a:lnTo>
                  <a:pt x="221233" y="79747"/>
                </a:lnTo>
                <a:lnTo>
                  <a:pt x="223837" y="72454"/>
                </a:lnTo>
                <a:lnTo>
                  <a:pt x="217388" y="56604"/>
                </a:lnTo>
                <a:lnTo>
                  <a:pt x="207213" y="38720"/>
                </a:lnTo>
                <a:close/>
              </a:path>
            </a:pathLst>
          </a:custGeom>
          <a:solidFill>
            <a:srgbClr val="5B5D6B"/>
          </a:solidFill>
        </p:spPr>
        <p:txBody>
          <a:bodyPr wrap="square" lIns="0" tIns="0" rIns="0" bIns="0" rtlCol="0"/>
          <a:lstStyle/>
          <a:p>
            <a:endParaRPr dirty="0"/>
          </a:p>
        </p:txBody>
      </p:sp>
      <p:sp>
        <p:nvSpPr>
          <p:cNvPr id="148" name="object 148"/>
          <p:cNvSpPr/>
          <p:nvPr/>
        </p:nvSpPr>
        <p:spPr>
          <a:xfrm>
            <a:off x="991274" y="5632897"/>
            <a:ext cx="94615" cy="118745"/>
          </a:xfrm>
          <a:custGeom>
            <a:avLst/>
            <a:gdLst/>
            <a:ahLst/>
            <a:cxnLst/>
            <a:rect l="l" t="t" r="r" b="b"/>
            <a:pathLst>
              <a:path w="94615" h="118745">
                <a:moveTo>
                  <a:pt x="35736" y="93367"/>
                </a:moveTo>
                <a:lnTo>
                  <a:pt x="31635" y="98773"/>
                </a:lnTo>
                <a:lnTo>
                  <a:pt x="28542" y="101390"/>
                </a:lnTo>
                <a:lnTo>
                  <a:pt x="25638" y="103993"/>
                </a:lnTo>
                <a:lnTo>
                  <a:pt x="22109" y="109356"/>
                </a:lnTo>
                <a:lnTo>
                  <a:pt x="38323" y="117079"/>
                </a:lnTo>
                <a:lnTo>
                  <a:pt x="52859" y="118132"/>
                </a:lnTo>
                <a:lnTo>
                  <a:pt x="66304" y="112860"/>
                </a:lnTo>
                <a:lnTo>
                  <a:pt x="79246" y="101609"/>
                </a:lnTo>
                <a:lnTo>
                  <a:pt x="82028" y="97438"/>
                </a:lnTo>
                <a:lnTo>
                  <a:pt x="54727" y="97438"/>
                </a:lnTo>
                <a:lnTo>
                  <a:pt x="35736" y="93367"/>
                </a:lnTo>
                <a:close/>
              </a:path>
              <a:path w="94615" h="118745">
                <a:moveTo>
                  <a:pt x="92482" y="61909"/>
                </a:moveTo>
                <a:lnTo>
                  <a:pt x="70217" y="61909"/>
                </a:lnTo>
                <a:lnTo>
                  <a:pt x="75036" y="72711"/>
                </a:lnTo>
                <a:lnTo>
                  <a:pt x="68850" y="87553"/>
                </a:lnTo>
                <a:lnTo>
                  <a:pt x="54727" y="97438"/>
                </a:lnTo>
                <a:lnTo>
                  <a:pt x="82028" y="97438"/>
                </a:lnTo>
                <a:lnTo>
                  <a:pt x="91637" y="83027"/>
                </a:lnTo>
                <a:lnTo>
                  <a:pt x="94316" y="70331"/>
                </a:lnTo>
                <a:lnTo>
                  <a:pt x="92482" y="61909"/>
                </a:lnTo>
                <a:close/>
              </a:path>
              <a:path w="94615" h="118745">
                <a:moveTo>
                  <a:pt x="45471" y="0"/>
                </a:moveTo>
                <a:lnTo>
                  <a:pt x="10025" y="16398"/>
                </a:lnTo>
                <a:lnTo>
                  <a:pt x="0" y="40677"/>
                </a:lnTo>
                <a:lnTo>
                  <a:pt x="4050" y="56334"/>
                </a:lnTo>
                <a:lnTo>
                  <a:pt x="19757" y="72096"/>
                </a:lnTo>
                <a:lnTo>
                  <a:pt x="37343" y="69970"/>
                </a:lnTo>
                <a:lnTo>
                  <a:pt x="54824" y="62420"/>
                </a:lnTo>
                <a:lnTo>
                  <a:pt x="70217" y="61909"/>
                </a:lnTo>
                <a:lnTo>
                  <a:pt x="92482" y="61909"/>
                </a:lnTo>
                <a:lnTo>
                  <a:pt x="90689" y="53197"/>
                </a:lnTo>
                <a:lnTo>
                  <a:pt x="89495" y="52485"/>
                </a:lnTo>
                <a:lnTo>
                  <a:pt x="28751" y="52485"/>
                </a:lnTo>
                <a:lnTo>
                  <a:pt x="23276" y="45823"/>
                </a:lnTo>
                <a:lnTo>
                  <a:pt x="21257" y="35371"/>
                </a:lnTo>
                <a:lnTo>
                  <a:pt x="25531" y="25145"/>
                </a:lnTo>
                <a:lnTo>
                  <a:pt x="38937" y="19161"/>
                </a:lnTo>
                <a:lnTo>
                  <a:pt x="57823" y="19161"/>
                </a:lnTo>
                <a:lnTo>
                  <a:pt x="59424" y="17850"/>
                </a:lnTo>
                <a:lnTo>
                  <a:pt x="63657" y="12915"/>
                </a:lnTo>
                <a:lnTo>
                  <a:pt x="66052" y="8014"/>
                </a:lnTo>
                <a:lnTo>
                  <a:pt x="64464" y="4899"/>
                </a:lnTo>
                <a:lnTo>
                  <a:pt x="57167" y="2363"/>
                </a:lnTo>
                <a:lnTo>
                  <a:pt x="45471" y="0"/>
                </a:lnTo>
                <a:close/>
              </a:path>
              <a:path w="94615" h="118745">
                <a:moveTo>
                  <a:pt x="67685" y="39495"/>
                </a:moveTo>
                <a:lnTo>
                  <a:pt x="54462" y="41192"/>
                </a:lnTo>
                <a:lnTo>
                  <a:pt x="43869" y="48714"/>
                </a:lnTo>
                <a:lnTo>
                  <a:pt x="28751" y="52485"/>
                </a:lnTo>
                <a:lnTo>
                  <a:pt x="89495" y="52485"/>
                </a:lnTo>
                <a:lnTo>
                  <a:pt x="67685" y="39495"/>
                </a:lnTo>
                <a:close/>
              </a:path>
              <a:path w="94615" h="118745">
                <a:moveTo>
                  <a:pt x="57823" y="19161"/>
                </a:moveTo>
                <a:lnTo>
                  <a:pt x="38937" y="19161"/>
                </a:lnTo>
                <a:lnTo>
                  <a:pt x="44639" y="20304"/>
                </a:lnTo>
                <a:lnTo>
                  <a:pt x="51408" y="23428"/>
                </a:lnTo>
                <a:lnTo>
                  <a:pt x="55497" y="21066"/>
                </a:lnTo>
                <a:lnTo>
                  <a:pt x="57823" y="19161"/>
                </a:lnTo>
                <a:close/>
              </a:path>
            </a:pathLst>
          </a:custGeom>
          <a:solidFill>
            <a:srgbClr val="5B5D6B"/>
          </a:solidFill>
        </p:spPr>
        <p:txBody>
          <a:bodyPr wrap="square" lIns="0" tIns="0" rIns="0" bIns="0" rtlCol="0"/>
          <a:lstStyle/>
          <a:p>
            <a:endParaRPr dirty="0"/>
          </a:p>
        </p:txBody>
      </p:sp>
      <p:sp>
        <p:nvSpPr>
          <p:cNvPr id="149" name="object 149"/>
          <p:cNvSpPr/>
          <p:nvPr/>
        </p:nvSpPr>
        <p:spPr>
          <a:xfrm>
            <a:off x="373062" y="3973448"/>
            <a:ext cx="552450" cy="2019363"/>
          </a:xfrm>
          <a:prstGeom prst="rect">
            <a:avLst/>
          </a:prstGeom>
          <a:blipFill>
            <a:blip r:embed="rId3" cstate="print"/>
            <a:stretch>
              <a:fillRect/>
            </a:stretch>
          </a:blipFill>
        </p:spPr>
        <p:txBody>
          <a:bodyPr wrap="square" lIns="0" tIns="0" rIns="0" bIns="0" rtlCol="0"/>
          <a:lstStyle/>
          <a:p>
            <a:endParaRPr dirty="0"/>
          </a:p>
        </p:txBody>
      </p:sp>
      <p:sp>
        <p:nvSpPr>
          <p:cNvPr id="150" name="object 150"/>
          <p:cNvSpPr/>
          <p:nvPr/>
        </p:nvSpPr>
        <p:spPr>
          <a:xfrm>
            <a:off x="477887" y="4828081"/>
            <a:ext cx="334862" cy="294286"/>
          </a:xfrm>
          <a:prstGeom prst="rect">
            <a:avLst/>
          </a:prstGeom>
          <a:blipFill>
            <a:blip r:embed="rId4" cstate="print"/>
            <a:stretch>
              <a:fillRect/>
            </a:stretch>
          </a:blipFill>
        </p:spPr>
        <p:txBody>
          <a:bodyPr wrap="square" lIns="0" tIns="0" rIns="0" bIns="0" rtlCol="0"/>
          <a:lstStyle/>
          <a:p>
            <a:endParaRPr dirty="0"/>
          </a:p>
        </p:txBody>
      </p:sp>
      <p:sp>
        <p:nvSpPr>
          <p:cNvPr id="151" name="object 151"/>
          <p:cNvSpPr/>
          <p:nvPr/>
        </p:nvSpPr>
        <p:spPr>
          <a:xfrm>
            <a:off x="1973579" y="286511"/>
            <a:ext cx="5236464" cy="899159"/>
          </a:xfrm>
          <a:prstGeom prst="rect">
            <a:avLst/>
          </a:prstGeom>
          <a:blipFill>
            <a:blip r:embed="rId5" cstate="print"/>
            <a:stretch>
              <a:fillRect/>
            </a:stretch>
          </a:blipFill>
        </p:spPr>
        <p:txBody>
          <a:bodyPr wrap="square" lIns="0" tIns="0" rIns="0" bIns="0" rtlCol="0"/>
          <a:lstStyle/>
          <a:p>
            <a:endParaRPr dirty="0"/>
          </a:p>
        </p:txBody>
      </p:sp>
      <p:sp>
        <p:nvSpPr>
          <p:cNvPr id="152" name="object 152"/>
          <p:cNvSpPr/>
          <p:nvPr/>
        </p:nvSpPr>
        <p:spPr>
          <a:xfrm>
            <a:off x="6478523" y="286511"/>
            <a:ext cx="906779" cy="899159"/>
          </a:xfrm>
          <a:prstGeom prst="rect">
            <a:avLst/>
          </a:prstGeom>
          <a:blipFill>
            <a:blip r:embed="rId6" cstate="print"/>
            <a:stretch>
              <a:fillRect/>
            </a:stretch>
          </a:blipFill>
        </p:spPr>
        <p:txBody>
          <a:bodyPr wrap="square" lIns="0" tIns="0" rIns="0" bIns="0" rtlCol="0"/>
          <a:lstStyle/>
          <a:p>
            <a:endParaRPr dirty="0"/>
          </a:p>
        </p:txBody>
      </p:sp>
      <p:sp>
        <p:nvSpPr>
          <p:cNvPr id="153" name="object 153"/>
          <p:cNvSpPr txBox="1">
            <a:spLocks noGrp="1"/>
          </p:cNvSpPr>
          <p:nvPr>
            <p:ph type="ctrTitle"/>
          </p:nvPr>
        </p:nvSpPr>
        <p:spPr>
          <a:prstGeom prst="rect">
            <a:avLst/>
          </a:prstGeom>
        </p:spPr>
        <p:txBody>
          <a:bodyPr vert="horz" wrap="square" lIns="0" tIns="0" rIns="0" bIns="0" rtlCol="0">
            <a:spAutoFit/>
          </a:bodyPr>
          <a:lstStyle/>
          <a:p>
            <a:pPr marL="12700">
              <a:lnSpc>
                <a:spcPts val="5255"/>
              </a:lnSpc>
            </a:pPr>
            <a:r>
              <a:rPr dirty="0"/>
              <a:t>Vytírání a</a:t>
            </a:r>
            <a:r>
              <a:rPr spc="-105" dirty="0"/>
              <a:t> </a:t>
            </a:r>
            <a:r>
              <a:rPr dirty="0"/>
              <a:t>roztírání</a:t>
            </a:r>
          </a:p>
        </p:txBody>
      </p:sp>
      <p:sp>
        <p:nvSpPr>
          <p:cNvPr id="156" name="object 156"/>
          <p:cNvSpPr/>
          <p:nvPr/>
        </p:nvSpPr>
        <p:spPr>
          <a:xfrm>
            <a:off x="6704076" y="1831848"/>
            <a:ext cx="665987" cy="661415"/>
          </a:xfrm>
          <a:prstGeom prst="rect">
            <a:avLst/>
          </a:prstGeom>
          <a:blipFill>
            <a:blip r:embed="rId7" cstate="print"/>
            <a:stretch>
              <a:fillRect/>
            </a:stretch>
          </a:blipFill>
        </p:spPr>
        <p:txBody>
          <a:bodyPr wrap="square" lIns="0" tIns="0" rIns="0" bIns="0" rtlCol="0"/>
          <a:lstStyle/>
          <a:p>
            <a:endParaRPr dirty="0"/>
          </a:p>
        </p:txBody>
      </p:sp>
      <p:sp>
        <p:nvSpPr>
          <p:cNvPr id="157" name="object 157"/>
          <p:cNvSpPr txBox="1"/>
          <p:nvPr/>
        </p:nvSpPr>
        <p:spPr>
          <a:xfrm>
            <a:off x="457200" y="1219200"/>
            <a:ext cx="8686800" cy="2215991"/>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spc="25" dirty="0" smtClean="0">
                <a:solidFill>
                  <a:srgbClr val="FFFFFF"/>
                </a:solidFill>
                <a:latin typeface="Tahoma"/>
                <a:cs typeface="Tahoma"/>
              </a:rPr>
              <a:t>Příčné </a:t>
            </a:r>
            <a:r>
              <a:rPr lang="cs-CZ" sz="2400" i="1" u="sng" dirty="0" smtClean="0">
                <a:solidFill>
                  <a:srgbClr val="FFFFFF"/>
                </a:solidFill>
                <a:latin typeface="Tahoma"/>
                <a:cs typeface="Tahoma"/>
              </a:rPr>
              <a:t>vytření zad a bočních</a:t>
            </a:r>
            <a:r>
              <a:rPr lang="cs-CZ" sz="2400" i="1" u="sng" spc="-85" dirty="0" smtClean="0">
                <a:solidFill>
                  <a:srgbClr val="FFFFFF"/>
                </a:solidFill>
                <a:latin typeface="Tahoma"/>
                <a:cs typeface="Tahoma"/>
              </a:rPr>
              <a:t> </a:t>
            </a:r>
            <a:r>
              <a:rPr lang="cs-CZ" sz="2400" i="1" u="sng" spc="-5" dirty="0" smtClean="0">
                <a:solidFill>
                  <a:srgbClr val="FFFFFF"/>
                </a:solidFill>
                <a:latin typeface="Tahoma"/>
                <a:cs typeface="Tahoma"/>
              </a:rPr>
              <a:t>stran </a:t>
            </a:r>
            <a:r>
              <a:rPr lang="cs-CZ" sz="2400" spc="-5" dirty="0" smtClean="0">
                <a:solidFill>
                  <a:srgbClr val="FFFFFF"/>
                </a:solidFill>
                <a:latin typeface="Tahoma"/>
                <a:cs typeface="Tahoma"/>
              </a:rPr>
              <a:t>– provádí se protisměrným pohybem rukou přiložených dlaní na pravou nebo levou půlku zad. Prsty směřují od páteře. Ruce sbíhají od páteře až na boční strany hrudníku a posouvají se až k hýždím. Při tomto hmatu terapeut stojí na opačné straně, teda ne na straně masírované části hrudníku. </a:t>
            </a:r>
            <a:endParaRPr sz="2400" dirty="0">
              <a:solidFill>
                <a:srgbClr val="FFFFFF"/>
              </a:solidFill>
              <a:latin typeface="Tahoma"/>
              <a:cs typeface="Tahoma"/>
            </a:endParaRPr>
          </a:p>
        </p:txBody>
      </p:sp>
      <p:sp>
        <p:nvSpPr>
          <p:cNvPr id="158" name="object 158"/>
          <p:cNvSpPr/>
          <p:nvPr/>
        </p:nvSpPr>
        <p:spPr>
          <a:xfrm>
            <a:off x="2667000" y="3581400"/>
            <a:ext cx="4752975" cy="3024251"/>
          </a:xfrm>
          <a:prstGeom prst="rect">
            <a:avLst/>
          </a:prstGeom>
          <a:blipFill>
            <a:blip r:embed="rId8"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73579" y="286511"/>
            <a:ext cx="5236464" cy="899159"/>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6478523" y="286511"/>
            <a:ext cx="906779" cy="899159"/>
          </a:xfrm>
          <a:prstGeom prst="rect">
            <a:avLst/>
          </a:prstGeom>
          <a:blipFill>
            <a:blip r:embed="rId3" cstate="print"/>
            <a:stretch>
              <a:fillRect/>
            </a:stretch>
          </a:blipFill>
        </p:spPr>
        <p:txBody>
          <a:bodyPr wrap="square" lIns="0" tIns="0" rIns="0" bIns="0" rtlCol="0"/>
          <a:lstStyle/>
          <a:p>
            <a:endParaRPr dirty="0"/>
          </a:p>
        </p:txBody>
      </p:sp>
      <p:sp>
        <p:nvSpPr>
          <p:cNvPr id="4" name="object 4"/>
          <p:cNvSpPr txBox="1">
            <a:spLocks noGrp="1"/>
          </p:cNvSpPr>
          <p:nvPr>
            <p:ph type="title"/>
          </p:nvPr>
        </p:nvSpPr>
        <p:spPr>
          <a:prstGeom prst="rect">
            <a:avLst/>
          </a:prstGeom>
        </p:spPr>
        <p:txBody>
          <a:bodyPr vert="horz" wrap="square" lIns="0" tIns="0" rIns="0" bIns="0" rtlCol="0">
            <a:spAutoFit/>
          </a:bodyPr>
          <a:lstStyle/>
          <a:p>
            <a:pPr marL="12700">
              <a:lnSpc>
                <a:spcPts val="5255"/>
              </a:lnSpc>
            </a:pPr>
            <a:r>
              <a:rPr dirty="0"/>
              <a:t>Vytírání a</a:t>
            </a:r>
            <a:r>
              <a:rPr spc="-105" dirty="0"/>
              <a:t> </a:t>
            </a:r>
            <a:r>
              <a:rPr dirty="0"/>
              <a:t>roztírání</a:t>
            </a:r>
          </a:p>
        </p:txBody>
      </p:sp>
      <p:sp>
        <p:nvSpPr>
          <p:cNvPr id="8" name="object 8"/>
          <p:cNvSpPr/>
          <p:nvPr/>
        </p:nvSpPr>
        <p:spPr>
          <a:xfrm>
            <a:off x="1987295" y="2002535"/>
            <a:ext cx="665988" cy="661415"/>
          </a:xfrm>
          <a:prstGeom prst="rect">
            <a:avLst/>
          </a:prstGeom>
          <a:blipFill>
            <a:blip r:embed="rId4" cstate="print"/>
            <a:stretch>
              <a:fillRect/>
            </a:stretch>
          </a:blipFill>
        </p:spPr>
        <p:txBody>
          <a:bodyPr wrap="square" lIns="0" tIns="0" rIns="0" bIns="0" rtlCol="0"/>
          <a:lstStyle/>
          <a:p>
            <a:endParaRPr dirty="0"/>
          </a:p>
        </p:txBody>
      </p:sp>
      <p:sp>
        <p:nvSpPr>
          <p:cNvPr id="9" name="object 9"/>
          <p:cNvSpPr/>
          <p:nvPr/>
        </p:nvSpPr>
        <p:spPr>
          <a:xfrm>
            <a:off x="140207" y="2587751"/>
            <a:ext cx="665988" cy="661415"/>
          </a:xfrm>
          <a:prstGeom prst="rect">
            <a:avLst/>
          </a:prstGeom>
          <a:blipFill>
            <a:blip r:embed="rId4" cstate="print"/>
            <a:stretch>
              <a:fillRect/>
            </a:stretch>
          </a:blipFill>
        </p:spPr>
        <p:txBody>
          <a:bodyPr wrap="square" lIns="0" tIns="0" rIns="0" bIns="0" rtlCol="0"/>
          <a:lstStyle/>
          <a:p>
            <a:endParaRPr dirty="0"/>
          </a:p>
        </p:txBody>
      </p:sp>
      <p:sp>
        <p:nvSpPr>
          <p:cNvPr id="10" name="object 10"/>
          <p:cNvSpPr txBox="1"/>
          <p:nvPr/>
        </p:nvSpPr>
        <p:spPr>
          <a:xfrm>
            <a:off x="457200" y="1219200"/>
            <a:ext cx="8458200" cy="1846659"/>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spc="20" dirty="0" smtClean="0">
                <a:solidFill>
                  <a:srgbClr val="FFFFFF"/>
                </a:solidFill>
                <a:latin typeface="Tahoma"/>
                <a:cs typeface="Tahoma"/>
              </a:rPr>
              <a:t>Vytření </a:t>
            </a:r>
            <a:r>
              <a:rPr lang="cs-CZ" sz="2400" i="1" u="sng" dirty="0" smtClean="0">
                <a:solidFill>
                  <a:srgbClr val="FFFFFF"/>
                </a:solidFill>
                <a:latin typeface="Tahoma"/>
                <a:cs typeface="Tahoma"/>
              </a:rPr>
              <a:t>meziobratlových a</a:t>
            </a:r>
            <a:r>
              <a:rPr lang="cs-CZ" sz="2400" i="1" u="sng" spc="-45" dirty="0" smtClean="0">
                <a:solidFill>
                  <a:srgbClr val="FFFFFF"/>
                </a:solidFill>
                <a:latin typeface="Tahoma"/>
                <a:cs typeface="Tahoma"/>
              </a:rPr>
              <a:t> </a:t>
            </a:r>
            <a:r>
              <a:rPr lang="cs-CZ" sz="2400" i="1" u="sng" dirty="0" smtClean="0">
                <a:solidFill>
                  <a:srgbClr val="FFFFFF"/>
                </a:solidFill>
                <a:latin typeface="Tahoma"/>
                <a:cs typeface="Tahoma"/>
              </a:rPr>
              <a:t>mezižeberních</a:t>
            </a:r>
            <a:r>
              <a:rPr lang="cs-CZ" sz="2400" i="1" u="sng" dirty="0" smtClean="0">
                <a:solidFill>
                  <a:srgbClr val="FFFFFF"/>
                </a:solidFill>
                <a:latin typeface="Tahoma"/>
                <a:cs typeface="Tahoma"/>
              </a:rPr>
              <a:t> </a:t>
            </a:r>
            <a:r>
              <a:rPr lang="cs-CZ" sz="2400" i="1" u="sng" dirty="0" smtClean="0">
                <a:solidFill>
                  <a:srgbClr val="FFFFFF"/>
                </a:solidFill>
                <a:latin typeface="Tahoma"/>
                <a:cs typeface="Tahoma"/>
              </a:rPr>
              <a:t>prostorů </a:t>
            </a:r>
            <a:r>
              <a:rPr lang="cs-CZ" sz="2400" dirty="0" smtClean="0">
                <a:solidFill>
                  <a:srgbClr val="FFFFFF"/>
                </a:solidFill>
                <a:latin typeface="Tahoma"/>
                <a:cs typeface="Tahoma"/>
              </a:rPr>
              <a:t>– provádí se palci, které se položí vedle sebe k páteři a pohybují se do stran. Pohyby v horní části páteře jsou krátké, ale pod úrovní dolního okraje lopatky palce i celé ruce sbíhají až na boční stranu hrudníku. Hmatem se postupuje až do křížové oblasti. </a:t>
            </a:r>
            <a:endParaRPr lang="cs-CZ" sz="2400" dirty="0">
              <a:solidFill>
                <a:srgbClr val="FFFFFF"/>
              </a:solidFill>
              <a:latin typeface="Tahoma"/>
              <a:cs typeface="Tahoma"/>
            </a:endParaRPr>
          </a:p>
        </p:txBody>
      </p:sp>
      <p:sp>
        <p:nvSpPr>
          <p:cNvPr id="11" name="object 11"/>
          <p:cNvSpPr/>
          <p:nvPr/>
        </p:nvSpPr>
        <p:spPr>
          <a:xfrm>
            <a:off x="2057400" y="3200400"/>
            <a:ext cx="4679950" cy="2981325"/>
          </a:xfrm>
          <a:prstGeom prst="rect">
            <a:avLst/>
          </a:prstGeom>
          <a:blipFill>
            <a:blip r:embed="rId5"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2220976" y="1771650"/>
            <a:ext cx="4469130" cy="3349625"/>
          </a:xfrm>
          <a:custGeom>
            <a:avLst/>
            <a:gdLst/>
            <a:ahLst/>
            <a:cxnLst/>
            <a:rect l="l" t="t" r="r" b="b"/>
            <a:pathLst>
              <a:path w="4469130" h="3349625">
                <a:moveTo>
                  <a:pt x="1508125" y="134874"/>
                </a:moveTo>
                <a:lnTo>
                  <a:pt x="996950" y="695325"/>
                </a:lnTo>
                <a:lnTo>
                  <a:pt x="104775" y="747649"/>
                </a:lnTo>
                <a:lnTo>
                  <a:pt x="0" y="995299"/>
                </a:lnTo>
                <a:lnTo>
                  <a:pt x="590550" y="1628775"/>
                </a:lnTo>
                <a:lnTo>
                  <a:pt x="969899" y="1431925"/>
                </a:lnTo>
                <a:lnTo>
                  <a:pt x="1574800" y="1722374"/>
                </a:lnTo>
                <a:lnTo>
                  <a:pt x="1771650" y="2125599"/>
                </a:lnTo>
                <a:lnTo>
                  <a:pt x="1719199" y="2301875"/>
                </a:lnTo>
                <a:lnTo>
                  <a:pt x="1784350" y="2633599"/>
                </a:lnTo>
                <a:lnTo>
                  <a:pt x="1823974" y="3173349"/>
                </a:lnTo>
                <a:lnTo>
                  <a:pt x="2322449" y="3349625"/>
                </a:lnTo>
                <a:lnTo>
                  <a:pt x="2676525" y="3214624"/>
                </a:lnTo>
                <a:lnTo>
                  <a:pt x="2544699" y="2820924"/>
                </a:lnTo>
                <a:lnTo>
                  <a:pt x="3160649" y="2468499"/>
                </a:lnTo>
                <a:lnTo>
                  <a:pt x="3621024" y="2447925"/>
                </a:lnTo>
                <a:lnTo>
                  <a:pt x="3883025" y="2157349"/>
                </a:lnTo>
                <a:lnTo>
                  <a:pt x="3748024" y="1589024"/>
                </a:lnTo>
                <a:lnTo>
                  <a:pt x="4137025" y="1417574"/>
                </a:lnTo>
                <a:lnTo>
                  <a:pt x="4468749" y="720725"/>
                </a:lnTo>
                <a:lnTo>
                  <a:pt x="3997325" y="0"/>
                </a:lnTo>
              </a:path>
            </a:pathLst>
          </a:custGeom>
          <a:ln w="15240">
            <a:solidFill>
              <a:srgbClr val="5B5D6B"/>
            </a:solidFill>
          </a:ln>
        </p:spPr>
        <p:txBody>
          <a:bodyPr wrap="square" lIns="0" tIns="0" rIns="0" bIns="0" rtlCol="0"/>
          <a:lstStyle/>
          <a:p>
            <a:endParaRPr dirty="0"/>
          </a:p>
        </p:txBody>
      </p:sp>
      <p:sp>
        <p:nvSpPr>
          <p:cNvPr id="4" name="object 4"/>
          <p:cNvSpPr/>
          <p:nvPr/>
        </p:nvSpPr>
        <p:spPr>
          <a:xfrm>
            <a:off x="1066800" y="1771650"/>
            <a:ext cx="6296025" cy="3756025"/>
          </a:xfrm>
          <a:custGeom>
            <a:avLst/>
            <a:gdLst/>
            <a:ahLst/>
            <a:cxnLst/>
            <a:rect l="l" t="t" r="r" b="b"/>
            <a:pathLst>
              <a:path w="6296025" h="3756025">
                <a:moveTo>
                  <a:pt x="2258949" y="103124"/>
                </a:moveTo>
                <a:lnTo>
                  <a:pt x="1822450" y="415925"/>
                </a:lnTo>
                <a:lnTo>
                  <a:pt x="1482725" y="342900"/>
                </a:lnTo>
                <a:lnTo>
                  <a:pt x="839724" y="498475"/>
                </a:lnTo>
                <a:lnTo>
                  <a:pt x="276225" y="519049"/>
                </a:lnTo>
                <a:lnTo>
                  <a:pt x="0" y="996950"/>
                </a:lnTo>
                <a:lnTo>
                  <a:pt x="144462" y="1152525"/>
                </a:lnTo>
                <a:lnTo>
                  <a:pt x="366649" y="1038225"/>
                </a:lnTo>
                <a:lnTo>
                  <a:pt x="682625" y="1090549"/>
                </a:lnTo>
                <a:lnTo>
                  <a:pt x="800100" y="1349375"/>
                </a:lnTo>
                <a:lnTo>
                  <a:pt x="550799" y="1619250"/>
                </a:lnTo>
                <a:lnTo>
                  <a:pt x="839724" y="1816100"/>
                </a:lnTo>
                <a:lnTo>
                  <a:pt x="1154049" y="1754124"/>
                </a:lnTo>
                <a:lnTo>
                  <a:pt x="1430274" y="1930400"/>
                </a:lnTo>
                <a:lnTo>
                  <a:pt x="1993900" y="1950974"/>
                </a:lnTo>
                <a:lnTo>
                  <a:pt x="2557399" y="2262124"/>
                </a:lnTo>
                <a:lnTo>
                  <a:pt x="2689225" y="2655824"/>
                </a:lnTo>
                <a:lnTo>
                  <a:pt x="2570099" y="3362325"/>
                </a:lnTo>
                <a:lnTo>
                  <a:pt x="2689225" y="3600450"/>
                </a:lnTo>
                <a:lnTo>
                  <a:pt x="3384550" y="3559175"/>
                </a:lnTo>
                <a:lnTo>
                  <a:pt x="3633724" y="3756025"/>
                </a:lnTo>
                <a:lnTo>
                  <a:pt x="4117975" y="3248025"/>
                </a:lnTo>
                <a:lnTo>
                  <a:pt x="4027424" y="2884424"/>
                </a:lnTo>
                <a:lnTo>
                  <a:pt x="4473575" y="2655824"/>
                </a:lnTo>
                <a:lnTo>
                  <a:pt x="4787900" y="2728849"/>
                </a:lnTo>
                <a:lnTo>
                  <a:pt x="5207000" y="2563749"/>
                </a:lnTo>
                <a:lnTo>
                  <a:pt x="5405374" y="1863725"/>
                </a:lnTo>
                <a:lnTo>
                  <a:pt x="5783199" y="1463675"/>
                </a:lnTo>
                <a:lnTo>
                  <a:pt x="6296025" y="1422400"/>
                </a:lnTo>
                <a:lnTo>
                  <a:pt x="6203950" y="1163574"/>
                </a:lnTo>
                <a:lnTo>
                  <a:pt x="5824474" y="893699"/>
                </a:lnTo>
                <a:lnTo>
                  <a:pt x="6059424" y="333375"/>
                </a:lnTo>
                <a:lnTo>
                  <a:pt x="5699125" y="0"/>
                </a:lnTo>
              </a:path>
            </a:pathLst>
          </a:custGeom>
          <a:ln w="16510">
            <a:solidFill>
              <a:srgbClr val="5B5D6B"/>
            </a:solidFill>
          </a:ln>
        </p:spPr>
        <p:txBody>
          <a:bodyPr wrap="square" lIns="0" tIns="0" rIns="0" bIns="0" rtlCol="0"/>
          <a:lstStyle/>
          <a:p>
            <a:endParaRPr dirty="0"/>
          </a:p>
        </p:txBody>
      </p:sp>
      <p:sp>
        <p:nvSpPr>
          <p:cNvPr id="5" name="object 5"/>
          <p:cNvSpPr/>
          <p:nvPr/>
        </p:nvSpPr>
        <p:spPr>
          <a:xfrm>
            <a:off x="31750" y="1697101"/>
            <a:ext cx="9099550" cy="4932680"/>
          </a:xfrm>
          <a:custGeom>
            <a:avLst/>
            <a:gdLst/>
            <a:ahLst/>
            <a:cxnLst/>
            <a:rect l="l" t="t" r="r" b="b"/>
            <a:pathLst>
              <a:path w="9099550" h="4932680">
                <a:moveTo>
                  <a:pt x="128587" y="0"/>
                </a:moveTo>
                <a:lnTo>
                  <a:pt x="211137" y="520700"/>
                </a:lnTo>
                <a:lnTo>
                  <a:pt x="0" y="1057148"/>
                </a:lnTo>
                <a:lnTo>
                  <a:pt x="131762" y="1938274"/>
                </a:lnTo>
                <a:lnTo>
                  <a:pt x="655637" y="2404999"/>
                </a:lnTo>
                <a:lnTo>
                  <a:pt x="1398524" y="2698623"/>
                </a:lnTo>
                <a:lnTo>
                  <a:pt x="2286000" y="2620899"/>
                </a:lnTo>
                <a:lnTo>
                  <a:pt x="2785999" y="3079623"/>
                </a:lnTo>
                <a:lnTo>
                  <a:pt x="2624074" y="3374898"/>
                </a:lnTo>
                <a:lnTo>
                  <a:pt x="1803400" y="3400298"/>
                </a:lnTo>
                <a:lnTo>
                  <a:pt x="1446149" y="3208274"/>
                </a:lnTo>
                <a:lnTo>
                  <a:pt x="1173162" y="3400298"/>
                </a:lnTo>
                <a:lnTo>
                  <a:pt x="1514475" y="4006786"/>
                </a:lnTo>
                <a:lnTo>
                  <a:pt x="1544574" y="4611624"/>
                </a:lnTo>
                <a:lnTo>
                  <a:pt x="2398649" y="4932299"/>
                </a:lnTo>
                <a:lnTo>
                  <a:pt x="2609850" y="4638611"/>
                </a:lnTo>
                <a:lnTo>
                  <a:pt x="3297174" y="4440174"/>
                </a:lnTo>
                <a:lnTo>
                  <a:pt x="4143375" y="4702111"/>
                </a:lnTo>
                <a:lnTo>
                  <a:pt x="5114925" y="4463986"/>
                </a:lnTo>
                <a:lnTo>
                  <a:pt x="5465699" y="4638611"/>
                </a:lnTo>
                <a:lnTo>
                  <a:pt x="6129274" y="4203636"/>
                </a:lnTo>
                <a:lnTo>
                  <a:pt x="6548374" y="3668649"/>
                </a:lnTo>
                <a:lnTo>
                  <a:pt x="6935724" y="3679825"/>
                </a:lnTo>
                <a:lnTo>
                  <a:pt x="7229475" y="3881374"/>
                </a:lnTo>
                <a:lnTo>
                  <a:pt x="7961249" y="3400298"/>
                </a:lnTo>
                <a:lnTo>
                  <a:pt x="8578850" y="3468624"/>
                </a:lnTo>
                <a:lnTo>
                  <a:pt x="9099550" y="3284474"/>
                </a:lnTo>
              </a:path>
            </a:pathLst>
          </a:custGeom>
          <a:ln w="16510">
            <a:solidFill>
              <a:srgbClr val="5B5D6B"/>
            </a:solidFill>
          </a:ln>
        </p:spPr>
        <p:txBody>
          <a:bodyPr wrap="square" lIns="0" tIns="0" rIns="0" bIns="0" rtlCol="0"/>
          <a:lstStyle/>
          <a:p>
            <a:endParaRPr dirty="0"/>
          </a:p>
        </p:txBody>
      </p:sp>
      <p:sp>
        <p:nvSpPr>
          <p:cNvPr id="6" name="object 6"/>
          <p:cNvSpPr/>
          <p:nvPr/>
        </p:nvSpPr>
        <p:spPr>
          <a:xfrm>
            <a:off x="384175" y="1817751"/>
            <a:ext cx="8750300" cy="4381500"/>
          </a:xfrm>
          <a:custGeom>
            <a:avLst/>
            <a:gdLst/>
            <a:ahLst/>
            <a:cxnLst/>
            <a:rect l="l" t="t" r="r" b="b"/>
            <a:pathLst>
              <a:path w="8750300" h="4381500">
                <a:moveTo>
                  <a:pt x="381000" y="0"/>
                </a:moveTo>
                <a:lnTo>
                  <a:pt x="0" y="533400"/>
                </a:lnTo>
                <a:lnTo>
                  <a:pt x="130175" y="1303274"/>
                </a:lnTo>
                <a:lnTo>
                  <a:pt x="385762" y="1385824"/>
                </a:lnTo>
                <a:lnTo>
                  <a:pt x="750887" y="1725549"/>
                </a:lnTo>
                <a:lnTo>
                  <a:pt x="884237" y="2287524"/>
                </a:lnTo>
                <a:lnTo>
                  <a:pt x="1331849" y="2379599"/>
                </a:lnTo>
                <a:lnTo>
                  <a:pt x="1997075" y="2141474"/>
                </a:lnTo>
                <a:lnTo>
                  <a:pt x="2074799" y="2370074"/>
                </a:lnTo>
                <a:lnTo>
                  <a:pt x="2573274" y="2401824"/>
                </a:lnTo>
                <a:lnTo>
                  <a:pt x="2955925" y="2960624"/>
                </a:lnTo>
                <a:lnTo>
                  <a:pt x="2647950" y="3438525"/>
                </a:lnTo>
                <a:lnTo>
                  <a:pt x="2076450" y="3519424"/>
                </a:lnTo>
                <a:lnTo>
                  <a:pt x="1574800" y="3448050"/>
                </a:lnTo>
                <a:lnTo>
                  <a:pt x="1433449" y="3562350"/>
                </a:lnTo>
                <a:lnTo>
                  <a:pt x="1600200" y="3833749"/>
                </a:lnTo>
                <a:lnTo>
                  <a:pt x="1574800" y="4029011"/>
                </a:lnTo>
                <a:lnTo>
                  <a:pt x="1804924" y="4381436"/>
                </a:lnTo>
                <a:lnTo>
                  <a:pt x="2636774" y="4163949"/>
                </a:lnTo>
                <a:lnTo>
                  <a:pt x="2738374" y="3955986"/>
                </a:lnTo>
                <a:lnTo>
                  <a:pt x="3008249" y="4049649"/>
                </a:lnTo>
                <a:lnTo>
                  <a:pt x="3711575" y="3886136"/>
                </a:lnTo>
                <a:lnTo>
                  <a:pt x="3878199" y="4308411"/>
                </a:lnTo>
                <a:lnTo>
                  <a:pt x="4556125" y="4033774"/>
                </a:lnTo>
                <a:lnTo>
                  <a:pt x="5181600" y="4113149"/>
                </a:lnTo>
                <a:lnTo>
                  <a:pt x="5591175" y="3852799"/>
                </a:lnTo>
                <a:lnTo>
                  <a:pt x="5705475" y="3303524"/>
                </a:lnTo>
                <a:lnTo>
                  <a:pt x="6370574" y="3313049"/>
                </a:lnTo>
                <a:lnTo>
                  <a:pt x="6461125" y="3054223"/>
                </a:lnTo>
                <a:lnTo>
                  <a:pt x="6729349" y="3065399"/>
                </a:lnTo>
                <a:lnTo>
                  <a:pt x="7088124" y="3324098"/>
                </a:lnTo>
                <a:lnTo>
                  <a:pt x="7677150" y="2879598"/>
                </a:lnTo>
                <a:lnTo>
                  <a:pt x="8294624" y="2833624"/>
                </a:lnTo>
                <a:lnTo>
                  <a:pt x="8520049" y="2493899"/>
                </a:lnTo>
                <a:lnTo>
                  <a:pt x="8750300" y="2516124"/>
                </a:lnTo>
              </a:path>
            </a:pathLst>
          </a:custGeom>
          <a:ln w="15240">
            <a:solidFill>
              <a:srgbClr val="5B5D6B"/>
            </a:solidFill>
          </a:ln>
        </p:spPr>
        <p:txBody>
          <a:bodyPr wrap="square" lIns="0" tIns="0" rIns="0" bIns="0" rtlCol="0"/>
          <a:lstStyle/>
          <a:p>
            <a:endParaRPr dirty="0"/>
          </a:p>
        </p:txBody>
      </p:sp>
      <p:sp>
        <p:nvSpPr>
          <p:cNvPr id="7" name="object 7"/>
          <p:cNvSpPr/>
          <p:nvPr/>
        </p:nvSpPr>
        <p:spPr>
          <a:xfrm>
            <a:off x="7683500" y="1562100"/>
            <a:ext cx="1254125" cy="1887855"/>
          </a:xfrm>
          <a:custGeom>
            <a:avLst/>
            <a:gdLst/>
            <a:ahLst/>
            <a:cxnLst/>
            <a:rect l="l" t="t" r="r" b="b"/>
            <a:pathLst>
              <a:path w="1254125" h="1887854">
                <a:moveTo>
                  <a:pt x="220599" y="0"/>
                </a:moveTo>
                <a:lnTo>
                  <a:pt x="333375" y="369824"/>
                </a:lnTo>
                <a:lnTo>
                  <a:pt x="252349" y="1020699"/>
                </a:lnTo>
                <a:lnTo>
                  <a:pt x="720725" y="1223899"/>
                </a:lnTo>
                <a:lnTo>
                  <a:pt x="960501" y="1660525"/>
                </a:lnTo>
                <a:lnTo>
                  <a:pt x="1254125" y="1887601"/>
                </a:lnTo>
                <a:lnTo>
                  <a:pt x="857250" y="1763776"/>
                </a:lnTo>
                <a:lnTo>
                  <a:pt x="576199" y="1401699"/>
                </a:lnTo>
                <a:lnTo>
                  <a:pt x="220599" y="1352550"/>
                </a:lnTo>
                <a:lnTo>
                  <a:pt x="0" y="792099"/>
                </a:lnTo>
                <a:lnTo>
                  <a:pt x="76200" y="331724"/>
                </a:lnTo>
              </a:path>
            </a:pathLst>
          </a:custGeom>
          <a:ln w="15240">
            <a:solidFill>
              <a:srgbClr val="5B5D6B"/>
            </a:solidFill>
          </a:ln>
        </p:spPr>
        <p:txBody>
          <a:bodyPr wrap="square" lIns="0" tIns="0" rIns="0" bIns="0" rtlCol="0"/>
          <a:lstStyle/>
          <a:p>
            <a:endParaRPr dirty="0"/>
          </a:p>
        </p:txBody>
      </p:sp>
      <p:sp>
        <p:nvSpPr>
          <p:cNvPr id="8" name="object 8"/>
          <p:cNvSpPr/>
          <p:nvPr/>
        </p:nvSpPr>
        <p:spPr>
          <a:xfrm>
            <a:off x="8212201" y="1422400"/>
            <a:ext cx="919480" cy="1773555"/>
          </a:xfrm>
          <a:custGeom>
            <a:avLst/>
            <a:gdLst/>
            <a:ahLst/>
            <a:cxnLst/>
            <a:rect l="l" t="t" r="r" b="b"/>
            <a:pathLst>
              <a:path w="919479" h="1773555">
                <a:moveTo>
                  <a:pt x="0" y="0"/>
                </a:moveTo>
                <a:lnTo>
                  <a:pt x="203200" y="520700"/>
                </a:lnTo>
                <a:lnTo>
                  <a:pt x="14224" y="1046099"/>
                </a:lnTo>
                <a:lnTo>
                  <a:pt x="63500" y="1211326"/>
                </a:lnTo>
                <a:lnTo>
                  <a:pt x="371475" y="1173226"/>
                </a:lnTo>
                <a:lnTo>
                  <a:pt x="546100" y="1674749"/>
                </a:lnTo>
                <a:lnTo>
                  <a:pt x="919099" y="1773174"/>
                </a:lnTo>
              </a:path>
            </a:pathLst>
          </a:custGeom>
          <a:ln w="16510">
            <a:solidFill>
              <a:srgbClr val="5B5D6B"/>
            </a:solidFill>
          </a:ln>
        </p:spPr>
        <p:txBody>
          <a:bodyPr wrap="square" lIns="0" tIns="0" rIns="0" bIns="0" rtlCol="0"/>
          <a:lstStyle/>
          <a:p>
            <a:endParaRPr dirty="0"/>
          </a:p>
        </p:txBody>
      </p:sp>
      <p:sp>
        <p:nvSpPr>
          <p:cNvPr id="9" name="object 9"/>
          <p:cNvSpPr/>
          <p:nvPr/>
        </p:nvSpPr>
        <p:spPr>
          <a:xfrm>
            <a:off x="5224526" y="1536700"/>
            <a:ext cx="3919854" cy="3803650"/>
          </a:xfrm>
          <a:custGeom>
            <a:avLst/>
            <a:gdLst/>
            <a:ahLst/>
            <a:cxnLst/>
            <a:rect l="l" t="t" r="r" b="b"/>
            <a:pathLst>
              <a:path w="3919854" h="3803650">
                <a:moveTo>
                  <a:pt x="1774825" y="0"/>
                </a:moveTo>
                <a:lnTo>
                  <a:pt x="1871599" y="357124"/>
                </a:lnTo>
                <a:lnTo>
                  <a:pt x="2211324" y="538099"/>
                </a:lnTo>
                <a:lnTo>
                  <a:pt x="2228850" y="869950"/>
                </a:lnTo>
                <a:lnTo>
                  <a:pt x="2130425" y="1162050"/>
                </a:lnTo>
                <a:lnTo>
                  <a:pt x="2276475" y="1468374"/>
                </a:lnTo>
                <a:lnTo>
                  <a:pt x="2309749" y="1760474"/>
                </a:lnTo>
                <a:lnTo>
                  <a:pt x="2081149" y="1812925"/>
                </a:lnTo>
                <a:lnTo>
                  <a:pt x="1470025" y="2197100"/>
                </a:lnTo>
                <a:lnTo>
                  <a:pt x="1547749" y="2311400"/>
                </a:lnTo>
                <a:lnTo>
                  <a:pt x="1517650" y="2578100"/>
                </a:lnTo>
                <a:lnTo>
                  <a:pt x="1241425" y="2884424"/>
                </a:lnTo>
                <a:lnTo>
                  <a:pt x="855599" y="3140075"/>
                </a:lnTo>
                <a:lnTo>
                  <a:pt x="241300" y="3216275"/>
                </a:lnTo>
                <a:lnTo>
                  <a:pt x="30099" y="3573399"/>
                </a:lnTo>
                <a:lnTo>
                  <a:pt x="0" y="3803650"/>
                </a:lnTo>
                <a:lnTo>
                  <a:pt x="338074" y="3459099"/>
                </a:lnTo>
                <a:lnTo>
                  <a:pt x="998474" y="3317875"/>
                </a:lnTo>
                <a:lnTo>
                  <a:pt x="1419225" y="3025775"/>
                </a:lnTo>
                <a:lnTo>
                  <a:pt x="1952625" y="3152775"/>
                </a:lnTo>
                <a:lnTo>
                  <a:pt x="2647950" y="3025775"/>
                </a:lnTo>
                <a:lnTo>
                  <a:pt x="3147949" y="2770124"/>
                </a:lnTo>
                <a:lnTo>
                  <a:pt x="3197225" y="2540000"/>
                </a:lnTo>
                <a:lnTo>
                  <a:pt x="3551174" y="2374900"/>
                </a:lnTo>
                <a:lnTo>
                  <a:pt x="3744849" y="2463800"/>
                </a:lnTo>
                <a:lnTo>
                  <a:pt x="3919474" y="2349919"/>
                </a:lnTo>
              </a:path>
            </a:pathLst>
          </a:custGeom>
          <a:ln w="16509">
            <a:solidFill>
              <a:srgbClr val="5B5D6B"/>
            </a:solidFill>
          </a:ln>
        </p:spPr>
        <p:txBody>
          <a:bodyPr wrap="square" lIns="0" tIns="0" rIns="0" bIns="0" rtlCol="0"/>
          <a:lstStyle/>
          <a:p>
            <a:endParaRPr dirty="0"/>
          </a:p>
        </p:txBody>
      </p:sp>
      <p:sp>
        <p:nvSpPr>
          <p:cNvPr id="10" name="object 10"/>
          <p:cNvSpPr/>
          <p:nvPr/>
        </p:nvSpPr>
        <p:spPr>
          <a:xfrm>
            <a:off x="3756025" y="1693926"/>
            <a:ext cx="2221230" cy="2141855"/>
          </a:xfrm>
          <a:custGeom>
            <a:avLst/>
            <a:gdLst/>
            <a:ahLst/>
            <a:cxnLst/>
            <a:rect l="l" t="t" r="r" b="b"/>
            <a:pathLst>
              <a:path w="2221229" h="2141854">
                <a:moveTo>
                  <a:pt x="984250" y="245999"/>
                </a:moveTo>
                <a:lnTo>
                  <a:pt x="668274" y="245999"/>
                </a:lnTo>
                <a:lnTo>
                  <a:pt x="325374" y="804799"/>
                </a:lnTo>
                <a:lnTo>
                  <a:pt x="0" y="1068324"/>
                </a:lnTo>
                <a:lnTo>
                  <a:pt x="773049" y="1242949"/>
                </a:lnTo>
                <a:lnTo>
                  <a:pt x="674624" y="1601724"/>
                </a:lnTo>
                <a:lnTo>
                  <a:pt x="979551" y="1724025"/>
                </a:lnTo>
                <a:lnTo>
                  <a:pt x="790575" y="2141474"/>
                </a:lnTo>
                <a:lnTo>
                  <a:pt x="1525651" y="1642999"/>
                </a:lnTo>
                <a:lnTo>
                  <a:pt x="1470025" y="1231900"/>
                </a:lnTo>
                <a:lnTo>
                  <a:pt x="1874901" y="1188974"/>
                </a:lnTo>
                <a:lnTo>
                  <a:pt x="2220976" y="954024"/>
                </a:lnTo>
                <a:lnTo>
                  <a:pt x="2087626" y="660400"/>
                </a:lnTo>
                <a:lnTo>
                  <a:pt x="2128901" y="311150"/>
                </a:lnTo>
                <a:lnTo>
                  <a:pt x="1859026" y="260350"/>
                </a:lnTo>
                <a:lnTo>
                  <a:pt x="1473200" y="0"/>
                </a:lnTo>
                <a:lnTo>
                  <a:pt x="984250" y="245999"/>
                </a:lnTo>
                <a:close/>
              </a:path>
            </a:pathLst>
          </a:custGeom>
          <a:ln w="17780">
            <a:solidFill>
              <a:srgbClr val="5B5D6B"/>
            </a:solidFill>
          </a:ln>
        </p:spPr>
        <p:txBody>
          <a:bodyPr wrap="square" lIns="0" tIns="0" rIns="0" bIns="0" rtlCol="0"/>
          <a:lstStyle/>
          <a:p>
            <a:endParaRPr dirty="0"/>
          </a:p>
        </p:txBody>
      </p:sp>
      <p:sp>
        <p:nvSpPr>
          <p:cNvPr id="11" name="object 11"/>
          <p:cNvSpPr/>
          <p:nvPr/>
        </p:nvSpPr>
        <p:spPr>
          <a:xfrm>
            <a:off x="6786626" y="3224148"/>
            <a:ext cx="1993900" cy="1285875"/>
          </a:xfrm>
          <a:custGeom>
            <a:avLst/>
            <a:gdLst/>
            <a:ahLst/>
            <a:cxnLst/>
            <a:rect l="l" t="t" r="r" b="b"/>
            <a:pathLst>
              <a:path w="1993900" h="1285875">
                <a:moveTo>
                  <a:pt x="1141349" y="290575"/>
                </a:moveTo>
                <a:lnTo>
                  <a:pt x="1206500" y="52450"/>
                </a:lnTo>
                <a:lnTo>
                  <a:pt x="1403350" y="0"/>
                </a:lnTo>
                <a:lnTo>
                  <a:pt x="1560449" y="123951"/>
                </a:lnTo>
                <a:lnTo>
                  <a:pt x="1717675" y="393826"/>
                </a:lnTo>
                <a:lnTo>
                  <a:pt x="1993900" y="363600"/>
                </a:lnTo>
                <a:lnTo>
                  <a:pt x="1981200" y="569976"/>
                </a:lnTo>
                <a:lnTo>
                  <a:pt x="1612900" y="684276"/>
                </a:lnTo>
                <a:lnTo>
                  <a:pt x="1395349" y="662051"/>
                </a:lnTo>
                <a:lnTo>
                  <a:pt x="1141349" y="763651"/>
                </a:lnTo>
                <a:lnTo>
                  <a:pt x="938149" y="1004951"/>
                </a:lnTo>
                <a:lnTo>
                  <a:pt x="671449" y="852551"/>
                </a:lnTo>
                <a:lnTo>
                  <a:pt x="406400" y="1285875"/>
                </a:lnTo>
                <a:lnTo>
                  <a:pt x="104775" y="1212850"/>
                </a:lnTo>
                <a:lnTo>
                  <a:pt x="0" y="954151"/>
                </a:lnTo>
                <a:lnTo>
                  <a:pt x="249174" y="766826"/>
                </a:lnTo>
                <a:lnTo>
                  <a:pt x="393700" y="446150"/>
                </a:lnTo>
                <a:lnTo>
                  <a:pt x="695325" y="238251"/>
                </a:lnTo>
                <a:lnTo>
                  <a:pt x="1141349" y="300100"/>
                </a:lnTo>
              </a:path>
            </a:pathLst>
          </a:custGeom>
          <a:ln w="17780">
            <a:solidFill>
              <a:srgbClr val="5B5D6B"/>
            </a:solidFill>
          </a:ln>
        </p:spPr>
        <p:txBody>
          <a:bodyPr wrap="square" lIns="0" tIns="0" rIns="0" bIns="0" rtlCol="0"/>
          <a:lstStyle/>
          <a:p>
            <a:endParaRPr dirty="0"/>
          </a:p>
        </p:txBody>
      </p:sp>
      <p:sp>
        <p:nvSpPr>
          <p:cNvPr id="12" name="object 12"/>
          <p:cNvSpPr/>
          <p:nvPr/>
        </p:nvSpPr>
        <p:spPr>
          <a:xfrm>
            <a:off x="4625975" y="5518150"/>
            <a:ext cx="4518025" cy="1250950"/>
          </a:xfrm>
          <a:custGeom>
            <a:avLst/>
            <a:gdLst/>
            <a:ahLst/>
            <a:cxnLst/>
            <a:rect l="l" t="t" r="r" b="b"/>
            <a:pathLst>
              <a:path w="4518025" h="1250950">
                <a:moveTo>
                  <a:pt x="4505325" y="25400"/>
                </a:moveTo>
                <a:lnTo>
                  <a:pt x="3957574" y="0"/>
                </a:lnTo>
                <a:lnTo>
                  <a:pt x="3616325" y="128587"/>
                </a:lnTo>
                <a:lnTo>
                  <a:pt x="3073400" y="69850"/>
                </a:lnTo>
                <a:lnTo>
                  <a:pt x="2760599" y="561975"/>
                </a:lnTo>
                <a:lnTo>
                  <a:pt x="2540000" y="336550"/>
                </a:lnTo>
                <a:lnTo>
                  <a:pt x="2146300" y="488950"/>
                </a:lnTo>
                <a:lnTo>
                  <a:pt x="2293874" y="817562"/>
                </a:lnTo>
                <a:lnTo>
                  <a:pt x="1701800" y="654050"/>
                </a:lnTo>
                <a:lnTo>
                  <a:pt x="1409700" y="857250"/>
                </a:lnTo>
                <a:lnTo>
                  <a:pt x="0" y="1047750"/>
                </a:lnTo>
                <a:lnTo>
                  <a:pt x="457200" y="1250948"/>
                </a:lnTo>
                <a:lnTo>
                  <a:pt x="1651000" y="1073150"/>
                </a:lnTo>
                <a:lnTo>
                  <a:pt x="2019300" y="1187450"/>
                </a:lnTo>
                <a:lnTo>
                  <a:pt x="3327400" y="1096962"/>
                </a:lnTo>
                <a:lnTo>
                  <a:pt x="3683000" y="1187450"/>
                </a:lnTo>
                <a:lnTo>
                  <a:pt x="3898900" y="946150"/>
                </a:lnTo>
                <a:lnTo>
                  <a:pt x="4305300" y="1136650"/>
                </a:lnTo>
                <a:lnTo>
                  <a:pt x="4311650" y="538162"/>
                </a:lnTo>
                <a:lnTo>
                  <a:pt x="4518025" y="411523"/>
                </a:lnTo>
              </a:path>
            </a:pathLst>
          </a:custGeom>
          <a:ln w="17780">
            <a:solidFill>
              <a:srgbClr val="5B5D6B"/>
            </a:solidFill>
          </a:ln>
        </p:spPr>
        <p:txBody>
          <a:bodyPr wrap="square" lIns="0" tIns="0" rIns="0" bIns="0" rtlCol="0"/>
          <a:lstStyle/>
          <a:p>
            <a:endParaRPr dirty="0"/>
          </a:p>
        </p:txBody>
      </p:sp>
      <p:sp>
        <p:nvSpPr>
          <p:cNvPr id="13" name="object 13"/>
          <p:cNvSpPr/>
          <p:nvPr/>
        </p:nvSpPr>
        <p:spPr>
          <a:xfrm>
            <a:off x="8640826" y="1463675"/>
            <a:ext cx="503555" cy="1355725"/>
          </a:xfrm>
          <a:custGeom>
            <a:avLst/>
            <a:gdLst/>
            <a:ahLst/>
            <a:cxnLst/>
            <a:rect l="l" t="t" r="r" b="b"/>
            <a:pathLst>
              <a:path w="503554" h="1355725">
                <a:moveTo>
                  <a:pt x="0" y="0"/>
                </a:moveTo>
                <a:lnTo>
                  <a:pt x="168275" y="496824"/>
                </a:lnTo>
                <a:lnTo>
                  <a:pt x="168275" y="1006475"/>
                </a:lnTo>
                <a:lnTo>
                  <a:pt x="425450" y="1355725"/>
                </a:lnTo>
                <a:lnTo>
                  <a:pt x="441325" y="915924"/>
                </a:lnTo>
                <a:lnTo>
                  <a:pt x="377825" y="635000"/>
                </a:lnTo>
                <a:lnTo>
                  <a:pt x="503174" y="387274"/>
                </a:lnTo>
              </a:path>
            </a:pathLst>
          </a:custGeom>
          <a:ln w="17780">
            <a:solidFill>
              <a:srgbClr val="5B5D6B"/>
            </a:solidFill>
          </a:ln>
        </p:spPr>
        <p:txBody>
          <a:bodyPr wrap="square" lIns="0" tIns="0" rIns="0" bIns="0" rtlCol="0"/>
          <a:lstStyle/>
          <a:p>
            <a:endParaRPr dirty="0"/>
          </a:p>
        </p:txBody>
      </p:sp>
      <p:sp>
        <p:nvSpPr>
          <p:cNvPr id="14" name="object 14"/>
          <p:cNvSpPr/>
          <p:nvPr/>
        </p:nvSpPr>
        <p:spPr>
          <a:xfrm>
            <a:off x="7864475" y="5664200"/>
            <a:ext cx="1025525" cy="622300"/>
          </a:xfrm>
          <a:custGeom>
            <a:avLst/>
            <a:gdLst/>
            <a:ahLst/>
            <a:cxnLst/>
            <a:rect l="l" t="t" r="r" b="b"/>
            <a:pathLst>
              <a:path w="1025525" h="622300">
                <a:moveTo>
                  <a:pt x="800100" y="0"/>
                </a:moveTo>
                <a:lnTo>
                  <a:pt x="508000" y="96837"/>
                </a:lnTo>
                <a:lnTo>
                  <a:pt x="377825" y="173037"/>
                </a:lnTo>
                <a:lnTo>
                  <a:pt x="228600" y="342900"/>
                </a:lnTo>
                <a:lnTo>
                  <a:pt x="0" y="622300"/>
                </a:lnTo>
                <a:lnTo>
                  <a:pt x="571500" y="417512"/>
                </a:lnTo>
                <a:lnTo>
                  <a:pt x="685800" y="288925"/>
                </a:lnTo>
                <a:lnTo>
                  <a:pt x="1025525" y="225425"/>
                </a:lnTo>
                <a:lnTo>
                  <a:pt x="800100" y="0"/>
                </a:lnTo>
                <a:close/>
              </a:path>
            </a:pathLst>
          </a:custGeom>
          <a:ln w="17780">
            <a:solidFill>
              <a:srgbClr val="5B5D6B"/>
            </a:solidFill>
          </a:ln>
        </p:spPr>
        <p:txBody>
          <a:bodyPr wrap="square" lIns="0" tIns="0" rIns="0" bIns="0" rtlCol="0"/>
          <a:lstStyle/>
          <a:p>
            <a:endParaRPr dirty="0"/>
          </a:p>
        </p:txBody>
      </p:sp>
      <p:sp>
        <p:nvSpPr>
          <p:cNvPr id="15" name="object 15"/>
          <p:cNvSpPr/>
          <p:nvPr/>
        </p:nvSpPr>
        <p:spPr>
          <a:xfrm>
            <a:off x="79375" y="3810000"/>
            <a:ext cx="4343400" cy="3048000"/>
          </a:xfrm>
          <a:custGeom>
            <a:avLst/>
            <a:gdLst/>
            <a:ahLst/>
            <a:cxnLst/>
            <a:rect l="l" t="t" r="r" b="b"/>
            <a:pathLst>
              <a:path w="4343400" h="3048000">
                <a:moveTo>
                  <a:pt x="0" y="0"/>
                </a:moveTo>
                <a:lnTo>
                  <a:pt x="152400" y="533400"/>
                </a:lnTo>
                <a:lnTo>
                  <a:pt x="609600" y="609600"/>
                </a:lnTo>
                <a:lnTo>
                  <a:pt x="914400" y="1143000"/>
                </a:lnTo>
                <a:lnTo>
                  <a:pt x="838200" y="1524000"/>
                </a:lnTo>
                <a:lnTo>
                  <a:pt x="1066800" y="1752600"/>
                </a:lnTo>
                <a:lnTo>
                  <a:pt x="914400" y="2209800"/>
                </a:lnTo>
                <a:lnTo>
                  <a:pt x="990600" y="2590800"/>
                </a:lnTo>
                <a:lnTo>
                  <a:pt x="2362200" y="2971798"/>
                </a:lnTo>
                <a:lnTo>
                  <a:pt x="2667000" y="2743200"/>
                </a:lnTo>
                <a:lnTo>
                  <a:pt x="3505200" y="2743200"/>
                </a:lnTo>
                <a:lnTo>
                  <a:pt x="3657600" y="2590800"/>
                </a:lnTo>
                <a:lnTo>
                  <a:pt x="4343400" y="2971798"/>
                </a:lnTo>
                <a:lnTo>
                  <a:pt x="4191000" y="3047999"/>
                </a:lnTo>
                <a:lnTo>
                  <a:pt x="3657600" y="2895600"/>
                </a:lnTo>
                <a:lnTo>
                  <a:pt x="3429000" y="2971798"/>
                </a:lnTo>
                <a:lnTo>
                  <a:pt x="2590800" y="3047999"/>
                </a:lnTo>
                <a:lnTo>
                  <a:pt x="2286000" y="3047999"/>
                </a:lnTo>
                <a:lnTo>
                  <a:pt x="762000" y="2895600"/>
                </a:lnTo>
                <a:lnTo>
                  <a:pt x="304800" y="2971798"/>
                </a:lnTo>
                <a:lnTo>
                  <a:pt x="152400" y="2667000"/>
                </a:lnTo>
                <a:lnTo>
                  <a:pt x="457200" y="2286000"/>
                </a:lnTo>
                <a:lnTo>
                  <a:pt x="533400" y="1752600"/>
                </a:lnTo>
                <a:lnTo>
                  <a:pt x="228600" y="1371600"/>
                </a:lnTo>
                <a:lnTo>
                  <a:pt x="381000" y="990600"/>
                </a:lnTo>
                <a:lnTo>
                  <a:pt x="76200" y="838200"/>
                </a:lnTo>
                <a:lnTo>
                  <a:pt x="0" y="0"/>
                </a:lnTo>
                <a:close/>
              </a:path>
            </a:pathLst>
          </a:custGeom>
          <a:ln w="9525">
            <a:solidFill>
              <a:srgbClr val="5B5D6B"/>
            </a:solidFill>
          </a:ln>
        </p:spPr>
        <p:txBody>
          <a:bodyPr wrap="square" lIns="0" tIns="0" rIns="0" bIns="0" rtlCol="0"/>
          <a:lstStyle/>
          <a:p>
            <a:endParaRPr dirty="0"/>
          </a:p>
        </p:txBody>
      </p:sp>
      <p:sp>
        <p:nvSpPr>
          <p:cNvPr id="16" name="object 16"/>
          <p:cNvSpPr/>
          <p:nvPr/>
        </p:nvSpPr>
        <p:spPr>
          <a:xfrm>
            <a:off x="125647" y="6115342"/>
            <a:ext cx="64769" cy="117475"/>
          </a:xfrm>
          <a:custGeom>
            <a:avLst/>
            <a:gdLst/>
            <a:ahLst/>
            <a:cxnLst/>
            <a:rect l="l" t="t" r="r" b="b"/>
            <a:pathLst>
              <a:path w="64769" h="117475">
                <a:moveTo>
                  <a:pt x="47123" y="0"/>
                </a:moveTo>
                <a:lnTo>
                  <a:pt x="0" y="109346"/>
                </a:lnTo>
                <a:lnTo>
                  <a:pt x="17494" y="116890"/>
                </a:lnTo>
                <a:lnTo>
                  <a:pt x="64623" y="7543"/>
                </a:lnTo>
                <a:lnTo>
                  <a:pt x="47123" y="0"/>
                </a:lnTo>
                <a:close/>
              </a:path>
            </a:pathLst>
          </a:custGeom>
          <a:solidFill>
            <a:srgbClr val="5B5D6B"/>
          </a:solidFill>
        </p:spPr>
        <p:txBody>
          <a:bodyPr wrap="square" lIns="0" tIns="0" rIns="0" bIns="0" rtlCol="0"/>
          <a:lstStyle/>
          <a:p>
            <a:endParaRPr dirty="0"/>
          </a:p>
        </p:txBody>
      </p:sp>
      <p:sp>
        <p:nvSpPr>
          <p:cNvPr id="17" name="object 17"/>
          <p:cNvSpPr/>
          <p:nvPr/>
        </p:nvSpPr>
        <p:spPr>
          <a:xfrm>
            <a:off x="79611" y="6110579"/>
            <a:ext cx="64769" cy="117475"/>
          </a:xfrm>
          <a:custGeom>
            <a:avLst/>
            <a:gdLst/>
            <a:ahLst/>
            <a:cxnLst/>
            <a:rect l="l" t="t" r="r" b="b"/>
            <a:pathLst>
              <a:path w="64769" h="117475">
                <a:moveTo>
                  <a:pt x="47122" y="0"/>
                </a:moveTo>
                <a:lnTo>
                  <a:pt x="0" y="109346"/>
                </a:lnTo>
                <a:lnTo>
                  <a:pt x="17494" y="116890"/>
                </a:lnTo>
                <a:lnTo>
                  <a:pt x="64622" y="7543"/>
                </a:lnTo>
                <a:lnTo>
                  <a:pt x="47122" y="0"/>
                </a:lnTo>
                <a:close/>
              </a:path>
            </a:pathLst>
          </a:custGeom>
          <a:solidFill>
            <a:srgbClr val="5B5D6B"/>
          </a:solidFill>
        </p:spPr>
        <p:txBody>
          <a:bodyPr wrap="square" lIns="0" tIns="0" rIns="0" bIns="0" rtlCol="0"/>
          <a:lstStyle/>
          <a:p>
            <a:endParaRPr dirty="0"/>
          </a:p>
        </p:txBody>
      </p:sp>
      <p:sp>
        <p:nvSpPr>
          <p:cNvPr id="18" name="object 18"/>
          <p:cNvSpPr/>
          <p:nvPr/>
        </p:nvSpPr>
        <p:spPr>
          <a:xfrm>
            <a:off x="36747" y="6102642"/>
            <a:ext cx="64769" cy="117475"/>
          </a:xfrm>
          <a:custGeom>
            <a:avLst/>
            <a:gdLst/>
            <a:ahLst/>
            <a:cxnLst/>
            <a:rect l="l" t="t" r="r" b="b"/>
            <a:pathLst>
              <a:path w="64769" h="117475">
                <a:moveTo>
                  <a:pt x="47123" y="0"/>
                </a:moveTo>
                <a:lnTo>
                  <a:pt x="0" y="109346"/>
                </a:lnTo>
                <a:lnTo>
                  <a:pt x="17494" y="116890"/>
                </a:lnTo>
                <a:lnTo>
                  <a:pt x="64617" y="7543"/>
                </a:lnTo>
                <a:lnTo>
                  <a:pt x="47123" y="0"/>
                </a:lnTo>
                <a:close/>
              </a:path>
            </a:pathLst>
          </a:custGeom>
          <a:solidFill>
            <a:srgbClr val="5B5D6B"/>
          </a:solidFill>
        </p:spPr>
        <p:txBody>
          <a:bodyPr wrap="square" lIns="0" tIns="0" rIns="0" bIns="0" rtlCol="0"/>
          <a:lstStyle/>
          <a:p>
            <a:endParaRPr dirty="0"/>
          </a:p>
        </p:txBody>
      </p:sp>
      <p:sp>
        <p:nvSpPr>
          <p:cNvPr id="19" name="object 19"/>
          <p:cNvSpPr/>
          <p:nvPr/>
        </p:nvSpPr>
        <p:spPr>
          <a:xfrm>
            <a:off x="367665" y="6119786"/>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0" name="object 20"/>
          <p:cNvSpPr/>
          <p:nvPr/>
        </p:nvSpPr>
        <p:spPr>
          <a:xfrm>
            <a:off x="324802" y="6127724"/>
            <a:ext cx="38100" cy="111760"/>
          </a:xfrm>
          <a:custGeom>
            <a:avLst/>
            <a:gdLst/>
            <a:ahLst/>
            <a:cxnLst/>
            <a:rect l="l" t="t" r="r" b="b"/>
            <a:pathLst>
              <a:path w="38100" h="111760">
                <a:moveTo>
                  <a:pt x="19024" y="0"/>
                </a:moveTo>
                <a:lnTo>
                  <a:pt x="0" y="107873"/>
                </a:lnTo>
                <a:lnTo>
                  <a:pt x="18757" y="111175"/>
                </a:lnTo>
                <a:lnTo>
                  <a:pt x="37782" y="3302"/>
                </a:lnTo>
                <a:lnTo>
                  <a:pt x="19024" y="0"/>
                </a:lnTo>
                <a:close/>
              </a:path>
            </a:pathLst>
          </a:custGeom>
          <a:solidFill>
            <a:srgbClr val="5B5D6B"/>
          </a:solidFill>
        </p:spPr>
        <p:txBody>
          <a:bodyPr wrap="square" lIns="0" tIns="0" rIns="0" bIns="0" rtlCol="0"/>
          <a:lstStyle/>
          <a:p>
            <a:endParaRPr dirty="0"/>
          </a:p>
        </p:txBody>
      </p:sp>
      <p:sp>
        <p:nvSpPr>
          <p:cNvPr id="21" name="object 21"/>
          <p:cNvSpPr/>
          <p:nvPr/>
        </p:nvSpPr>
        <p:spPr>
          <a:xfrm>
            <a:off x="273431" y="6126289"/>
            <a:ext cx="45720" cy="111125"/>
          </a:xfrm>
          <a:custGeom>
            <a:avLst/>
            <a:gdLst/>
            <a:ahLst/>
            <a:cxnLst/>
            <a:rect l="l" t="t" r="r" b="b"/>
            <a:pathLst>
              <a:path w="45720" h="111125">
                <a:moveTo>
                  <a:pt x="26809" y="0"/>
                </a:moveTo>
                <a:lnTo>
                  <a:pt x="0" y="106210"/>
                </a:lnTo>
                <a:lnTo>
                  <a:pt x="18465" y="110871"/>
                </a:lnTo>
                <a:lnTo>
                  <a:pt x="45275" y="4660"/>
                </a:lnTo>
                <a:lnTo>
                  <a:pt x="26809" y="0"/>
                </a:lnTo>
                <a:close/>
              </a:path>
            </a:pathLst>
          </a:custGeom>
          <a:solidFill>
            <a:srgbClr val="5B5D6B"/>
          </a:solidFill>
        </p:spPr>
        <p:txBody>
          <a:bodyPr wrap="square" lIns="0" tIns="0" rIns="0" bIns="0" rtlCol="0"/>
          <a:lstStyle/>
          <a:p>
            <a:endParaRPr dirty="0"/>
          </a:p>
        </p:txBody>
      </p:sp>
      <p:sp>
        <p:nvSpPr>
          <p:cNvPr id="22" name="object 22"/>
          <p:cNvSpPr/>
          <p:nvPr/>
        </p:nvSpPr>
        <p:spPr>
          <a:xfrm>
            <a:off x="227571" y="6123101"/>
            <a:ext cx="45085" cy="111125"/>
          </a:xfrm>
          <a:custGeom>
            <a:avLst/>
            <a:gdLst/>
            <a:ahLst/>
            <a:cxnLst/>
            <a:rect l="l" t="t" r="r" b="b"/>
            <a:pathLst>
              <a:path w="45085" h="111125">
                <a:moveTo>
                  <a:pt x="26441" y="0"/>
                </a:moveTo>
                <a:lnTo>
                  <a:pt x="0" y="106298"/>
                </a:lnTo>
                <a:lnTo>
                  <a:pt x="18478" y="110896"/>
                </a:lnTo>
                <a:lnTo>
                  <a:pt x="44919" y="4597"/>
                </a:lnTo>
                <a:lnTo>
                  <a:pt x="26441" y="0"/>
                </a:lnTo>
                <a:close/>
              </a:path>
            </a:pathLst>
          </a:custGeom>
          <a:solidFill>
            <a:srgbClr val="5B5D6B"/>
          </a:solidFill>
        </p:spPr>
        <p:txBody>
          <a:bodyPr wrap="square" lIns="0" tIns="0" rIns="0" bIns="0" rtlCol="0"/>
          <a:lstStyle/>
          <a:p>
            <a:endParaRPr dirty="0"/>
          </a:p>
        </p:txBody>
      </p:sp>
      <p:sp>
        <p:nvSpPr>
          <p:cNvPr id="23" name="object 23"/>
          <p:cNvSpPr/>
          <p:nvPr/>
        </p:nvSpPr>
        <p:spPr>
          <a:xfrm>
            <a:off x="631031" y="6096736"/>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4" name="object 24"/>
          <p:cNvSpPr/>
          <p:nvPr/>
        </p:nvSpPr>
        <p:spPr>
          <a:xfrm>
            <a:off x="581818" y="6101499"/>
            <a:ext cx="0" cy="109855"/>
          </a:xfrm>
          <a:custGeom>
            <a:avLst/>
            <a:gdLst/>
            <a:ahLst/>
            <a:cxnLst/>
            <a:rect l="l" t="t" r="r" b="b"/>
            <a:pathLst>
              <a:path h="109854">
                <a:moveTo>
                  <a:pt x="0" y="0"/>
                </a:moveTo>
                <a:lnTo>
                  <a:pt x="0" y="109651"/>
                </a:lnTo>
              </a:path>
            </a:pathLst>
          </a:custGeom>
          <a:ln w="19672">
            <a:solidFill>
              <a:srgbClr val="5B5D6B"/>
            </a:solidFill>
          </a:ln>
        </p:spPr>
        <p:txBody>
          <a:bodyPr wrap="square" lIns="0" tIns="0" rIns="0" bIns="0" rtlCol="0"/>
          <a:lstStyle/>
          <a:p>
            <a:endParaRPr dirty="0"/>
          </a:p>
        </p:txBody>
      </p:sp>
      <p:sp>
        <p:nvSpPr>
          <p:cNvPr id="25" name="object 25"/>
          <p:cNvSpPr/>
          <p:nvPr/>
        </p:nvSpPr>
        <p:spPr>
          <a:xfrm>
            <a:off x="521766" y="6109068"/>
            <a:ext cx="25400" cy="110489"/>
          </a:xfrm>
          <a:custGeom>
            <a:avLst/>
            <a:gdLst/>
            <a:ahLst/>
            <a:cxnLst/>
            <a:rect l="l" t="t" r="r" b="b"/>
            <a:pathLst>
              <a:path w="25400" h="110489">
                <a:moveTo>
                  <a:pt x="5829" y="0"/>
                </a:moveTo>
                <a:lnTo>
                  <a:pt x="0" y="109372"/>
                </a:lnTo>
                <a:lnTo>
                  <a:pt x="19024" y="110388"/>
                </a:lnTo>
                <a:lnTo>
                  <a:pt x="24853" y="1016"/>
                </a:lnTo>
                <a:lnTo>
                  <a:pt x="5829" y="0"/>
                </a:lnTo>
                <a:close/>
              </a:path>
            </a:pathLst>
          </a:custGeom>
          <a:solidFill>
            <a:srgbClr val="5B5D6B"/>
          </a:solidFill>
        </p:spPr>
        <p:txBody>
          <a:bodyPr wrap="square" lIns="0" tIns="0" rIns="0" bIns="0" rtlCol="0"/>
          <a:lstStyle/>
          <a:p>
            <a:endParaRPr dirty="0"/>
          </a:p>
        </p:txBody>
      </p:sp>
      <p:sp>
        <p:nvSpPr>
          <p:cNvPr id="26" name="object 26"/>
          <p:cNvSpPr/>
          <p:nvPr/>
        </p:nvSpPr>
        <p:spPr>
          <a:xfrm>
            <a:off x="468541" y="6116764"/>
            <a:ext cx="29845" cy="111125"/>
          </a:xfrm>
          <a:custGeom>
            <a:avLst/>
            <a:gdLst/>
            <a:ahLst/>
            <a:cxnLst/>
            <a:rect l="l" t="t" r="r" b="b"/>
            <a:pathLst>
              <a:path w="29845" h="111125">
                <a:moveTo>
                  <a:pt x="10744" y="0"/>
                </a:moveTo>
                <a:lnTo>
                  <a:pt x="0" y="109004"/>
                </a:lnTo>
                <a:lnTo>
                  <a:pt x="18961" y="110871"/>
                </a:lnTo>
                <a:lnTo>
                  <a:pt x="29705" y="1866"/>
                </a:lnTo>
                <a:lnTo>
                  <a:pt x="10744" y="0"/>
                </a:lnTo>
                <a:close/>
              </a:path>
            </a:pathLst>
          </a:custGeom>
          <a:solidFill>
            <a:srgbClr val="5B5D6B"/>
          </a:solidFill>
        </p:spPr>
        <p:txBody>
          <a:bodyPr wrap="square" lIns="0" tIns="0" rIns="0" bIns="0" rtlCol="0"/>
          <a:lstStyle/>
          <a:p>
            <a:endParaRPr dirty="0"/>
          </a:p>
        </p:txBody>
      </p:sp>
      <p:sp>
        <p:nvSpPr>
          <p:cNvPr id="27" name="object 27"/>
          <p:cNvSpPr/>
          <p:nvPr/>
        </p:nvSpPr>
        <p:spPr>
          <a:xfrm>
            <a:off x="849922" y="6037160"/>
            <a:ext cx="38735" cy="102235"/>
          </a:xfrm>
          <a:custGeom>
            <a:avLst/>
            <a:gdLst/>
            <a:ahLst/>
            <a:cxnLst/>
            <a:rect l="l" t="t" r="r" b="b"/>
            <a:pathLst>
              <a:path w="38734" h="102235">
                <a:moveTo>
                  <a:pt x="18681" y="0"/>
                </a:moveTo>
                <a:lnTo>
                  <a:pt x="0" y="3771"/>
                </a:lnTo>
                <a:lnTo>
                  <a:pt x="19786" y="101803"/>
                </a:lnTo>
                <a:lnTo>
                  <a:pt x="38468" y="98031"/>
                </a:lnTo>
                <a:lnTo>
                  <a:pt x="18681" y="0"/>
                </a:lnTo>
                <a:close/>
              </a:path>
            </a:pathLst>
          </a:custGeom>
          <a:solidFill>
            <a:srgbClr val="5B5D6B"/>
          </a:solidFill>
        </p:spPr>
        <p:txBody>
          <a:bodyPr wrap="square" lIns="0" tIns="0" rIns="0" bIns="0" rtlCol="0"/>
          <a:lstStyle/>
          <a:p>
            <a:endParaRPr dirty="0"/>
          </a:p>
        </p:txBody>
      </p:sp>
      <p:sp>
        <p:nvSpPr>
          <p:cNvPr id="28" name="object 28"/>
          <p:cNvSpPr/>
          <p:nvPr/>
        </p:nvSpPr>
        <p:spPr>
          <a:xfrm>
            <a:off x="805205" y="6045162"/>
            <a:ext cx="33020" cy="102235"/>
          </a:xfrm>
          <a:custGeom>
            <a:avLst/>
            <a:gdLst/>
            <a:ahLst/>
            <a:cxnLst/>
            <a:rect l="l" t="t" r="r" b="b"/>
            <a:pathLst>
              <a:path w="33019"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29" name="object 29"/>
          <p:cNvSpPr/>
          <p:nvPr/>
        </p:nvSpPr>
        <p:spPr>
          <a:xfrm>
            <a:off x="757580" y="6067387"/>
            <a:ext cx="33020" cy="102235"/>
          </a:xfrm>
          <a:custGeom>
            <a:avLst/>
            <a:gdLst/>
            <a:ahLst/>
            <a:cxnLst/>
            <a:rect l="l" t="t" r="r" b="b"/>
            <a:pathLst>
              <a:path w="33020" h="102235">
                <a:moveTo>
                  <a:pt x="18872" y="0"/>
                </a:moveTo>
                <a:lnTo>
                  <a:pt x="0" y="2616"/>
                </a:lnTo>
                <a:lnTo>
                  <a:pt x="13779" y="101676"/>
                </a:lnTo>
                <a:lnTo>
                  <a:pt x="32651" y="99059"/>
                </a:lnTo>
                <a:lnTo>
                  <a:pt x="18872" y="0"/>
                </a:lnTo>
                <a:close/>
              </a:path>
            </a:pathLst>
          </a:custGeom>
          <a:solidFill>
            <a:srgbClr val="5B5D6B"/>
          </a:solidFill>
        </p:spPr>
        <p:txBody>
          <a:bodyPr wrap="square" lIns="0" tIns="0" rIns="0" bIns="0" rtlCol="0"/>
          <a:lstStyle/>
          <a:p>
            <a:endParaRPr dirty="0"/>
          </a:p>
        </p:txBody>
      </p:sp>
      <p:sp>
        <p:nvSpPr>
          <p:cNvPr id="30" name="object 30"/>
          <p:cNvSpPr/>
          <p:nvPr/>
        </p:nvSpPr>
        <p:spPr>
          <a:xfrm>
            <a:off x="711606" y="6072263"/>
            <a:ext cx="29845" cy="101600"/>
          </a:xfrm>
          <a:custGeom>
            <a:avLst/>
            <a:gdLst/>
            <a:ahLst/>
            <a:cxnLst/>
            <a:rect l="l" t="t" r="r" b="b"/>
            <a:pathLst>
              <a:path w="29845" h="101600">
                <a:moveTo>
                  <a:pt x="18935" y="0"/>
                </a:moveTo>
                <a:lnTo>
                  <a:pt x="0" y="1981"/>
                </a:lnTo>
                <a:lnTo>
                  <a:pt x="10414" y="101447"/>
                </a:lnTo>
                <a:lnTo>
                  <a:pt x="29349" y="99466"/>
                </a:lnTo>
                <a:lnTo>
                  <a:pt x="18935" y="0"/>
                </a:lnTo>
                <a:close/>
              </a:path>
            </a:pathLst>
          </a:custGeom>
          <a:solidFill>
            <a:srgbClr val="5B5D6B"/>
          </a:solidFill>
        </p:spPr>
        <p:txBody>
          <a:bodyPr wrap="square" lIns="0" tIns="0" rIns="0" bIns="0" rtlCol="0"/>
          <a:lstStyle/>
          <a:p>
            <a:endParaRPr dirty="0"/>
          </a:p>
        </p:txBody>
      </p:sp>
      <p:sp>
        <p:nvSpPr>
          <p:cNvPr id="31" name="object 31"/>
          <p:cNvSpPr/>
          <p:nvPr/>
        </p:nvSpPr>
        <p:spPr>
          <a:xfrm>
            <a:off x="1073353" y="5932665"/>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2" name="object 32"/>
          <p:cNvSpPr/>
          <p:nvPr/>
        </p:nvSpPr>
        <p:spPr>
          <a:xfrm>
            <a:off x="1025728" y="5961240"/>
            <a:ext cx="61594" cy="98425"/>
          </a:xfrm>
          <a:custGeom>
            <a:avLst/>
            <a:gdLst/>
            <a:ahLst/>
            <a:cxnLst/>
            <a:rect l="l" t="t" r="r" b="b"/>
            <a:pathLst>
              <a:path w="61594" h="98425">
                <a:moveTo>
                  <a:pt x="17068" y="0"/>
                </a:moveTo>
                <a:lnTo>
                  <a:pt x="0" y="8470"/>
                </a:lnTo>
                <a:lnTo>
                  <a:pt x="44437" y="98069"/>
                </a:lnTo>
                <a:lnTo>
                  <a:pt x="61506" y="89598"/>
                </a:lnTo>
                <a:lnTo>
                  <a:pt x="17068" y="0"/>
                </a:lnTo>
                <a:close/>
              </a:path>
            </a:pathLst>
          </a:custGeom>
          <a:solidFill>
            <a:srgbClr val="5B5D6B"/>
          </a:solidFill>
        </p:spPr>
        <p:txBody>
          <a:bodyPr wrap="square" lIns="0" tIns="0" rIns="0" bIns="0" rtlCol="0"/>
          <a:lstStyle/>
          <a:p>
            <a:endParaRPr dirty="0"/>
          </a:p>
        </p:txBody>
      </p:sp>
      <p:sp>
        <p:nvSpPr>
          <p:cNvPr id="33" name="object 33"/>
          <p:cNvSpPr/>
          <p:nvPr/>
        </p:nvSpPr>
        <p:spPr>
          <a:xfrm>
            <a:off x="983183" y="5977737"/>
            <a:ext cx="54610" cy="100330"/>
          </a:xfrm>
          <a:custGeom>
            <a:avLst/>
            <a:gdLst/>
            <a:ahLst/>
            <a:cxnLst/>
            <a:rect l="l" t="t" r="r" b="b"/>
            <a:pathLst>
              <a:path w="54609" h="100329">
                <a:moveTo>
                  <a:pt x="17716" y="0"/>
                </a:moveTo>
                <a:lnTo>
                  <a:pt x="0" y="7010"/>
                </a:lnTo>
                <a:lnTo>
                  <a:pt x="36817" y="99999"/>
                </a:lnTo>
                <a:lnTo>
                  <a:pt x="54521" y="92989"/>
                </a:lnTo>
                <a:lnTo>
                  <a:pt x="17716" y="0"/>
                </a:lnTo>
                <a:close/>
              </a:path>
            </a:pathLst>
          </a:custGeom>
          <a:solidFill>
            <a:srgbClr val="5B5D6B"/>
          </a:solidFill>
        </p:spPr>
        <p:txBody>
          <a:bodyPr wrap="square" lIns="0" tIns="0" rIns="0" bIns="0" rtlCol="0"/>
          <a:lstStyle/>
          <a:p>
            <a:endParaRPr dirty="0"/>
          </a:p>
        </p:txBody>
      </p:sp>
      <p:sp>
        <p:nvSpPr>
          <p:cNvPr id="34" name="object 34"/>
          <p:cNvSpPr/>
          <p:nvPr/>
        </p:nvSpPr>
        <p:spPr>
          <a:xfrm>
            <a:off x="938377" y="5997867"/>
            <a:ext cx="48895" cy="101600"/>
          </a:xfrm>
          <a:custGeom>
            <a:avLst/>
            <a:gdLst/>
            <a:ahLst/>
            <a:cxnLst/>
            <a:rect l="l" t="t" r="r" b="b"/>
            <a:pathLst>
              <a:path w="48894" h="101600">
                <a:moveTo>
                  <a:pt x="18122" y="0"/>
                </a:moveTo>
                <a:lnTo>
                  <a:pt x="0" y="5854"/>
                </a:lnTo>
                <a:lnTo>
                  <a:pt x="30759" y="101015"/>
                </a:lnTo>
                <a:lnTo>
                  <a:pt x="48882" y="95161"/>
                </a:lnTo>
                <a:lnTo>
                  <a:pt x="18122" y="0"/>
                </a:lnTo>
                <a:close/>
              </a:path>
            </a:pathLst>
          </a:custGeom>
          <a:solidFill>
            <a:srgbClr val="5B5D6B"/>
          </a:solidFill>
        </p:spPr>
        <p:txBody>
          <a:bodyPr wrap="square" lIns="0" tIns="0" rIns="0" bIns="0" rtlCol="0"/>
          <a:lstStyle/>
          <a:p>
            <a:endParaRPr dirty="0"/>
          </a:p>
        </p:txBody>
      </p:sp>
      <p:sp>
        <p:nvSpPr>
          <p:cNvPr id="35" name="object 35"/>
          <p:cNvSpPr/>
          <p:nvPr/>
        </p:nvSpPr>
        <p:spPr>
          <a:xfrm>
            <a:off x="1282700" y="5809462"/>
            <a:ext cx="71755" cy="93980"/>
          </a:xfrm>
          <a:custGeom>
            <a:avLst/>
            <a:gdLst/>
            <a:ahLst/>
            <a:cxnLst/>
            <a:rect l="l" t="t" r="r" b="b"/>
            <a:pathLst>
              <a:path w="71755" h="93979">
                <a:moveTo>
                  <a:pt x="15747" y="0"/>
                </a:moveTo>
                <a:lnTo>
                  <a:pt x="0" y="10604"/>
                </a:lnTo>
                <a:lnTo>
                  <a:pt x="55625" y="93649"/>
                </a:lnTo>
                <a:lnTo>
                  <a:pt x="71500" y="83045"/>
                </a:lnTo>
                <a:lnTo>
                  <a:pt x="15747" y="0"/>
                </a:lnTo>
                <a:close/>
              </a:path>
            </a:pathLst>
          </a:custGeom>
          <a:solidFill>
            <a:srgbClr val="5B5D6B"/>
          </a:solidFill>
        </p:spPr>
        <p:txBody>
          <a:bodyPr wrap="square" lIns="0" tIns="0" rIns="0" bIns="0" rtlCol="0"/>
          <a:lstStyle/>
          <a:p>
            <a:endParaRPr dirty="0"/>
          </a:p>
        </p:txBody>
      </p:sp>
      <p:sp>
        <p:nvSpPr>
          <p:cNvPr id="36" name="object 36"/>
          <p:cNvSpPr/>
          <p:nvPr/>
        </p:nvSpPr>
        <p:spPr>
          <a:xfrm>
            <a:off x="1239786" y="5834862"/>
            <a:ext cx="71755" cy="93980"/>
          </a:xfrm>
          <a:custGeom>
            <a:avLst/>
            <a:gdLst/>
            <a:ahLst/>
            <a:cxnLst/>
            <a:rect l="l" t="t" r="r" b="b"/>
            <a:pathLst>
              <a:path w="71755" h="93979">
                <a:moveTo>
                  <a:pt x="15811" y="0"/>
                </a:moveTo>
                <a:lnTo>
                  <a:pt x="0" y="10604"/>
                </a:lnTo>
                <a:lnTo>
                  <a:pt x="55740" y="93649"/>
                </a:lnTo>
                <a:lnTo>
                  <a:pt x="71488" y="83045"/>
                </a:lnTo>
                <a:lnTo>
                  <a:pt x="15811" y="0"/>
                </a:lnTo>
                <a:close/>
              </a:path>
            </a:pathLst>
          </a:custGeom>
          <a:solidFill>
            <a:srgbClr val="5B5D6B"/>
          </a:solidFill>
        </p:spPr>
        <p:txBody>
          <a:bodyPr wrap="square" lIns="0" tIns="0" rIns="0" bIns="0" rtlCol="0"/>
          <a:lstStyle/>
          <a:p>
            <a:endParaRPr dirty="0"/>
          </a:p>
        </p:txBody>
      </p:sp>
      <p:sp>
        <p:nvSpPr>
          <p:cNvPr id="37" name="object 37"/>
          <p:cNvSpPr/>
          <p:nvPr/>
        </p:nvSpPr>
        <p:spPr>
          <a:xfrm>
            <a:off x="1196924" y="5863437"/>
            <a:ext cx="71755" cy="93980"/>
          </a:xfrm>
          <a:custGeom>
            <a:avLst/>
            <a:gdLst/>
            <a:ahLst/>
            <a:cxnLst/>
            <a:rect l="l" t="t" r="r" b="b"/>
            <a:pathLst>
              <a:path w="71755" h="93979">
                <a:moveTo>
                  <a:pt x="15811" y="0"/>
                </a:moveTo>
                <a:lnTo>
                  <a:pt x="0" y="10604"/>
                </a:lnTo>
                <a:lnTo>
                  <a:pt x="55727" y="93649"/>
                </a:lnTo>
                <a:lnTo>
                  <a:pt x="71551" y="83045"/>
                </a:lnTo>
                <a:lnTo>
                  <a:pt x="15811" y="0"/>
                </a:lnTo>
                <a:close/>
              </a:path>
            </a:pathLst>
          </a:custGeom>
          <a:solidFill>
            <a:srgbClr val="5B5D6B"/>
          </a:solidFill>
        </p:spPr>
        <p:txBody>
          <a:bodyPr wrap="square" lIns="0" tIns="0" rIns="0" bIns="0" rtlCol="0"/>
          <a:lstStyle/>
          <a:p>
            <a:endParaRPr dirty="0"/>
          </a:p>
        </p:txBody>
      </p:sp>
      <p:sp>
        <p:nvSpPr>
          <p:cNvPr id="38" name="object 38"/>
          <p:cNvSpPr/>
          <p:nvPr/>
        </p:nvSpPr>
        <p:spPr>
          <a:xfrm>
            <a:off x="1157490" y="5888215"/>
            <a:ext cx="61594" cy="98425"/>
          </a:xfrm>
          <a:custGeom>
            <a:avLst/>
            <a:gdLst/>
            <a:ahLst/>
            <a:cxnLst/>
            <a:rect l="l" t="t" r="r" b="b"/>
            <a:pathLst>
              <a:path w="61594" h="98425">
                <a:moveTo>
                  <a:pt x="17068" y="0"/>
                </a:moveTo>
                <a:lnTo>
                  <a:pt x="0" y="8470"/>
                </a:lnTo>
                <a:lnTo>
                  <a:pt x="44450" y="98069"/>
                </a:lnTo>
                <a:lnTo>
                  <a:pt x="61506" y="89598"/>
                </a:lnTo>
                <a:lnTo>
                  <a:pt x="17068" y="0"/>
                </a:lnTo>
                <a:close/>
              </a:path>
            </a:pathLst>
          </a:custGeom>
          <a:solidFill>
            <a:srgbClr val="5B5D6B"/>
          </a:solidFill>
        </p:spPr>
        <p:txBody>
          <a:bodyPr wrap="square" lIns="0" tIns="0" rIns="0" bIns="0" rtlCol="0"/>
          <a:lstStyle/>
          <a:p>
            <a:endParaRPr dirty="0"/>
          </a:p>
        </p:txBody>
      </p:sp>
      <p:sp>
        <p:nvSpPr>
          <p:cNvPr id="39" name="object 39"/>
          <p:cNvSpPr/>
          <p:nvPr/>
        </p:nvSpPr>
        <p:spPr>
          <a:xfrm>
            <a:off x="1471167" y="5662421"/>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0" name="object 40"/>
          <p:cNvSpPr/>
          <p:nvPr/>
        </p:nvSpPr>
        <p:spPr>
          <a:xfrm>
            <a:off x="1433067" y="5692584"/>
            <a:ext cx="97790" cy="83185"/>
          </a:xfrm>
          <a:custGeom>
            <a:avLst/>
            <a:gdLst/>
            <a:ahLst/>
            <a:cxnLst/>
            <a:rect l="l" t="t" r="r" b="b"/>
            <a:pathLst>
              <a:path w="97790" h="83185">
                <a:moveTo>
                  <a:pt x="11810" y="0"/>
                </a:moveTo>
                <a:lnTo>
                  <a:pt x="0" y="14935"/>
                </a:lnTo>
                <a:lnTo>
                  <a:pt x="85851" y="82930"/>
                </a:lnTo>
                <a:lnTo>
                  <a:pt x="97662" y="67995"/>
                </a:lnTo>
                <a:lnTo>
                  <a:pt x="11810" y="0"/>
                </a:lnTo>
                <a:close/>
              </a:path>
            </a:pathLst>
          </a:custGeom>
          <a:solidFill>
            <a:srgbClr val="5B5D6B"/>
          </a:solidFill>
        </p:spPr>
        <p:txBody>
          <a:bodyPr wrap="square" lIns="0" tIns="0" rIns="0" bIns="0" rtlCol="0"/>
          <a:lstStyle/>
          <a:p>
            <a:endParaRPr dirty="0"/>
          </a:p>
        </p:txBody>
      </p:sp>
      <p:sp>
        <p:nvSpPr>
          <p:cNvPr id="41" name="object 41"/>
          <p:cNvSpPr/>
          <p:nvPr/>
        </p:nvSpPr>
        <p:spPr>
          <a:xfrm>
            <a:off x="1400047" y="5720270"/>
            <a:ext cx="90805" cy="91440"/>
          </a:xfrm>
          <a:custGeom>
            <a:avLst/>
            <a:gdLst/>
            <a:ahLst/>
            <a:cxnLst/>
            <a:rect l="l" t="t" r="r" b="b"/>
            <a:pathLst>
              <a:path w="90805" h="91439">
                <a:moveTo>
                  <a:pt x="13462" y="0"/>
                </a:moveTo>
                <a:lnTo>
                  <a:pt x="0" y="13436"/>
                </a:lnTo>
                <a:lnTo>
                  <a:pt x="77215" y="91058"/>
                </a:lnTo>
                <a:lnTo>
                  <a:pt x="90805" y="77622"/>
                </a:lnTo>
                <a:lnTo>
                  <a:pt x="13462" y="0"/>
                </a:lnTo>
                <a:close/>
              </a:path>
            </a:pathLst>
          </a:custGeom>
          <a:solidFill>
            <a:srgbClr val="5B5D6B"/>
          </a:solidFill>
        </p:spPr>
        <p:txBody>
          <a:bodyPr wrap="square" lIns="0" tIns="0" rIns="0" bIns="0" rtlCol="0"/>
          <a:lstStyle/>
          <a:p>
            <a:endParaRPr dirty="0"/>
          </a:p>
        </p:txBody>
      </p:sp>
      <p:sp>
        <p:nvSpPr>
          <p:cNvPr id="42" name="object 42"/>
          <p:cNvSpPr/>
          <p:nvPr/>
        </p:nvSpPr>
        <p:spPr>
          <a:xfrm>
            <a:off x="1357375" y="5752210"/>
            <a:ext cx="84455" cy="84455"/>
          </a:xfrm>
          <a:custGeom>
            <a:avLst/>
            <a:gdLst/>
            <a:ahLst/>
            <a:cxnLst/>
            <a:rect l="l" t="t" r="r" b="b"/>
            <a:pathLst>
              <a:path w="84455" h="84454">
                <a:moveTo>
                  <a:pt x="13462" y="0"/>
                </a:moveTo>
                <a:lnTo>
                  <a:pt x="0" y="13449"/>
                </a:lnTo>
                <a:lnTo>
                  <a:pt x="70485" y="84315"/>
                </a:lnTo>
                <a:lnTo>
                  <a:pt x="84074" y="70878"/>
                </a:lnTo>
                <a:lnTo>
                  <a:pt x="13462" y="0"/>
                </a:lnTo>
                <a:close/>
              </a:path>
            </a:pathLst>
          </a:custGeom>
          <a:solidFill>
            <a:srgbClr val="5B5D6B"/>
          </a:solidFill>
        </p:spPr>
        <p:txBody>
          <a:bodyPr wrap="square" lIns="0" tIns="0" rIns="0" bIns="0" rtlCol="0"/>
          <a:lstStyle/>
          <a:p>
            <a:endParaRPr dirty="0"/>
          </a:p>
        </p:txBody>
      </p:sp>
      <p:sp>
        <p:nvSpPr>
          <p:cNvPr id="43" name="object 43"/>
          <p:cNvSpPr/>
          <p:nvPr/>
        </p:nvSpPr>
        <p:spPr>
          <a:xfrm>
            <a:off x="1631569" y="5490845"/>
            <a:ext cx="107314" cy="64135"/>
          </a:xfrm>
          <a:custGeom>
            <a:avLst/>
            <a:gdLst/>
            <a:ahLst/>
            <a:cxnLst/>
            <a:rect l="l" t="t" r="r" b="b"/>
            <a:pathLst>
              <a:path w="107314" h="64135">
                <a:moveTo>
                  <a:pt x="8128" y="0"/>
                </a:moveTo>
                <a:lnTo>
                  <a:pt x="0" y="17144"/>
                </a:lnTo>
                <a:lnTo>
                  <a:pt x="98932" y="64134"/>
                </a:lnTo>
                <a:lnTo>
                  <a:pt x="107061" y="46989"/>
                </a:lnTo>
                <a:lnTo>
                  <a:pt x="8128" y="0"/>
                </a:lnTo>
                <a:close/>
              </a:path>
            </a:pathLst>
          </a:custGeom>
          <a:solidFill>
            <a:srgbClr val="5B5D6B"/>
          </a:solidFill>
        </p:spPr>
        <p:txBody>
          <a:bodyPr wrap="square" lIns="0" tIns="0" rIns="0" bIns="0" rtlCol="0"/>
          <a:lstStyle/>
          <a:p>
            <a:endParaRPr dirty="0"/>
          </a:p>
        </p:txBody>
      </p:sp>
      <p:sp>
        <p:nvSpPr>
          <p:cNvPr id="44" name="object 44"/>
          <p:cNvSpPr/>
          <p:nvPr/>
        </p:nvSpPr>
        <p:spPr>
          <a:xfrm>
            <a:off x="1602994" y="5528945"/>
            <a:ext cx="107314" cy="64769"/>
          </a:xfrm>
          <a:custGeom>
            <a:avLst/>
            <a:gdLst/>
            <a:ahLst/>
            <a:cxnLst/>
            <a:rect l="l" t="t" r="r" b="b"/>
            <a:pathLst>
              <a:path w="107314" h="64770">
                <a:moveTo>
                  <a:pt x="8128" y="0"/>
                </a:moveTo>
                <a:lnTo>
                  <a:pt x="0" y="17144"/>
                </a:lnTo>
                <a:lnTo>
                  <a:pt x="98932" y="64185"/>
                </a:lnTo>
                <a:lnTo>
                  <a:pt x="107061" y="46989"/>
                </a:lnTo>
                <a:lnTo>
                  <a:pt x="8128" y="0"/>
                </a:lnTo>
                <a:close/>
              </a:path>
            </a:pathLst>
          </a:custGeom>
          <a:solidFill>
            <a:srgbClr val="5B5D6B"/>
          </a:solidFill>
        </p:spPr>
        <p:txBody>
          <a:bodyPr wrap="square" lIns="0" tIns="0" rIns="0" bIns="0" rtlCol="0"/>
          <a:lstStyle/>
          <a:p>
            <a:endParaRPr dirty="0"/>
          </a:p>
        </p:txBody>
      </p:sp>
      <p:sp>
        <p:nvSpPr>
          <p:cNvPr id="45" name="object 45"/>
          <p:cNvSpPr/>
          <p:nvPr/>
        </p:nvSpPr>
        <p:spPr>
          <a:xfrm>
            <a:off x="1574164" y="5560440"/>
            <a:ext cx="104775" cy="71120"/>
          </a:xfrm>
          <a:custGeom>
            <a:avLst/>
            <a:gdLst/>
            <a:ahLst/>
            <a:cxnLst/>
            <a:rect l="l" t="t" r="r" b="b"/>
            <a:pathLst>
              <a:path w="104775" h="71120">
                <a:moveTo>
                  <a:pt x="9397" y="0"/>
                </a:moveTo>
                <a:lnTo>
                  <a:pt x="0" y="16510"/>
                </a:lnTo>
                <a:lnTo>
                  <a:pt x="94996" y="70980"/>
                </a:lnTo>
                <a:lnTo>
                  <a:pt x="104521" y="54457"/>
                </a:lnTo>
                <a:lnTo>
                  <a:pt x="9397" y="0"/>
                </a:lnTo>
                <a:close/>
              </a:path>
            </a:pathLst>
          </a:custGeom>
          <a:solidFill>
            <a:srgbClr val="5B5D6B"/>
          </a:solidFill>
        </p:spPr>
        <p:txBody>
          <a:bodyPr wrap="square" lIns="0" tIns="0" rIns="0" bIns="0" rtlCol="0"/>
          <a:lstStyle/>
          <a:p>
            <a:endParaRPr dirty="0"/>
          </a:p>
        </p:txBody>
      </p:sp>
      <p:sp>
        <p:nvSpPr>
          <p:cNvPr id="46" name="object 46"/>
          <p:cNvSpPr/>
          <p:nvPr/>
        </p:nvSpPr>
        <p:spPr>
          <a:xfrm>
            <a:off x="1540763" y="5600141"/>
            <a:ext cx="104775" cy="71120"/>
          </a:xfrm>
          <a:custGeom>
            <a:avLst/>
            <a:gdLst/>
            <a:ahLst/>
            <a:cxnLst/>
            <a:rect l="l" t="t" r="r" b="b"/>
            <a:pathLst>
              <a:path w="104775" h="71120">
                <a:moveTo>
                  <a:pt x="9525" y="0"/>
                </a:moveTo>
                <a:lnTo>
                  <a:pt x="0" y="16535"/>
                </a:lnTo>
                <a:lnTo>
                  <a:pt x="95123" y="70967"/>
                </a:lnTo>
                <a:lnTo>
                  <a:pt x="104521" y="54444"/>
                </a:lnTo>
                <a:lnTo>
                  <a:pt x="9525" y="0"/>
                </a:lnTo>
                <a:close/>
              </a:path>
            </a:pathLst>
          </a:custGeom>
          <a:solidFill>
            <a:srgbClr val="5B5D6B"/>
          </a:solidFill>
        </p:spPr>
        <p:txBody>
          <a:bodyPr wrap="square" lIns="0" tIns="0" rIns="0" bIns="0" rtlCol="0"/>
          <a:lstStyle/>
          <a:p>
            <a:endParaRPr dirty="0"/>
          </a:p>
        </p:txBody>
      </p:sp>
      <p:sp>
        <p:nvSpPr>
          <p:cNvPr id="47" name="object 47"/>
          <p:cNvSpPr/>
          <p:nvPr/>
        </p:nvSpPr>
        <p:spPr>
          <a:xfrm>
            <a:off x="1766316" y="5311902"/>
            <a:ext cx="120650" cy="47625"/>
          </a:xfrm>
          <a:custGeom>
            <a:avLst/>
            <a:gdLst/>
            <a:ahLst/>
            <a:cxnLst/>
            <a:rect l="l" t="t" r="r" b="b"/>
            <a:pathLst>
              <a:path w="120650" h="47625">
                <a:moveTo>
                  <a:pt x="4698" y="0"/>
                </a:moveTo>
                <a:lnTo>
                  <a:pt x="0" y="18542"/>
                </a:lnTo>
                <a:lnTo>
                  <a:pt x="115569" y="47371"/>
                </a:lnTo>
                <a:lnTo>
                  <a:pt x="120141" y="28829"/>
                </a:lnTo>
                <a:lnTo>
                  <a:pt x="4698" y="0"/>
                </a:lnTo>
                <a:close/>
              </a:path>
            </a:pathLst>
          </a:custGeom>
          <a:solidFill>
            <a:srgbClr val="5B5D6B"/>
          </a:solidFill>
        </p:spPr>
        <p:txBody>
          <a:bodyPr wrap="square" lIns="0" tIns="0" rIns="0" bIns="0" rtlCol="0"/>
          <a:lstStyle/>
          <a:p>
            <a:endParaRPr dirty="0"/>
          </a:p>
        </p:txBody>
      </p:sp>
      <p:sp>
        <p:nvSpPr>
          <p:cNvPr id="48" name="object 48"/>
          <p:cNvSpPr/>
          <p:nvPr/>
        </p:nvSpPr>
        <p:spPr>
          <a:xfrm>
            <a:off x="1745614" y="5349621"/>
            <a:ext cx="111125" cy="45085"/>
          </a:xfrm>
          <a:custGeom>
            <a:avLst/>
            <a:gdLst/>
            <a:ahLst/>
            <a:cxnLst/>
            <a:rect l="l" t="t" r="r" b="b"/>
            <a:pathLst>
              <a:path w="111125" h="45085">
                <a:moveTo>
                  <a:pt x="4572" y="0"/>
                </a:moveTo>
                <a:lnTo>
                  <a:pt x="0" y="18414"/>
                </a:lnTo>
                <a:lnTo>
                  <a:pt x="106172" y="44957"/>
                </a:lnTo>
                <a:lnTo>
                  <a:pt x="110871" y="26542"/>
                </a:lnTo>
                <a:lnTo>
                  <a:pt x="4572" y="0"/>
                </a:lnTo>
                <a:close/>
              </a:path>
            </a:pathLst>
          </a:custGeom>
          <a:solidFill>
            <a:srgbClr val="5B5D6B"/>
          </a:solidFill>
        </p:spPr>
        <p:txBody>
          <a:bodyPr wrap="square" lIns="0" tIns="0" rIns="0" bIns="0" rtlCol="0"/>
          <a:lstStyle/>
          <a:p>
            <a:endParaRPr dirty="0"/>
          </a:p>
        </p:txBody>
      </p:sp>
      <p:sp>
        <p:nvSpPr>
          <p:cNvPr id="49" name="object 49"/>
          <p:cNvSpPr/>
          <p:nvPr/>
        </p:nvSpPr>
        <p:spPr>
          <a:xfrm>
            <a:off x="1724405" y="5384165"/>
            <a:ext cx="109220" cy="58419"/>
          </a:xfrm>
          <a:custGeom>
            <a:avLst/>
            <a:gdLst/>
            <a:ahLst/>
            <a:cxnLst/>
            <a:rect l="l" t="t" r="r" b="b"/>
            <a:pathLst>
              <a:path w="109219" h="58420">
                <a:moveTo>
                  <a:pt x="7112" y="0"/>
                </a:moveTo>
                <a:lnTo>
                  <a:pt x="0" y="17653"/>
                </a:lnTo>
                <a:lnTo>
                  <a:pt x="101726" y="58420"/>
                </a:lnTo>
                <a:lnTo>
                  <a:pt x="108712" y="40767"/>
                </a:lnTo>
                <a:lnTo>
                  <a:pt x="7112" y="0"/>
                </a:lnTo>
                <a:close/>
              </a:path>
            </a:pathLst>
          </a:custGeom>
          <a:solidFill>
            <a:srgbClr val="5B5D6B"/>
          </a:solidFill>
        </p:spPr>
        <p:txBody>
          <a:bodyPr wrap="square" lIns="0" tIns="0" rIns="0" bIns="0" rtlCol="0"/>
          <a:lstStyle/>
          <a:p>
            <a:endParaRPr dirty="0"/>
          </a:p>
        </p:txBody>
      </p:sp>
      <p:sp>
        <p:nvSpPr>
          <p:cNvPr id="50" name="object 50"/>
          <p:cNvSpPr/>
          <p:nvPr/>
        </p:nvSpPr>
        <p:spPr>
          <a:xfrm>
            <a:off x="1689480" y="5417565"/>
            <a:ext cx="109220" cy="58419"/>
          </a:xfrm>
          <a:custGeom>
            <a:avLst/>
            <a:gdLst/>
            <a:ahLst/>
            <a:cxnLst/>
            <a:rect l="l" t="t" r="r" b="b"/>
            <a:pathLst>
              <a:path w="109219" h="58420">
                <a:moveTo>
                  <a:pt x="7112" y="0"/>
                </a:moveTo>
                <a:lnTo>
                  <a:pt x="0" y="17653"/>
                </a:lnTo>
                <a:lnTo>
                  <a:pt x="101726" y="58293"/>
                </a:lnTo>
                <a:lnTo>
                  <a:pt x="108712" y="40640"/>
                </a:lnTo>
                <a:lnTo>
                  <a:pt x="7112" y="0"/>
                </a:lnTo>
                <a:close/>
              </a:path>
            </a:pathLst>
          </a:custGeom>
          <a:solidFill>
            <a:srgbClr val="5B5D6B"/>
          </a:solidFill>
        </p:spPr>
        <p:txBody>
          <a:bodyPr wrap="square" lIns="0" tIns="0" rIns="0" bIns="0" rtlCol="0"/>
          <a:lstStyle/>
          <a:p>
            <a:endParaRPr dirty="0"/>
          </a:p>
        </p:txBody>
      </p:sp>
      <p:sp>
        <p:nvSpPr>
          <p:cNvPr id="51" name="object 51"/>
          <p:cNvSpPr/>
          <p:nvPr/>
        </p:nvSpPr>
        <p:spPr>
          <a:xfrm>
            <a:off x="1859914" y="5110988"/>
            <a:ext cx="130175" cy="36830"/>
          </a:xfrm>
          <a:custGeom>
            <a:avLst/>
            <a:gdLst/>
            <a:ahLst/>
            <a:cxnLst/>
            <a:rect l="l" t="t" r="r" b="b"/>
            <a:pathLst>
              <a:path w="130175" h="36829">
                <a:moveTo>
                  <a:pt x="2540" y="0"/>
                </a:moveTo>
                <a:lnTo>
                  <a:pt x="0" y="18923"/>
                </a:lnTo>
                <a:lnTo>
                  <a:pt x="127381" y="36449"/>
                </a:lnTo>
                <a:lnTo>
                  <a:pt x="129921" y="17525"/>
                </a:lnTo>
                <a:lnTo>
                  <a:pt x="2540" y="0"/>
                </a:lnTo>
                <a:close/>
              </a:path>
            </a:pathLst>
          </a:custGeom>
          <a:solidFill>
            <a:srgbClr val="5B5D6B"/>
          </a:solidFill>
        </p:spPr>
        <p:txBody>
          <a:bodyPr wrap="square" lIns="0" tIns="0" rIns="0" bIns="0" rtlCol="0"/>
          <a:lstStyle/>
          <a:p>
            <a:endParaRPr dirty="0"/>
          </a:p>
        </p:txBody>
      </p:sp>
      <p:sp>
        <p:nvSpPr>
          <p:cNvPr id="52" name="object 52"/>
          <p:cNvSpPr/>
          <p:nvPr/>
        </p:nvSpPr>
        <p:spPr>
          <a:xfrm>
            <a:off x="1844039" y="5149088"/>
            <a:ext cx="130175" cy="40005"/>
          </a:xfrm>
          <a:custGeom>
            <a:avLst/>
            <a:gdLst/>
            <a:ahLst/>
            <a:cxnLst/>
            <a:rect l="l" t="t" r="r" b="b"/>
            <a:pathLst>
              <a:path w="130175" h="40004">
                <a:moveTo>
                  <a:pt x="3048" y="0"/>
                </a:moveTo>
                <a:lnTo>
                  <a:pt x="0" y="18795"/>
                </a:lnTo>
                <a:lnTo>
                  <a:pt x="126873" y="39624"/>
                </a:lnTo>
                <a:lnTo>
                  <a:pt x="129921" y="20828"/>
                </a:lnTo>
                <a:lnTo>
                  <a:pt x="3048" y="0"/>
                </a:lnTo>
                <a:close/>
              </a:path>
            </a:pathLst>
          </a:custGeom>
          <a:solidFill>
            <a:srgbClr val="5B5D6B"/>
          </a:solidFill>
        </p:spPr>
        <p:txBody>
          <a:bodyPr wrap="square" lIns="0" tIns="0" rIns="0" bIns="0" rtlCol="0"/>
          <a:lstStyle/>
          <a:p>
            <a:endParaRPr dirty="0"/>
          </a:p>
        </p:txBody>
      </p:sp>
      <p:sp>
        <p:nvSpPr>
          <p:cNvPr id="53" name="object 53"/>
          <p:cNvSpPr/>
          <p:nvPr/>
        </p:nvSpPr>
        <p:spPr>
          <a:xfrm>
            <a:off x="1831467" y="5187188"/>
            <a:ext cx="130175" cy="46355"/>
          </a:xfrm>
          <a:custGeom>
            <a:avLst/>
            <a:gdLst/>
            <a:ahLst/>
            <a:cxnLst/>
            <a:rect l="l" t="t" r="r" b="b"/>
            <a:pathLst>
              <a:path w="130175" h="46354">
                <a:moveTo>
                  <a:pt x="3937" y="0"/>
                </a:moveTo>
                <a:lnTo>
                  <a:pt x="0" y="18668"/>
                </a:lnTo>
                <a:lnTo>
                  <a:pt x="125602" y="45974"/>
                </a:lnTo>
                <a:lnTo>
                  <a:pt x="129666" y="27305"/>
                </a:lnTo>
                <a:lnTo>
                  <a:pt x="3937" y="0"/>
                </a:lnTo>
                <a:close/>
              </a:path>
            </a:pathLst>
          </a:custGeom>
          <a:solidFill>
            <a:srgbClr val="5B5D6B"/>
          </a:solidFill>
        </p:spPr>
        <p:txBody>
          <a:bodyPr wrap="square" lIns="0" tIns="0" rIns="0" bIns="0" rtlCol="0"/>
          <a:lstStyle/>
          <a:p>
            <a:endParaRPr dirty="0"/>
          </a:p>
        </p:txBody>
      </p:sp>
      <p:sp>
        <p:nvSpPr>
          <p:cNvPr id="54" name="object 54"/>
          <p:cNvSpPr/>
          <p:nvPr/>
        </p:nvSpPr>
        <p:spPr>
          <a:xfrm>
            <a:off x="1810639" y="5232653"/>
            <a:ext cx="120650" cy="44450"/>
          </a:xfrm>
          <a:custGeom>
            <a:avLst/>
            <a:gdLst/>
            <a:ahLst/>
            <a:cxnLst/>
            <a:rect l="l" t="t" r="r" b="b"/>
            <a:pathLst>
              <a:path w="120650" h="44450">
                <a:moveTo>
                  <a:pt x="4063" y="0"/>
                </a:moveTo>
                <a:lnTo>
                  <a:pt x="0" y="18669"/>
                </a:lnTo>
                <a:lnTo>
                  <a:pt x="116331" y="43942"/>
                </a:lnTo>
                <a:lnTo>
                  <a:pt x="120396" y="25273"/>
                </a:lnTo>
                <a:lnTo>
                  <a:pt x="4063" y="0"/>
                </a:lnTo>
                <a:close/>
              </a:path>
            </a:pathLst>
          </a:custGeom>
          <a:solidFill>
            <a:srgbClr val="5B5D6B"/>
          </a:solidFill>
        </p:spPr>
        <p:txBody>
          <a:bodyPr wrap="square" lIns="0" tIns="0" rIns="0" bIns="0" rtlCol="0"/>
          <a:lstStyle/>
          <a:p>
            <a:endParaRPr dirty="0"/>
          </a:p>
        </p:txBody>
      </p:sp>
      <p:sp>
        <p:nvSpPr>
          <p:cNvPr id="55" name="object 55"/>
          <p:cNvSpPr/>
          <p:nvPr/>
        </p:nvSpPr>
        <p:spPr>
          <a:xfrm>
            <a:off x="1921891" y="4909439"/>
            <a:ext cx="130175" cy="30480"/>
          </a:xfrm>
          <a:custGeom>
            <a:avLst/>
            <a:gdLst/>
            <a:ahLst/>
            <a:cxnLst/>
            <a:rect l="l" t="t" r="r" b="b"/>
            <a:pathLst>
              <a:path w="130175" h="30479">
                <a:moveTo>
                  <a:pt x="128142" y="0"/>
                </a:moveTo>
                <a:lnTo>
                  <a:pt x="0" y="11049"/>
                </a:lnTo>
                <a:lnTo>
                  <a:pt x="1650" y="29972"/>
                </a:lnTo>
                <a:lnTo>
                  <a:pt x="129793" y="19050"/>
                </a:lnTo>
                <a:lnTo>
                  <a:pt x="128142" y="0"/>
                </a:lnTo>
                <a:close/>
              </a:path>
            </a:pathLst>
          </a:custGeom>
          <a:solidFill>
            <a:srgbClr val="5B5D6B"/>
          </a:solidFill>
        </p:spPr>
        <p:txBody>
          <a:bodyPr wrap="square" lIns="0" tIns="0" rIns="0" bIns="0" rtlCol="0"/>
          <a:lstStyle/>
          <a:p>
            <a:endParaRPr dirty="0"/>
          </a:p>
        </p:txBody>
      </p:sp>
      <p:sp>
        <p:nvSpPr>
          <p:cNvPr id="56" name="object 56"/>
          <p:cNvSpPr/>
          <p:nvPr/>
        </p:nvSpPr>
        <p:spPr>
          <a:xfrm>
            <a:off x="1906651" y="4965700"/>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57" name="object 57"/>
          <p:cNvSpPr/>
          <p:nvPr/>
        </p:nvSpPr>
        <p:spPr>
          <a:xfrm>
            <a:off x="1905000" y="5005323"/>
            <a:ext cx="128905" cy="0"/>
          </a:xfrm>
          <a:custGeom>
            <a:avLst/>
            <a:gdLst/>
            <a:ahLst/>
            <a:cxnLst/>
            <a:rect l="l" t="t" r="r" b="b"/>
            <a:pathLst>
              <a:path w="128905">
                <a:moveTo>
                  <a:pt x="0" y="0"/>
                </a:moveTo>
                <a:lnTo>
                  <a:pt x="128587" y="0"/>
                </a:lnTo>
              </a:path>
            </a:pathLst>
          </a:custGeom>
          <a:ln w="19050">
            <a:solidFill>
              <a:srgbClr val="5B5D6B"/>
            </a:solidFill>
          </a:ln>
        </p:spPr>
        <p:txBody>
          <a:bodyPr wrap="square" lIns="0" tIns="0" rIns="0" bIns="0" rtlCol="0"/>
          <a:lstStyle/>
          <a:p>
            <a:endParaRPr dirty="0"/>
          </a:p>
        </p:txBody>
      </p:sp>
      <p:sp>
        <p:nvSpPr>
          <p:cNvPr id="58" name="object 58"/>
          <p:cNvSpPr/>
          <p:nvPr/>
        </p:nvSpPr>
        <p:spPr>
          <a:xfrm>
            <a:off x="1887092" y="5033136"/>
            <a:ext cx="129539" cy="27305"/>
          </a:xfrm>
          <a:custGeom>
            <a:avLst/>
            <a:gdLst/>
            <a:ahLst/>
            <a:cxnLst/>
            <a:rect l="l" t="t" r="r" b="b"/>
            <a:pathLst>
              <a:path w="129539" h="27304">
                <a:moveTo>
                  <a:pt x="1143" y="0"/>
                </a:moveTo>
                <a:lnTo>
                  <a:pt x="0" y="19050"/>
                </a:lnTo>
                <a:lnTo>
                  <a:pt x="128269" y="27050"/>
                </a:lnTo>
                <a:lnTo>
                  <a:pt x="129539" y="8000"/>
                </a:lnTo>
                <a:lnTo>
                  <a:pt x="1143" y="0"/>
                </a:lnTo>
                <a:close/>
              </a:path>
            </a:pathLst>
          </a:custGeom>
          <a:solidFill>
            <a:srgbClr val="5B5D6B"/>
          </a:solidFill>
        </p:spPr>
        <p:txBody>
          <a:bodyPr wrap="square" lIns="0" tIns="0" rIns="0" bIns="0" rtlCol="0"/>
          <a:lstStyle/>
          <a:p>
            <a:endParaRPr dirty="0"/>
          </a:p>
        </p:txBody>
      </p:sp>
      <p:sp>
        <p:nvSpPr>
          <p:cNvPr id="59" name="object 59"/>
          <p:cNvSpPr/>
          <p:nvPr/>
        </p:nvSpPr>
        <p:spPr>
          <a:xfrm>
            <a:off x="1934591" y="4693665"/>
            <a:ext cx="137795" cy="45720"/>
          </a:xfrm>
          <a:custGeom>
            <a:avLst/>
            <a:gdLst/>
            <a:ahLst/>
            <a:cxnLst/>
            <a:rect l="l" t="t" r="r" b="b"/>
            <a:pathLst>
              <a:path w="137794" h="45720">
                <a:moveTo>
                  <a:pt x="133857" y="0"/>
                </a:moveTo>
                <a:lnTo>
                  <a:pt x="0" y="26923"/>
                </a:lnTo>
                <a:lnTo>
                  <a:pt x="3809" y="45592"/>
                </a:lnTo>
                <a:lnTo>
                  <a:pt x="137667" y="18668"/>
                </a:lnTo>
                <a:lnTo>
                  <a:pt x="133857" y="0"/>
                </a:lnTo>
                <a:close/>
              </a:path>
            </a:pathLst>
          </a:custGeom>
          <a:solidFill>
            <a:srgbClr val="5B5D6B"/>
          </a:solidFill>
        </p:spPr>
        <p:txBody>
          <a:bodyPr wrap="square" lIns="0" tIns="0" rIns="0" bIns="0" rtlCol="0"/>
          <a:lstStyle/>
          <a:p>
            <a:endParaRPr dirty="0"/>
          </a:p>
        </p:txBody>
      </p:sp>
      <p:sp>
        <p:nvSpPr>
          <p:cNvPr id="60" name="object 60"/>
          <p:cNvSpPr/>
          <p:nvPr/>
        </p:nvSpPr>
        <p:spPr>
          <a:xfrm>
            <a:off x="1936114" y="47387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61" name="object 61"/>
          <p:cNvSpPr/>
          <p:nvPr/>
        </p:nvSpPr>
        <p:spPr>
          <a:xfrm>
            <a:off x="1936114" y="4776851"/>
            <a:ext cx="137795" cy="38100"/>
          </a:xfrm>
          <a:custGeom>
            <a:avLst/>
            <a:gdLst/>
            <a:ahLst/>
            <a:cxnLst/>
            <a:rect l="l" t="t" r="r" b="b"/>
            <a:pathLst>
              <a:path w="137794" h="38100">
                <a:moveTo>
                  <a:pt x="135128" y="0"/>
                </a:moveTo>
                <a:lnTo>
                  <a:pt x="0" y="19050"/>
                </a:lnTo>
                <a:lnTo>
                  <a:pt x="2667" y="37973"/>
                </a:lnTo>
                <a:lnTo>
                  <a:pt x="137795" y="18923"/>
                </a:lnTo>
                <a:lnTo>
                  <a:pt x="135128" y="0"/>
                </a:lnTo>
                <a:close/>
              </a:path>
            </a:pathLst>
          </a:custGeom>
          <a:solidFill>
            <a:srgbClr val="5B5D6B"/>
          </a:solidFill>
        </p:spPr>
        <p:txBody>
          <a:bodyPr wrap="square" lIns="0" tIns="0" rIns="0" bIns="0" rtlCol="0"/>
          <a:lstStyle/>
          <a:p>
            <a:endParaRPr dirty="0"/>
          </a:p>
        </p:txBody>
      </p:sp>
      <p:sp>
        <p:nvSpPr>
          <p:cNvPr id="62" name="object 62"/>
          <p:cNvSpPr/>
          <p:nvPr/>
        </p:nvSpPr>
        <p:spPr>
          <a:xfrm>
            <a:off x="1934591" y="4822571"/>
            <a:ext cx="130175" cy="29209"/>
          </a:xfrm>
          <a:custGeom>
            <a:avLst/>
            <a:gdLst/>
            <a:ahLst/>
            <a:cxnLst/>
            <a:rect l="l" t="t" r="r" b="b"/>
            <a:pathLst>
              <a:path w="130175" h="29210">
                <a:moveTo>
                  <a:pt x="128269" y="0"/>
                </a:moveTo>
                <a:lnTo>
                  <a:pt x="0" y="10159"/>
                </a:lnTo>
                <a:lnTo>
                  <a:pt x="1523" y="29082"/>
                </a:lnTo>
                <a:lnTo>
                  <a:pt x="129666" y="18922"/>
                </a:lnTo>
                <a:lnTo>
                  <a:pt x="128269" y="0"/>
                </a:lnTo>
                <a:close/>
              </a:path>
            </a:pathLst>
          </a:custGeom>
          <a:solidFill>
            <a:srgbClr val="5B5D6B"/>
          </a:solidFill>
        </p:spPr>
        <p:txBody>
          <a:bodyPr wrap="square" lIns="0" tIns="0" rIns="0" bIns="0" rtlCol="0"/>
          <a:lstStyle/>
          <a:p>
            <a:endParaRPr dirty="0"/>
          </a:p>
        </p:txBody>
      </p:sp>
      <p:sp>
        <p:nvSpPr>
          <p:cNvPr id="63" name="object 63"/>
          <p:cNvSpPr/>
          <p:nvPr/>
        </p:nvSpPr>
        <p:spPr>
          <a:xfrm>
            <a:off x="1916683" y="4491735"/>
            <a:ext cx="135890" cy="62230"/>
          </a:xfrm>
          <a:custGeom>
            <a:avLst/>
            <a:gdLst/>
            <a:ahLst/>
            <a:cxnLst/>
            <a:rect l="l" t="t" r="r" b="b"/>
            <a:pathLst>
              <a:path w="135889" h="62229">
                <a:moveTo>
                  <a:pt x="129159" y="0"/>
                </a:moveTo>
                <a:lnTo>
                  <a:pt x="0" y="44068"/>
                </a:lnTo>
                <a:lnTo>
                  <a:pt x="6223" y="62102"/>
                </a:lnTo>
                <a:lnTo>
                  <a:pt x="135382" y="18033"/>
                </a:lnTo>
                <a:lnTo>
                  <a:pt x="129159" y="0"/>
                </a:lnTo>
                <a:close/>
              </a:path>
            </a:pathLst>
          </a:custGeom>
          <a:solidFill>
            <a:srgbClr val="5B5D6B"/>
          </a:solidFill>
        </p:spPr>
        <p:txBody>
          <a:bodyPr wrap="square" lIns="0" tIns="0" rIns="0" bIns="0" rtlCol="0"/>
          <a:lstStyle/>
          <a:p>
            <a:endParaRPr dirty="0"/>
          </a:p>
        </p:txBody>
      </p:sp>
      <p:sp>
        <p:nvSpPr>
          <p:cNvPr id="64" name="object 64"/>
          <p:cNvSpPr/>
          <p:nvPr/>
        </p:nvSpPr>
        <p:spPr>
          <a:xfrm>
            <a:off x="1925701" y="4527930"/>
            <a:ext cx="136525" cy="56515"/>
          </a:xfrm>
          <a:custGeom>
            <a:avLst/>
            <a:gdLst/>
            <a:ahLst/>
            <a:cxnLst/>
            <a:rect l="l" t="t" r="r" b="b"/>
            <a:pathLst>
              <a:path w="136525" h="56514">
                <a:moveTo>
                  <a:pt x="131063" y="0"/>
                </a:moveTo>
                <a:lnTo>
                  <a:pt x="0" y="38100"/>
                </a:lnTo>
                <a:lnTo>
                  <a:pt x="5334" y="56388"/>
                </a:lnTo>
                <a:lnTo>
                  <a:pt x="136398" y="18288"/>
                </a:lnTo>
                <a:lnTo>
                  <a:pt x="131063" y="0"/>
                </a:lnTo>
                <a:close/>
              </a:path>
            </a:pathLst>
          </a:custGeom>
          <a:solidFill>
            <a:srgbClr val="5B5D6B"/>
          </a:solidFill>
        </p:spPr>
        <p:txBody>
          <a:bodyPr wrap="square" lIns="0" tIns="0" rIns="0" bIns="0" rtlCol="0"/>
          <a:lstStyle/>
          <a:p>
            <a:endParaRPr dirty="0"/>
          </a:p>
        </p:txBody>
      </p:sp>
      <p:sp>
        <p:nvSpPr>
          <p:cNvPr id="65" name="object 65"/>
          <p:cNvSpPr/>
          <p:nvPr/>
        </p:nvSpPr>
        <p:spPr>
          <a:xfrm>
            <a:off x="1930400" y="4566030"/>
            <a:ext cx="136525" cy="56515"/>
          </a:xfrm>
          <a:custGeom>
            <a:avLst/>
            <a:gdLst/>
            <a:ahLst/>
            <a:cxnLst/>
            <a:rect l="l" t="t" r="r" b="b"/>
            <a:pathLst>
              <a:path w="136525" h="56514">
                <a:moveTo>
                  <a:pt x="131191" y="0"/>
                </a:moveTo>
                <a:lnTo>
                  <a:pt x="0" y="38100"/>
                </a:lnTo>
                <a:lnTo>
                  <a:pt x="5333" y="56388"/>
                </a:lnTo>
                <a:lnTo>
                  <a:pt x="136525" y="18288"/>
                </a:lnTo>
                <a:lnTo>
                  <a:pt x="131191" y="0"/>
                </a:lnTo>
                <a:close/>
              </a:path>
            </a:pathLst>
          </a:custGeom>
          <a:solidFill>
            <a:srgbClr val="5B5D6B"/>
          </a:solidFill>
        </p:spPr>
        <p:txBody>
          <a:bodyPr wrap="square" lIns="0" tIns="0" rIns="0" bIns="0" rtlCol="0"/>
          <a:lstStyle/>
          <a:p>
            <a:endParaRPr dirty="0"/>
          </a:p>
        </p:txBody>
      </p:sp>
      <p:sp>
        <p:nvSpPr>
          <p:cNvPr id="66" name="object 66"/>
          <p:cNvSpPr/>
          <p:nvPr/>
        </p:nvSpPr>
        <p:spPr>
          <a:xfrm>
            <a:off x="1934845" y="4612004"/>
            <a:ext cx="137160" cy="50165"/>
          </a:xfrm>
          <a:custGeom>
            <a:avLst/>
            <a:gdLst/>
            <a:ahLst/>
            <a:cxnLst/>
            <a:rect l="l" t="t" r="r" b="b"/>
            <a:pathLst>
              <a:path w="137160" h="50164">
                <a:moveTo>
                  <a:pt x="132715" y="0"/>
                </a:moveTo>
                <a:lnTo>
                  <a:pt x="0" y="31623"/>
                </a:lnTo>
                <a:lnTo>
                  <a:pt x="4444" y="50165"/>
                </a:lnTo>
                <a:lnTo>
                  <a:pt x="137160" y="18542"/>
                </a:lnTo>
                <a:lnTo>
                  <a:pt x="132715" y="0"/>
                </a:lnTo>
                <a:close/>
              </a:path>
            </a:pathLst>
          </a:custGeom>
          <a:solidFill>
            <a:srgbClr val="5B5D6B"/>
          </a:solidFill>
        </p:spPr>
        <p:txBody>
          <a:bodyPr wrap="square" lIns="0" tIns="0" rIns="0" bIns="0" rtlCol="0"/>
          <a:lstStyle/>
          <a:p>
            <a:endParaRPr dirty="0"/>
          </a:p>
        </p:txBody>
      </p:sp>
      <p:sp>
        <p:nvSpPr>
          <p:cNvPr id="67" name="object 67"/>
          <p:cNvSpPr/>
          <p:nvPr/>
        </p:nvSpPr>
        <p:spPr>
          <a:xfrm>
            <a:off x="1852041" y="4300473"/>
            <a:ext cx="131445" cy="76835"/>
          </a:xfrm>
          <a:custGeom>
            <a:avLst/>
            <a:gdLst/>
            <a:ahLst/>
            <a:cxnLst/>
            <a:rect l="l" t="t" r="r" b="b"/>
            <a:pathLst>
              <a:path w="131444" h="76835">
                <a:moveTo>
                  <a:pt x="123062" y="0"/>
                </a:moveTo>
                <a:lnTo>
                  <a:pt x="0" y="59181"/>
                </a:lnTo>
                <a:lnTo>
                  <a:pt x="8254" y="76326"/>
                </a:lnTo>
                <a:lnTo>
                  <a:pt x="131317" y="17144"/>
                </a:lnTo>
                <a:lnTo>
                  <a:pt x="123062" y="0"/>
                </a:lnTo>
                <a:close/>
              </a:path>
            </a:pathLst>
          </a:custGeom>
          <a:solidFill>
            <a:srgbClr val="5B5D6B"/>
          </a:solidFill>
        </p:spPr>
        <p:txBody>
          <a:bodyPr wrap="square" lIns="0" tIns="0" rIns="0" bIns="0" rtlCol="0"/>
          <a:lstStyle/>
          <a:p>
            <a:endParaRPr dirty="0"/>
          </a:p>
        </p:txBody>
      </p:sp>
      <p:sp>
        <p:nvSpPr>
          <p:cNvPr id="68" name="object 68"/>
          <p:cNvSpPr/>
          <p:nvPr/>
        </p:nvSpPr>
        <p:spPr>
          <a:xfrm>
            <a:off x="1868423" y="4343527"/>
            <a:ext cx="133985" cy="69850"/>
          </a:xfrm>
          <a:custGeom>
            <a:avLst/>
            <a:gdLst/>
            <a:ahLst/>
            <a:cxnLst/>
            <a:rect l="l" t="t" r="r" b="b"/>
            <a:pathLst>
              <a:path w="133985" h="69850">
                <a:moveTo>
                  <a:pt x="126237" y="0"/>
                </a:moveTo>
                <a:lnTo>
                  <a:pt x="0" y="51943"/>
                </a:lnTo>
                <a:lnTo>
                  <a:pt x="7238" y="69596"/>
                </a:lnTo>
                <a:lnTo>
                  <a:pt x="133476" y="17653"/>
                </a:lnTo>
                <a:lnTo>
                  <a:pt x="126237" y="0"/>
                </a:lnTo>
                <a:close/>
              </a:path>
            </a:pathLst>
          </a:custGeom>
          <a:solidFill>
            <a:srgbClr val="5B5D6B"/>
          </a:solidFill>
        </p:spPr>
        <p:txBody>
          <a:bodyPr wrap="square" lIns="0" tIns="0" rIns="0" bIns="0" rtlCol="0"/>
          <a:lstStyle/>
          <a:p>
            <a:endParaRPr dirty="0"/>
          </a:p>
        </p:txBody>
      </p:sp>
      <p:sp>
        <p:nvSpPr>
          <p:cNvPr id="69" name="object 69"/>
          <p:cNvSpPr/>
          <p:nvPr/>
        </p:nvSpPr>
        <p:spPr>
          <a:xfrm>
            <a:off x="1881123" y="438010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70" name="object 70"/>
          <p:cNvSpPr/>
          <p:nvPr/>
        </p:nvSpPr>
        <p:spPr>
          <a:xfrm>
            <a:off x="1896998" y="4411853"/>
            <a:ext cx="133985" cy="69850"/>
          </a:xfrm>
          <a:custGeom>
            <a:avLst/>
            <a:gdLst/>
            <a:ahLst/>
            <a:cxnLst/>
            <a:rect l="l" t="t" r="r" b="b"/>
            <a:pathLst>
              <a:path w="133985" h="69850">
                <a:moveTo>
                  <a:pt x="126237" y="0"/>
                </a:moveTo>
                <a:lnTo>
                  <a:pt x="0" y="51943"/>
                </a:lnTo>
                <a:lnTo>
                  <a:pt x="7238" y="69469"/>
                </a:lnTo>
                <a:lnTo>
                  <a:pt x="133476" y="17526"/>
                </a:lnTo>
                <a:lnTo>
                  <a:pt x="126237" y="0"/>
                </a:lnTo>
                <a:close/>
              </a:path>
            </a:pathLst>
          </a:custGeom>
          <a:solidFill>
            <a:srgbClr val="5B5D6B"/>
          </a:solidFill>
        </p:spPr>
        <p:txBody>
          <a:bodyPr wrap="square" lIns="0" tIns="0" rIns="0" bIns="0" rtlCol="0"/>
          <a:lstStyle/>
          <a:p>
            <a:endParaRPr dirty="0"/>
          </a:p>
        </p:txBody>
      </p:sp>
      <p:sp>
        <p:nvSpPr>
          <p:cNvPr id="71" name="object 71"/>
          <p:cNvSpPr/>
          <p:nvPr/>
        </p:nvSpPr>
        <p:spPr>
          <a:xfrm>
            <a:off x="1753235" y="4137152"/>
            <a:ext cx="125730" cy="88900"/>
          </a:xfrm>
          <a:custGeom>
            <a:avLst/>
            <a:gdLst/>
            <a:ahLst/>
            <a:cxnLst/>
            <a:rect l="l" t="t" r="r" b="b"/>
            <a:pathLst>
              <a:path w="125730" h="88900">
                <a:moveTo>
                  <a:pt x="115569" y="0"/>
                </a:moveTo>
                <a:lnTo>
                  <a:pt x="0" y="72517"/>
                </a:lnTo>
                <a:lnTo>
                  <a:pt x="10159" y="88646"/>
                </a:lnTo>
                <a:lnTo>
                  <a:pt x="125729" y="16129"/>
                </a:lnTo>
                <a:lnTo>
                  <a:pt x="115569" y="0"/>
                </a:lnTo>
                <a:close/>
              </a:path>
            </a:pathLst>
          </a:custGeom>
          <a:solidFill>
            <a:srgbClr val="5B5D6B"/>
          </a:solidFill>
        </p:spPr>
        <p:txBody>
          <a:bodyPr wrap="square" lIns="0" tIns="0" rIns="0" bIns="0" rtlCol="0"/>
          <a:lstStyle/>
          <a:p>
            <a:endParaRPr dirty="0"/>
          </a:p>
        </p:txBody>
      </p:sp>
      <p:sp>
        <p:nvSpPr>
          <p:cNvPr id="72" name="object 72"/>
          <p:cNvSpPr/>
          <p:nvPr/>
        </p:nvSpPr>
        <p:spPr>
          <a:xfrm>
            <a:off x="1773173" y="4165346"/>
            <a:ext cx="127635" cy="86360"/>
          </a:xfrm>
          <a:custGeom>
            <a:avLst/>
            <a:gdLst/>
            <a:ahLst/>
            <a:cxnLst/>
            <a:rect l="l" t="t" r="r" b="b"/>
            <a:pathLst>
              <a:path w="127635" h="86360">
                <a:moveTo>
                  <a:pt x="117348" y="0"/>
                </a:moveTo>
                <a:lnTo>
                  <a:pt x="0" y="69849"/>
                </a:lnTo>
                <a:lnTo>
                  <a:pt x="9778" y="86232"/>
                </a:lnTo>
                <a:lnTo>
                  <a:pt x="127126" y="16382"/>
                </a:lnTo>
                <a:lnTo>
                  <a:pt x="117348" y="0"/>
                </a:lnTo>
                <a:close/>
              </a:path>
            </a:pathLst>
          </a:custGeom>
          <a:solidFill>
            <a:srgbClr val="5B5D6B"/>
          </a:solidFill>
        </p:spPr>
        <p:txBody>
          <a:bodyPr wrap="square" lIns="0" tIns="0" rIns="0" bIns="0" rtlCol="0"/>
          <a:lstStyle/>
          <a:p>
            <a:endParaRPr dirty="0"/>
          </a:p>
        </p:txBody>
      </p:sp>
      <p:sp>
        <p:nvSpPr>
          <p:cNvPr id="73" name="object 73"/>
          <p:cNvSpPr/>
          <p:nvPr/>
        </p:nvSpPr>
        <p:spPr>
          <a:xfrm>
            <a:off x="1796288" y="4201795"/>
            <a:ext cx="128905" cy="83185"/>
          </a:xfrm>
          <a:custGeom>
            <a:avLst/>
            <a:gdLst/>
            <a:ahLst/>
            <a:cxnLst/>
            <a:rect l="l" t="t" r="r" b="b"/>
            <a:pathLst>
              <a:path w="128905" h="83185">
                <a:moveTo>
                  <a:pt x="119253" y="0"/>
                </a:moveTo>
                <a:lnTo>
                  <a:pt x="0" y="66547"/>
                </a:lnTo>
                <a:lnTo>
                  <a:pt x="9270" y="83184"/>
                </a:lnTo>
                <a:lnTo>
                  <a:pt x="128524" y="16636"/>
                </a:lnTo>
                <a:lnTo>
                  <a:pt x="119253" y="0"/>
                </a:lnTo>
                <a:close/>
              </a:path>
            </a:pathLst>
          </a:custGeom>
          <a:solidFill>
            <a:srgbClr val="5B5D6B"/>
          </a:solidFill>
        </p:spPr>
        <p:txBody>
          <a:bodyPr wrap="square" lIns="0" tIns="0" rIns="0" bIns="0" rtlCol="0"/>
          <a:lstStyle/>
          <a:p>
            <a:endParaRPr dirty="0"/>
          </a:p>
        </p:txBody>
      </p:sp>
      <p:sp>
        <p:nvSpPr>
          <p:cNvPr id="74" name="object 74"/>
          <p:cNvSpPr/>
          <p:nvPr/>
        </p:nvSpPr>
        <p:spPr>
          <a:xfrm>
            <a:off x="1816989" y="4228719"/>
            <a:ext cx="128905" cy="83820"/>
          </a:xfrm>
          <a:custGeom>
            <a:avLst/>
            <a:gdLst/>
            <a:ahLst/>
            <a:cxnLst/>
            <a:rect l="l" t="t" r="r" b="b"/>
            <a:pathLst>
              <a:path w="128905" h="83820">
                <a:moveTo>
                  <a:pt x="119125" y="0"/>
                </a:moveTo>
                <a:lnTo>
                  <a:pt x="0" y="66674"/>
                </a:lnTo>
                <a:lnTo>
                  <a:pt x="9271" y="83311"/>
                </a:lnTo>
                <a:lnTo>
                  <a:pt x="128397" y="16636"/>
                </a:lnTo>
                <a:lnTo>
                  <a:pt x="119125" y="0"/>
                </a:lnTo>
                <a:close/>
              </a:path>
            </a:pathLst>
          </a:custGeom>
          <a:solidFill>
            <a:srgbClr val="5B5D6B"/>
          </a:solidFill>
        </p:spPr>
        <p:txBody>
          <a:bodyPr wrap="square" lIns="0" tIns="0" rIns="0" bIns="0" rtlCol="0"/>
          <a:lstStyle/>
          <a:p>
            <a:endParaRPr dirty="0"/>
          </a:p>
        </p:txBody>
      </p:sp>
      <p:sp>
        <p:nvSpPr>
          <p:cNvPr id="75" name="object 75"/>
          <p:cNvSpPr/>
          <p:nvPr/>
        </p:nvSpPr>
        <p:spPr>
          <a:xfrm>
            <a:off x="1620266" y="3986529"/>
            <a:ext cx="115570" cy="104139"/>
          </a:xfrm>
          <a:custGeom>
            <a:avLst/>
            <a:gdLst/>
            <a:ahLst/>
            <a:cxnLst/>
            <a:rect l="l" t="t" r="r" b="b"/>
            <a:pathLst>
              <a:path w="115569" h="104139">
                <a:moveTo>
                  <a:pt x="102870" y="0"/>
                </a:moveTo>
                <a:lnTo>
                  <a:pt x="0" y="89789"/>
                </a:lnTo>
                <a:lnTo>
                  <a:pt x="12572" y="104140"/>
                </a:lnTo>
                <a:lnTo>
                  <a:pt x="115442" y="14351"/>
                </a:lnTo>
                <a:lnTo>
                  <a:pt x="102870" y="0"/>
                </a:lnTo>
                <a:close/>
              </a:path>
            </a:pathLst>
          </a:custGeom>
          <a:solidFill>
            <a:srgbClr val="5B5D6B"/>
          </a:solidFill>
        </p:spPr>
        <p:txBody>
          <a:bodyPr wrap="square" lIns="0" tIns="0" rIns="0" bIns="0" rtlCol="0"/>
          <a:lstStyle/>
          <a:p>
            <a:endParaRPr dirty="0"/>
          </a:p>
        </p:txBody>
      </p:sp>
      <p:sp>
        <p:nvSpPr>
          <p:cNvPr id="76" name="object 76"/>
          <p:cNvSpPr/>
          <p:nvPr/>
        </p:nvSpPr>
        <p:spPr>
          <a:xfrm>
            <a:off x="1653667" y="4016755"/>
            <a:ext cx="115570" cy="104139"/>
          </a:xfrm>
          <a:custGeom>
            <a:avLst/>
            <a:gdLst/>
            <a:ahLst/>
            <a:cxnLst/>
            <a:rect l="l" t="t" r="r" b="b"/>
            <a:pathLst>
              <a:path w="115569" h="104139">
                <a:moveTo>
                  <a:pt x="102869" y="0"/>
                </a:moveTo>
                <a:lnTo>
                  <a:pt x="0" y="89662"/>
                </a:lnTo>
                <a:lnTo>
                  <a:pt x="12445" y="104013"/>
                </a:lnTo>
                <a:lnTo>
                  <a:pt x="115315" y="14351"/>
                </a:lnTo>
                <a:lnTo>
                  <a:pt x="102869" y="0"/>
                </a:lnTo>
                <a:close/>
              </a:path>
            </a:pathLst>
          </a:custGeom>
          <a:solidFill>
            <a:srgbClr val="5B5D6B"/>
          </a:solidFill>
        </p:spPr>
        <p:txBody>
          <a:bodyPr wrap="square" lIns="0" tIns="0" rIns="0" bIns="0" rtlCol="0"/>
          <a:lstStyle/>
          <a:p>
            <a:endParaRPr dirty="0"/>
          </a:p>
        </p:txBody>
      </p:sp>
      <p:sp>
        <p:nvSpPr>
          <p:cNvPr id="77" name="object 77"/>
          <p:cNvSpPr/>
          <p:nvPr/>
        </p:nvSpPr>
        <p:spPr>
          <a:xfrm>
            <a:off x="1677416" y="4043679"/>
            <a:ext cx="115570" cy="104139"/>
          </a:xfrm>
          <a:custGeom>
            <a:avLst/>
            <a:gdLst/>
            <a:ahLst/>
            <a:cxnLst/>
            <a:rect l="l" t="t" r="r" b="b"/>
            <a:pathLst>
              <a:path w="115569" h="104139">
                <a:moveTo>
                  <a:pt x="102869" y="0"/>
                </a:moveTo>
                <a:lnTo>
                  <a:pt x="0" y="89789"/>
                </a:lnTo>
                <a:lnTo>
                  <a:pt x="12572" y="104140"/>
                </a:lnTo>
                <a:lnTo>
                  <a:pt x="115442" y="14351"/>
                </a:lnTo>
                <a:lnTo>
                  <a:pt x="102869" y="0"/>
                </a:lnTo>
                <a:close/>
              </a:path>
            </a:pathLst>
          </a:custGeom>
          <a:solidFill>
            <a:srgbClr val="5B5D6B"/>
          </a:solidFill>
        </p:spPr>
        <p:txBody>
          <a:bodyPr wrap="square" lIns="0" tIns="0" rIns="0" bIns="0" rtlCol="0"/>
          <a:lstStyle/>
          <a:p>
            <a:endParaRPr dirty="0"/>
          </a:p>
        </p:txBody>
      </p:sp>
      <p:sp>
        <p:nvSpPr>
          <p:cNvPr id="78" name="object 78"/>
          <p:cNvSpPr/>
          <p:nvPr/>
        </p:nvSpPr>
        <p:spPr>
          <a:xfrm>
            <a:off x="1704720" y="4070730"/>
            <a:ext cx="118110" cy="100965"/>
          </a:xfrm>
          <a:custGeom>
            <a:avLst/>
            <a:gdLst/>
            <a:ahLst/>
            <a:cxnLst/>
            <a:rect l="l" t="t" r="r" b="b"/>
            <a:pathLst>
              <a:path w="118110" h="100964">
                <a:moveTo>
                  <a:pt x="106045" y="0"/>
                </a:moveTo>
                <a:lnTo>
                  <a:pt x="0" y="85979"/>
                </a:lnTo>
                <a:lnTo>
                  <a:pt x="11937" y="100838"/>
                </a:lnTo>
                <a:lnTo>
                  <a:pt x="117983" y="14859"/>
                </a:lnTo>
                <a:lnTo>
                  <a:pt x="106045" y="0"/>
                </a:lnTo>
                <a:close/>
              </a:path>
            </a:pathLst>
          </a:custGeom>
          <a:solidFill>
            <a:srgbClr val="5B5D6B"/>
          </a:solidFill>
        </p:spPr>
        <p:txBody>
          <a:bodyPr wrap="square" lIns="0" tIns="0" rIns="0" bIns="0" rtlCol="0"/>
          <a:lstStyle/>
          <a:p>
            <a:endParaRPr dirty="0"/>
          </a:p>
        </p:txBody>
      </p:sp>
      <p:sp>
        <p:nvSpPr>
          <p:cNvPr id="79" name="object 79"/>
          <p:cNvSpPr/>
          <p:nvPr/>
        </p:nvSpPr>
        <p:spPr>
          <a:xfrm>
            <a:off x="771525" y="4068698"/>
            <a:ext cx="285750" cy="240029"/>
          </a:xfrm>
          <a:custGeom>
            <a:avLst/>
            <a:gdLst/>
            <a:ahLst/>
            <a:cxnLst/>
            <a:rect l="l" t="t" r="r" b="b"/>
            <a:pathLst>
              <a:path w="285750" h="240029">
                <a:moveTo>
                  <a:pt x="146950" y="73151"/>
                </a:moveTo>
                <a:lnTo>
                  <a:pt x="101600" y="73151"/>
                </a:lnTo>
                <a:lnTo>
                  <a:pt x="149225" y="239775"/>
                </a:lnTo>
                <a:lnTo>
                  <a:pt x="204787" y="239775"/>
                </a:lnTo>
                <a:lnTo>
                  <a:pt x="227000" y="177926"/>
                </a:lnTo>
                <a:lnTo>
                  <a:pt x="177800" y="177926"/>
                </a:lnTo>
                <a:lnTo>
                  <a:pt x="146950" y="73151"/>
                </a:lnTo>
                <a:close/>
              </a:path>
              <a:path w="285750" h="240029">
                <a:moveTo>
                  <a:pt x="125412" y="0"/>
                </a:moveTo>
                <a:lnTo>
                  <a:pt x="76200" y="0"/>
                </a:lnTo>
                <a:lnTo>
                  <a:pt x="0" y="228726"/>
                </a:lnTo>
                <a:lnTo>
                  <a:pt x="44450" y="233425"/>
                </a:lnTo>
                <a:lnTo>
                  <a:pt x="101600" y="73151"/>
                </a:lnTo>
                <a:lnTo>
                  <a:pt x="146950" y="73151"/>
                </a:lnTo>
                <a:lnTo>
                  <a:pt x="125412" y="0"/>
                </a:lnTo>
                <a:close/>
              </a:path>
              <a:path w="285750" h="240029">
                <a:moveTo>
                  <a:pt x="285750" y="14350"/>
                </a:moveTo>
                <a:lnTo>
                  <a:pt x="234950" y="15875"/>
                </a:lnTo>
                <a:lnTo>
                  <a:pt x="177800" y="177926"/>
                </a:lnTo>
                <a:lnTo>
                  <a:pt x="227000" y="177926"/>
                </a:lnTo>
                <a:lnTo>
                  <a:pt x="285750" y="14350"/>
                </a:lnTo>
                <a:close/>
              </a:path>
            </a:pathLst>
          </a:custGeom>
          <a:solidFill>
            <a:srgbClr val="5B5D6B"/>
          </a:solidFill>
        </p:spPr>
        <p:txBody>
          <a:bodyPr wrap="square" lIns="0" tIns="0" rIns="0" bIns="0" rtlCol="0"/>
          <a:lstStyle/>
          <a:p>
            <a:endParaRPr dirty="0"/>
          </a:p>
        </p:txBody>
      </p:sp>
      <p:sp>
        <p:nvSpPr>
          <p:cNvPr id="80" name="object 80"/>
          <p:cNvSpPr/>
          <p:nvPr/>
        </p:nvSpPr>
        <p:spPr>
          <a:xfrm>
            <a:off x="293331" y="4071111"/>
            <a:ext cx="671195" cy="1840230"/>
          </a:xfrm>
          <a:custGeom>
            <a:avLst/>
            <a:gdLst/>
            <a:ahLst/>
            <a:cxnLst/>
            <a:rect l="l" t="t" r="r" b="b"/>
            <a:pathLst>
              <a:path w="671194" h="1840229">
                <a:moveTo>
                  <a:pt x="652691" y="0"/>
                </a:moveTo>
                <a:lnTo>
                  <a:pt x="0" y="1833575"/>
                </a:lnTo>
                <a:lnTo>
                  <a:pt x="17945" y="1839963"/>
                </a:lnTo>
                <a:lnTo>
                  <a:pt x="670636" y="6350"/>
                </a:lnTo>
                <a:lnTo>
                  <a:pt x="652691" y="0"/>
                </a:lnTo>
                <a:close/>
              </a:path>
            </a:pathLst>
          </a:custGeom>
          <a:solidFill>
            <a:srgbClr val="5B5D6B"/>
          </a:solidFill>
        </p:spPr>
        <p:txBody>
          <a:bodyPr wrap="square" lIns="0" tIns="0" rIns="0" bIns="0" rtlCol="0"/>
          <a:lstStyle/>
          <a:p>
            <a:endParaRPr dirty="0"/>
          </a:p>
        </p:txBody>
      </p:sp>
      <p:sp>
        <p:nvSpPr>
          <p:cNvPr id="81" name="object 81"/>
          <p:cNvSpPr/>
          <p:nvPr/>
        </p:nvSpPr>
        <p:spPr>
          <a:xfrm>
            <a:off x="7662" y="4937505"/>
            <a:ext cx="1634489" cy="132715"/>
          </a:xfrm>
          <a:custGeom>
            <a:avLst/>
            <a:gdLst/>
            <a:ahLst/>
            <a:cxnLst/>
            <a:rect l="l" t="t" r="r" b="b"/>
            <a:pathLst>
              <a:path w="1634489" h="132714">
                <a:moveTo>
                  <a:pt x="1322" y="0"/>
                </a:moveTo>
                <a:lnTo>
                  <a:pt x="0" y="19050"/>
                </a:lnTo>
                <a:lnTo>
                  <a:pt x="1632796" y="132588"/>
                </a:lnTo>
                <a:lnTo>
                  <a:pt x="1634066" y="113538"/>
                </a:lnTo>
                <a:lnTo>
                  <a:pt x="1322" y="0"/>
                </a:lnTo>
                <a:close/>
              </a:path>
            </a:pathLst>
          </a:custGeom>
          <a:solidFill>
            <a:srgbClr val="5B5D6B"/>
          </a:solidFill>
        </p:spPr>
        <p:txBody>
          <a:bodyPr wrap="square" lIns="0" tIns="0" rIns="0" bIns="0" rtlCol="0"/>
          <a:lstStyle/>
          <a:p>
            <a:endParaRPr dirty="0"/>
          </a:p>
        </p:txBody>
      </p:sp>
      <p:sp>
        <p:nvSpPr>
          <p:cNvPr id="82" name="object 82"/>
          <p:cNvSpPr/>
          <p:nvPr/>
        </p:nvSpPr>
        <p:spPr>
          <a:xfrm>
            <a:off x="1455038" y="3880484"/>
            <a:ext cx="98425" cy="109855"/>
          </a:xfrm>
          <a:custGeom>
            <a:avLst/>
            <a:gdLst/>
            <a:ahLst/>
            <a:cxnLst/>
            <a:rect l="l" t="t" r="r" b="b"/>
            <a:pathLst>
              <a:path w="98425" h="109854">
                <a:moveTo>
                  <a:pt x="83820" y="0"/>
                </a:moveTo>
                <a:lnTo>
                  <a:pt x="0" y="97408"/>
                </a:lnTo>
                <a:lnTo>
                  <a:pt x="14351" y="109854"/>
                </a:lnTo>
                <a:lnTo>
                  <a:pt x="98298" y="12445"/>
                </a:lnTo>
                <a:lnTo>
                  <a:pt x="83820" y="0"/>
                </a:lnTo>
                <a:close/>
              </a:path>
            </a:pathLst>
          </a:custGeom>
          <a:solidFill>
            <a:srgbClr val="5B5D6B"/>
          </a:solidFill>
        </p:spPr>
        <p:txBody>
          <a:bodyPr wrap="square" lIns="0" tIns="0" rIns="0" bIns="0" rtlCol="0"/>
          <a:lstStyle/>
          <a:p>
            <a:endParaRPr dirty="0"/>
          </a:p>
        </p:txBody>
      </p:sp>
      <p:sp>
        <p:nvSpPr>
          <p:cNvPr id="83" name="object 83"/>
          <p:cNvSpPr/>
          <p:nvPr/>
        </p:nvSpPr>
        <p:spPr>
          <a:xfrm>
            <a:off x="1491488" y="3901059"/>
            <a:ext cx="98425" cy="110489"/>
          </a:xfrm>
          <a:custGeom>
            <a:avLst/>
            <a:gdLst/>
            <a:ahLst/>
            <a:cxnLst/>
            <a:rect l="l" t="t" r="r" b="b"/>
            <a:pathLst>
              <a:path w="98425" h="110489">
                <a:moveTo>
                  <a:pt x="83947" y="0"/>
                </a:moveTo>
                <a:lnTo>
                  <a:pt x="0" y="97536"/>
                </a:lnTo>
                <a:lnTo>
                  <a:pt x="14478" y="109982"/>
                </a:lnTo>
                <a:lnTo>
                  <a:pt x="98298" y="12446"/>
                </a:lnTo>
                <a:lnTo>
                  <a:pt x="83947" y="0"/>
                </a:lnTo>
                <a:close/>
              </a:path>
            </a:pathLst>
          </a:custGeom>
          <a:solidFill>
            <a:srgbClr val="5B5D6B"/>
          </a:solidFill>
        </p:spPr>
        <p:txBody>
          <a:bodyPr wrap="square" lIns="0" tIns="0" rIns="0" bIns="0" rtlCol="0"/>
          <a:lstStyle/>
          <a:p>
            <a:endParaRPr dirty="0"/>
          </a:p>
        </p:txBody>
      </p:sp>
      <p:sp>
        <p:nvSpPr>
          <p:cNvPr id="84" name="object 84"/>
          <p:cNvSpPr/>
          <p:nvPr/>
        </p:nvSpPr>
        <p:spPr>
          <a:xfrm>
            <a:off x="1530985" y="3915536"/>
            <a:ext cx="103505" cy="116205"/>
          </a:xfrm>
          <a:custGeom>
            <a:avLst/>
            <a:gdLst/>
            <a:ahLst/>
            <a:cxnLst/>
            <a:rect l="l" t="t" r="r" b="b"/>
            <a:pathLst>
              <a:path w="103505" h="116204">
                <a:moveTo>
                  <a:pt x="89027" y="0"/>
                </a:moveTo>
                <a:lnTo>
                  <a:pt x="0" y="103505"/>
                </a:lnTo>
                <a:lnTo>
                  <a:pt x="14478" y="115950"/>
                </a:lnTo>
                <a:lnTo>
                  <a:pt x="103504" y="12445"/>
                </a:lnTo>
                <a:lnTo>
                  <a:pt x="89027" y="0"/>
                </a:lnTo>
                <a:close/>
              </a:path>
            </a:pathLst>
          </a:custGeom>
          <a:solidFill>
            <a:srgbClr val="5B5D6B"/>
          </a:solidFill>
        </p:spPr>
        <p:txBody>
          <a:bodyPr wrap="square" lIns="0" tIns="0" rIns="0" bIns="0" rtlCol="0"/>
          <a:lstStyle/>
          <a:p>
            <a:endParaRPr dirty="0"/>
          </a:p>
        </p:txBody>
      </p:sp>
      <p:sp>
        <p:nvSpPr>
          <p:cNvPr id="85" name="object 85"/>
          <p:cNvSpPr/>
          <p:nvPr/>
        </p:nvSpPr>
        <p:spPr>
          <a:xfrm>
            <a:off x="1559052" y="3938015"/>
            <a:ext cx="111125" cy="109220"/>
          </a:xfrm>
          <a:custGeom>
            <a:avLst/>
            <a:gdLst/>
            <a:ahLst/>
            <a:cxnLst/>
            <a:rect l="l" t="t" r="r" b="b"/>
            <a:pathLst>
              <a:path w="111125" h="109220">
                <a:moveTo>
                  <a:pt x="97535" y="0"/>
                </a:moveTo>
                <a:lnTo>
                  <a:pt x="0" y="95503"/>
                </a:lnTo>
                <a:lnTo>
                  <a:pt x="13334" y="109092"/>
                </a:lnTo>
                <a:lnTo>
                  <a:pt x="110871" y="13588"/>
                </a:lnTo>
                <a:lnTo>
                  <a:pt x="97535" y="0"/>
                </a:lnTo>
                <a:close/>
              </a:path>
            </a:pathLst>
          </a:custGeom>
          <a:solidFill>
            <a:srgbClr val="5B5D6B"/>
          </a:solidFill>
        </p:spPr>
        <p:txBody>
          <a:bodyPr wrap="square" lIns="0" tIns="0" rIns="0" bIns="0" rtlCol="0"/>
          <a:lstStyle/>
          <a:p>
            <a:endParaRPr dirty="0"/>
          </a:p>
        </p:txBody>
      </p:sp>
      <p:sp>
        <p:nvSpPr>
          <p:cNvPr id="86" name="object 86"/>
          <p:cNvSpPr/>
          <p:nvPr/>
        </p:nvSpPr>
        <p:spPr>
          <a:xfrm>
            <a:off x="1273047" y="3804284"/>
            <a:ext cx="74930" cy="113030"/>
          </a:xfrm>
          <a:custGeom>
            <a:avLst/>
            <a:gdLst/>
            <a:ahLst/>
            <a:cxnLst/>
            <a:rect l="l" t="t" r="r" b="b"/>
            <a:pathLst>
              <a:path w="74930" h="113029">
                <a:moveTo>
                  <a:pt x="58293" y="0"/>
                </a:moveTo>
                <a:lnTo>
                  <a:pt x="0" y="103758"/>
                </a:lnTo>
                <a:lnTo>
                  <a:pt x="16510" y="113029"/>
                </a:lnTo>
                <a:lnTo>
                  <a:pt x="74930" y="9270"/>
                </a:lnTo>
                <a:lnTo>
                  <a:pt x="58293" y="0"/>
                </a:lnTo>
                <a:close/>
              </a:path>
            </a:pathLst>
          </a:custGeom>
          <a:solidFill>
            <a:srgbClr val="5B5D6B"/>
          </a:solidFill>
        </p:spPr>
        <p:txBody>
          <a:bodyPr wrap="square" lIns="0" tIns="0" rIns="0" bIns="0" rtlCol="0"/>
          <a:lstStyle/>
          <a:p>
            <a:endParaRPr dirty="0"/>
          </a:p>
        </p:txBody>
      </p:sp>
      <p:sp>
        <p:nvSpPr>
          <p:cNvPr id="87" name="object 87"/>
          <p:cNvSpPr/>
          <p:nvPr/>
        </p:nvSpPr>
        <p:spPr>
          <a:xfrm>
            <a:off x="1315847" y="3816984"/>
            <a:ext cx="74930" cy="113030"/>
          </a:xfrm>
          <a:custGeom>
            <a:avLst/>
            <a:gdLst/>
            <a:ahLst/>
            <a:cxnLst/>
            <a:rect l="l" t="t" r="r" b="b"/>
            <a:pathLst>
              <a:path w="74930" h="113029">
                <a:moveTo>
                  <a:pt x="58419" y="0"/>
                </a:moveTo>
                <a:lnTo>
                  <a:pt x="0" y="103758"/>
                </a:lnTo>
                <a:lnTo>
                  <a:pt x="16637" y="113029"/>
                </a:lnTo>
                <a:lnTo>
                  <a:pt x="74930" y="9270"/>
                </a:lnTo>
                <a:lnTo>
                  <a:pt x="58419" y="0"/>
                </a:lnTo>
                <a:close/>
              </a:path>
            </a:pathLst>
          </a:custGeom>
          <a:solidFill>
            <a:srgbClr val="5B5D6B"/>
          </a:solidFill>
        </p:spPr>
        <p:txBody>
          <a:bodyPr wrap="square" lIns="0" tIns="0" rIns="0" bIns="0" rtlCol="0"/>
          <a:lstStyle/>
          <a:p>
            <a:endParaRPr dirty="0"/>
          </a:p>
        </p:txBody>
      </p:sp>
      <p:sp>
        <p:nvSpPr>
          <p:cNvPr id="88" name="object 88"/>
          <p:cNvSpPr/>
          <p:nvPr/>
        </p:nvSpPr>
        <p:spPr>
          <a:xfrm>
            <a:off x="1351407" y="3824732"/>
            <a:ext cx="83820" cy="120014"/>
          </a:xfrm>
          <a:custGeom>
            <a:avLst/>
            <a:gdLst/>
            <a:ahLst/>
            <a:cxnLst/>
            <a:rect l="l" t="t" r="r" b="b"/>
            <a:pathLst>
              <a:path w="83819" h="120014">
                <a:moveTo>
                  <a:pt x="67056" y="0"/>
                </a:moveTo>
                <a:lnTo>
                  <a:pt x="0" y="109728"/>
                </a:lnTo>
                <a:lnTo>
                  <a:pt x="16256" y="119761"/>
                </a:lnTo>
                <a:lnTo>
                  <a:pt x="83312" y="10033"/>
                </a:lnTo>
                <a:lnTo>
                  <a:pt x="67056" y="0"/>
                </a:lnTo>
                <a:close/>
              </a:path>
            </a:pathLst>
          </a:custGeom>
          <a:solidFill>
            <a:srgbClr val="5B5D6B"/>
          </a:solidFill>
        </p:spPr>
        <p:txBody>
          <a:bodyPr wrap="square" lIns="0" tIns="0" rIns="0" bIns="0" rtlCol="0"/>
          <a:lstStyle/>
          <a:p>
            <a:endParaRPr dirty="0"/>
          </a:p>
        </p:txBody>
      </p:sp>
      <p:sp>
        <p:nvSpPr>
          <p:cNvPr id="89" name="object 89"/>
          <p:cNvSpPr/>
          <p:nvPr/>
        </p:nvSpPr>
        <p:spPr>
          <a:xfrm>
            <a:off x="1386966" y="3846195"/>
            <a:ext cx="92075" cy="114935"/>
          </a:xfrm>
          <a:custGeom>
            <a:avLst/>
            <a:gdLst/>
            <a:ahLst/>
            <a:cxnLst/>
            <a:rect l="l" t="t" r="r" b="b"/>
            <a:pathLst>
              <a:path w="92075" h="114935">
                <a:moveTo>
                  <a:pt x="76200" y="0"/>
                </a:moveTo>
                <a:lnTo>
                  <a:pt x="0" y="103631"/>
                </a:lnTo>
                <a:lnTo>
                  <a:pt x="15367" y="114934"/>
                </a:lnTo>
                <a:lnTo>
                  <a:pt x="91567" y="11302"/>
                </a:lnTo>
                <a:lnTo>
                  <a:pt x="76200" y="0"/>
                </a:lnTo>
                <a:close/>
              </a:path>
            </a:pathLst>
          </a:custGeom>
          <a:solidFill>
            <a:srgbClr val="5B5D6B"/>
          </a:solidFill>
        </p:spPr>
        <p:txBody>
          <a:bodyPr wrap="square" lIns="0" tIns="0" rIns="0" bIns="0" rtlCol="0"/>
          <a:lstStyle/>
          <a:p>
            <a:endParaRPr dirty="0"/>
          </a:p>
        </p:txBody>
      </p:sp>
      <p:sp>
        <p:nvSpPr>
          <p:cNvPr id="90" name="object 90"/>
          <p:cNvSpPr/>
          <p:nvPr/>
        </p:nvSpPr>
        <p:spPr>
          <a:xfrm>
            <a:off x="1062647" y="3753611"/>
            <a:ext cx="54610" cy="119380"/>
          </a:xfrm>
          <a:custGeom>
            <a:avLst/>
            <a:gdLst/>
            <a:ahLst/>
            <a:cxnLst/>
            <a:rect l="l" t="t" r="r" b="b"/>
            <a:pathLst>
              <a:path w="54609" h="119379">
                <a:moveTo>
                  <a:pt x="36194" y="0"/>
                </a:moveTo>
                <a:lnTo>
                  <a:pt x="0" y="113411"/>
                </a:lnTo>
                <a:lnTo>
                  <a:pt x="18148" y="119125"/>
                </a:lnTo>
                <a:lnTo>
                  <a:pt x="54343" y="5714"/>
                </a:lnTo>
                <a:lnTo>
                  <a:pt x="36194" y="0"/>
                </a:lnTo>
                <a:close/>
              </a:path>
            </a:pathLst>
          </a:custGeom>
          <a:solidFill>
            <a:srgbClr val="5B5D6B"/>
          </a:solidFill>
        </p:spPr>
        <p:txBody>
          <a:bodyPr wrap="square" lIns="0" tIns="0" rIns="0" bIns="0" rtlCol="0"/>
          <a:lstStyle/>
          <a:p>
            <a:endParaRPr dirty="0"/>
          </a:p>
        </p:txBody>
      </p:sp>
      <p:sp>
        <p:nvSpPr>
          <p:cNvPr id="91" name="object 91"/>
          <p:cNvSpPr/>
          <p:nvPr/>
        </p:nvSpPr>
        <p:spPr>
          <a:xfrm>
            <a:off x="1105738" y="3763390"/>
            <a:ext cx="57150" cy="118745"/>
          </a:xfrm>
          <a:custGeom>
            <a:avLst/>
            <a:gdLst/>
            <a:ahLst/>
            <a:cxnLst/>
            <a:rect l="l" t="t" r="r" b="b"/>
            <a:pathLst>
              <a:path w="57150" h="118745">
                <a:moveTo>
                  <a:pt x="39077" y="0"/>
                </a:moveTo>
                <a:lnTo>
                  <a:pt x="0" y="112394"/>
                </a:lnTo>
                <a:lnTo>
                  <a:pt x="17983" y="118617"/>
                </a:lnTo>
                <a:lnTo>
                  <a:pt x="57073" y="6222"/>
                </a:lnTo>
                <a:lnTo>
                  <a:pt x="39077" y="0"/>
                </a:lnTo>
                <a:close/>
              </a:path>
            </a:pathLst>
          </a:custGeom>
          <a:solidFill>
            <a:srgbClr val="5B5D6B"/>
          </a:solidFill>
        </p:spPr>
        <p:txBody>
          <a:bodyPr wrap="square" lIns="0" tIns="0" rIns="0" bIns="0" rtlCol="0"/>
          <a:lstStyle/>
          <a:p>
            <a:endParaRPr dirty="0"/>
          </a:p>
        </p:txBody>
      </p:sp>
      <p:sp>
        <p:nvSpPr>
          <p:cNvPr id="92" name="object 92"/>
          <p:cNvSpPr/>
          <p:nvPr/>
        </p:nvSpPr>
        <p:spPr>
          <a:xfrm>
            <a:off x="1153363" y="3771265"/>
            <a:ext cx="57150" cy="118745"/>
          </a:xfrm>
          <a:custGeom>
            <a:avLst/>
            <a:gdLst/>
            <a:ahLst/>
            <a:cxnLst/>
            <a:rect l="l" t="t" r="r" b="b"/>
            <a:pathLst>
              <a:path w="57150" h="118745">
                <a:moveTo>
                  <a:pt x="39077" y="0"/>
                </a:moveTo>
                <a:lnTo>
                  <a:pt x="0" y="112522"/>
                </a:lnTo>
                <a:lnTo>
                  <a:pt x="17983" y="118745"/>
                </a:lnTo>
                <a:lnTo>
                  <a:pt x="57073" y="6223"/>
                </a:lnTo>
                <a:lnTo>
                  <a:pt x="39077" y="0"/>
                </a:lnTo>
                <a:close/>
              </a:path>
            </a:pathLst>
          </a:custGeom>
          <a:solidFill>
            <a:srgbClr val="5B5D6B"/>
          </a:solidFill>
        </p:spPr>
        <p:txBody>
          <a:bodyPr wrap="square" lIns="0" tIns="0" rIns="0" bIns="0" rtlCol="0"/>
          <a:lstStyle/>
          <a:p>
            <a:endParaRPr dirty="0"/>
          </a:p>
        </p:txBody>
      </p:sp>
      <p:sp>
        <p:nvSpPr>
          <p:cNvPr id="93" name="object 93"/>
          <p:cNvSpPr/>
          <p:nvPr/>
        </p:nvSpPr>
        <p:spPr>
          <a:xfrm>
            <a:off x="1197038" y="3778630"/>
            <a:ext cx="65405" cy="116839"/>
          </a:xfrm>
          <a:custGeom>
            <a:avLst/>
            <a:gdLst/>
            <a:ahLst/>
            <a:cxnLst/>
            <a:rect l="l" t="t" r="r" b="b"/>
            <a:pathLst>
              <a:path w="65405" h="116839">
                <a:moveTo>
                  <a:pt x="47498" y="0"/>
                </a:moveTo>
                <a:lnTo>
                  <a:pt x="0" y="109093"/>
                </a:lnTo>
                <a:lnTo>
                  <a:pt x="17462" y="116713"/>
                </a:lnTo>
                <a:lnTo>
                  <a:pt x="64960" y="7620"/>
                </a:lnTo>
                <a:lnTo>
                  <a:pt x="47498" y="0"/>
                </a:lnTo>
                <a:close/>
              </a:path>
            </a:pathLst>
          </a:custGeom>
          <a:solidFill>
            <a:srgbClr val="5B5D6B"/>
          </a:solidFill>
        </p:spPr>
        <p:txBody>
          <a:bodyPr wrap="square" lIns="0" tIns="0" rIns="0" bIns="0" rtlCol="0"/>
          <a:lstStyle/>
          <a:p>
            <a:endParaRPr dirty="0"/>
          </a:p>
        </p:txBody>
      </p:sp>
      <p:sp>
        <p:nvSpPr>
          <p:cNvPr id="94" name="object 94"/>
          <p:cNvSpPr/>
          <p:nvPr/>
        </p:nvSpPr>
        <p:spPr>
          <a:xfrm>
            <a:off x="835342" y="3756025"/>
            <a:ext cx="36195" cy="111125"/>
          </a:xfrm>
          <a:custGeom>
            <a:avLst/>
            <a:gdLst/>
            <a:ahLst/>
            <a:cxnLst/>
            <a:rect l="l" t="t" r="r" b="b"/>
            <a:pathLst>
              <a:path w="36194" h="111125">
                <a:moveTo>
                  <a:pt x="17068" y="0"/>
                </a:moveTo>
                <a:lnTo>
                  <a:pt x="0" y="108204"/>
                </a:lnTo>
                <a:lnTo>
                  <a:pt x="18821" y="111125"/>
                </a:lnTo>
                <a:lnTo>
                  <a:pt x="35877" y="2920"/>
                </a:lnTo>
                <a:lnTo>
                  <a:pt x="17068" y="0"/>
                </a:lnTo>
                <a:close/>
              </a:path>
            </a:pathLst>
          </a:custGeom>
          <a:solidFill>
            <a:srgbClr val="5B5D6B"/>
          </a:solidFill>
        </p:spPr>
        <p:txBody>
          <a:bodyPr wrap="square" lIns="0" tIns="0" rIns="0" bIns="0" rtlCol="0"/>
          <a:lstStyle/>
          <a:p>
            <a:endParaRPr dirty="0"/>
          </a:p>
        </p:txBody>
      </p:sp>
      <p:sp>
        <p:nvSpPr>
          <p:cNvPr id="95" name="object 95"/>
          <p:cNvSpPr/>
          <p:nvPr/>
        </p:nvSpPr>
        <p:spPr>
          <a:xfrm>
            <a:off x="883869" y="3748151"/>
            <a:ext cx="43815" cy="120650"/>
          </a:xfrm>
          <a:custGeom>
            <a:avLst/>
            <a:gdLst/>
            <a:ahLst/>
            <a:cxnLst/>
            <a:rect l="l" t="t" r="r" b="b"/>
            <a:pathLst>
              <a:path w="43815" h="120650">
                <a:moveTo>
                  <a:pt x="24980" y="0"/>
                </a:moveTo>
                <a:lnTo>
                  <a:pt x="0" y="116459"/>
                </a:lnTo>
                <a:lnTo>
                  <a:pt x="18618" y="120523"/>
                </a:lnTo>
                <a:lnTo>
                  <a:pt x="43599" y="4063"/>
                </a:lnTo>
                <a:lnTo>
                  <a:pt x="24980" y="0"/>
                </a:lnTo>
                <a:close/>
              </a:path>
            </a:pathLst>
          </a:custGeom>
          <a:solidFill>
            <a:srgbClr val="5B5D6B"/>
          </a:solidFill>
        </p:spPr>
        <p:txBody>
          <a:bodyPr wrap="square" lIns="0" tIns="0" rIns="0" bIns="0" rtlCol="0"/>
          <a:lstStyle/>
          <a:p>
            <a:endParaRPr dirty="0"/>
          </a:p>
        </p:txBody>
      </p:sp>
      <p:sp>
        <p:nvSpPr>
          <p:cNvPr id="96" name="object 96"/>
          <p:cNvSpPr/>
          <p:nvPr/>
        </p:nvSpPr>
        <p:spPr>
          <a:xfrm>
            <a:off x="931062" y="3743452"/>
            <a:ext cx="45085" cy="120650"/>
          </a:xfrm>
          <a:custGeom>
            <a:avLst/>
            <a:gdLst/>
            <a:ahLst/>
            <a:cxnLst/>
            <a:rect l="l" t="t" r="r" b="b"/>
            <a:pathLst>
              <a:path w="45084" h="120650">
                <a:moveTo>
                  <a:pt x="25869" y="0"/>
                </a:moveTo>
                <a:lnTo>
                  <a:pt x="0" y="116205"/>
                </a:lnTo>
                <a:lnTo>
                  <a:pt x="18592" y="120396"/>
                </a:lnTo>
                <a:lnTo>
                  <a:pt x="44475" y="4191"/>
                </a:lnTo>
                <a:lnTo>
                  <a:pt x="25869" y="0"/>
                </a:lnTo>
                <a:close/>
              </a:path>
            </a:pathLst>
          </a:custGeom>
          <a:solidFill>
            <a:srgbClr val="5B5D6B"/>
          </a:solidFill>
        </p:spPr>
        <p:txBody>
          <a:bodyPr wrap="square" lIns="0" tIns="0" rIns="0" bIns="0" rtlCol="0"/>
          <a:lstStyle/>
          <a:p>
            <a:endParaRPr dirty="0"/>
          </a:p>
        </p:txBody>
      </p:sp>
      <p:sp>
        <p:nvSpPr>
          <p:cNvPr id="97" name="object 97"/>
          <p:cNvSpPr/>
          <p:nvPr/>
        </p:nvSpPr>
        <p:spPr>
          <a:xfrm>
            <a:off x="979195" y="3745103"/>
            <a:ext cx="46990" cy="120650"/>
          </a:xfrm>
          <a:custGeom>
            <a:avLst/>
            <a:gdLst/>
            <a:ahLst/>
            <a:cxnLst/>
            <a:rect l="l" t="t" r="r" b="b"/>
            <a:pathLst>
              <a:path w="46990" h="120650">
                <a:moveTo>
                  <a:pt x="28105" y="0"/>
                </a:moveTo>
                <a:lnTo>
                  <a:pt x="0" y="115697"/>
                </a:lnTo>
                <a:lnTo>
                  <a:pt x="18516" y="120269"/>
                </a:lnTo>
                <a:lnTo>
                  <a:pt x="46621" y="4572"/>
                </a:lnTo>
                <a:lnTo>
                  <a:pt x="28105" y="0"/>
                </a:lnTo>
                <a:close/>
              </a:path>
            </a:pathLst>
          </a:custGeom>
          <a:solidFill>
            <a:srgbClr val="5B5D6B"/>
          </a:solidFill>
        </p:spPr>
        <p:txBody>
          <a:bodyPr wrap="square" lIns="0" tIns="0" rIns="0" bIns="0" rtlCol="0"/>
          <a:lstStyle/>
          <a:p>
            <a:endParaRPr dirty="0"/>
          </a:p>
        </p:txBody>
      </p:sp>
      <p:sp>
        <p:nvSpPr>
          <p:cNvPr id="98" name="object 98"/>
          <p:cNvSpPr/>
          <p:nvPr/>
        </p:nvSpPr>
        <p:spPr>
          <a:xfrm>
            <a:off x="605561" y="3786504"/>
            <a:ext cx="26034" cy="110489"/>
          </a:xfrm>
          <a:custGeom>
            <a:avLst/>
            <a:gdLst/>
            <a:ahLst/>
            <a:cxnLst/>
            <a:rect l="l" t="t" r="r" b="b"/>
            <a:pathLst>
              <a:path w="26034" h="110489">
                <a:moveTo>
                  <a:pt x="6527" y="0"/>
                </a:moveTo>
                <a:lnTo>
                  <a:pt x="0" y="109347"/>
                </a:lnTo>
                <a:lnTo>
                  <a:pt x="19011" y="110490"/>
                </a:lnTo>
                <a:lnTo>
                  <a:pt x="25539" y="1143"/>
                </a:lnTo>
                <a:lnTo>
                  <a:pt x="6527" y="0"/>
                </a:lnTo>
                <a:close/>
              </a:path>
            </a:pathLst>
          </a:custGeom>
          <a:solidFill>
            <a:srgbClr val="5B5D6B"/>
          </a:solidFill>
        </p:spPr>
        <p:txBody>
          <a:bodyPr wrap="square" lIns="0" tIns="0" rIns="0" bIns="0" rtlCol="0"/>
          <a:lstStyle/>
          <a:p>
            <a:endParaRPr dirty="0"/>
          </a:p>
        </p:txBody>
      </p:sp>
      <p:sp>
        <p:nvSpPr>
          <p:cNvPr id="99" name="object 99"/>
          <p:cNvSpPr/>
          <p:nvPr/>
        </p:nvSpPr>
        <p:spPr>
          <a:xfrm>
            <a:off x="665956" y="3778884"/>
            <a:ext cx="0" cy="109855"/>
          </a:xfrm>
          <a:custGeom>
            <a:avLst/>
            <a:gdLst/>
            <a:ahLst/>
            <a:cxnLst/>
            <a:rect l="l" t="t" r="r" b="b"/>
            <a:pathLst>
              <a:path h="109854">
                <a:moveTo>
                  <a:pt x="0" y="0"/>
                </a:moveTo>
                <a:lnTo>
                  <a:pt x="0" y="109854"/>
                </a:lnTo>
              </a:path>
            </a:pathLst>
          </a:custGeom>
          <a:ln w="20307">
            <a:solidFill>
              <a:srgbClr val="5B5D6B"/>
            </a:solidFill>
          </a:ln>
        </p:spPr>
        <p:txBody>
          <a:bodyPr wrap="square" lIns="0" tIns="0" rIns="0" bIns="0" rtlCol="0"/>
          <a:lstStyle/>
          <a:p>
            <a:endParaRPr dirty="0"/>
          </a:p>
        </p:txBody>
      </p:sp>
      <p:sp>
        <p:nvSpPr>
          <p:cNvPr id="100" name="object 100"/>
          <p:cNvSpPr/>
          <p:nvPr/>
        </p:nvSpPr>
        <p:spPr>
          <a:xfrm>
            <a:off x="707059" y="3772408"/>
            <a:ext cx="22860" cy="110489"/>
          </a:xfrm>
          <a:custGeom>
            <a:avLst/>
            <a:gdLst/>
            <a:ahLst/>
            <a:cxnLst/>
            <a:rect l="l" t="t" r="r" b="b"/>
            <a:pathLst>
              <a:path w="22859" h="110489">
                <a:moveTo>
                  <a:pt x="3530" y="0"/>
                </a:moveTo>
                <a:lnTo>
                  <a:pt x="0" y="109474"/>
                </a:lnTo>
                <a:lnTo>
                  <a:pt x="19037" y="110109"/>
                </a:lnTo>
                <a:lnTo>
                  <a:pt x="22567" y="635"/>
                </a:lnTo>
                <a:lnTo>
                  <a:pt x="3530" y="0"/>
                </a:lnTo>
                <a:close/>
              </a:path>
            </a:pathLst>
          </a:custGeom>
          <a:solidFill>
            <a:srgbClr val="5B5D6B"/>
          </a:solidFill>
        </p:spPr>
        <p:txBody>
          <a:bodyPr wrap="square" lIns="0" tIns="0" rIns="0" bIns="0" rtlCol="0"/>
          <a:lstStyle/>
          <a:p>
            <a:endParaRPr dirty="0"/>
          </a:p>
        </p:txBody>
      </p:sp>
      <p:sp>
        <p:nvSpPr>
          <p:cNvPr id="101" name="object 101"/>
          <p:cNvSpPr/>
          <p:nvPr/>
        </p:nvSpPr>
        <p:spPr>
          <a:xfrm>
            <a:off x="754316" y="3764279"/>
            <a:ext cx="26670" cy="110489"/>
          </a:xfrm>
          <a:custGeom>
            <a:avLst/>
            <a:gdLst/>
            <a:ahLst/>
            <a:cxnLst/>
            <a:rect l="l" t="t" r="r" b="b"/>
            <a:pathLst>
              <a:path w="26670" h="110489">
                <a:moveTo>
                  <a:pt x="7480" y="0"/>
                </a:moveTo>
                <a:lnTo>
                  <a:pt x="0" y="109220"/>
                </a:lnTo>
                <a:lnTo>
                  <a:pt x="18999" y="110490"/>
                </a:lnTo>
                <a:lnTo>
                  <a:pt x="26492" y="1270"/>
                </a:lnTo>
                <a:lnTo>
                  <a:pt x="7480" y="0"/>
                </a:lnTo>
                <a:close/>
              </a:path>
            </a:pathLst>
          </a:custGeom>
          <a:solidFill>
            <a:srgbClr val="5B5D6B"/>
          </a:solidFill>
        </p:spPr>
        <p:txBody>
          <a:bodyPr wrap="square" lIns="0" tIns="0" rIns="0" bIns="0" rtlCol="0"/>
          <a:lstStyle/>
          <a:p>
            <a:endParaRPr dirty="0"/>
          </a:p>
        </p:txBody>
      </p:sp>
      <p:sp>
        <p:nvSpPr>
          <p:cNvPr id="102" name="object 102"/>
          <p:cNvSpPr/>
          <p:nvPr/>
        </p:nvSpPr>
        <p:spPr>
          <a:xfrm>
            <a:off x="357149" y="3860672"/>
            <a:ext cx="40005" cy="102235"/>
          </a:xfrm>
          <a:custGeom>
            <a:avLst/>
            <a:gdLst/>
            <a:ahLst/>
            <a:cxnLst/>
            <a:rect l="l" t="t" r="r" b="b"/>
            <a:pathLst>
              <a:path w="40004" h="102235">
                <a:moveTo>
                  <a:pt x="18618" y="0"/>
                </a:moveTo>
                <a:lnTo>
                  <a:pt x="0" y="4063"/>
                </a:lnTo>
                <a:lnTo>
                  <a:pt x="21145" y="101853"/>
                </a:lnTo>
                <a:lnTo>
                  <a:pt x="39763" y="97789"/>
                </a:lnTo>
                <a:lnTo>
                  <a:pt x="18618" y="0"/>
                </a:lnTo>
                <a:close/>
              </a:path>
            </a:pathLst>
          </a:custGeom>
          <a:solidFill>
            <a:srgbClr val="5B5D6B"/>
          </a:solidFill>
        </p:spPr>
        <p:txBody>
          <a:bodyPr wrap="square" lIns="0" tIns="0" rIns="0" bIns="0" rtlCol="0"/>
          <a:lstStyle/>
          <a:p>
            <a:endParaRPr dirty="0"/>
          </a:p>
        </p:txBody>
      </p:sp>
      <p:sp>
        <p:nvSpPr>
          <p:cNvPr id="103" name="object 103"/>
          <p:cNvSpPr/>
          <p:nvPr/>
        </p:nvSpPr>
        <p:spPr>
          <a:xfrm>
            <a:off x="405168" y="3844925"/>
            <a:ext cx="42545" cy="101600"/>
          </a:xfrm>
          <a:custGeom>
            <a:avLst/>
            <a:gdLst/>
            <a:ahLst/>
            <a:cxnLst/>
            <a:rect l="l" t="t" r="r" b="b"/>
            <a:pathLst>
              <a:path w="42545" h="101600">
                <a:moveTo>
                  <a:pt x="18503" y="0"/>
                </a:moveTo>
                <a:lnTo>
                  <a:pt x="0" y="4444"/>
                </a:lnTo>
                <a:lnTo>
                  <a:pt x="23647" y="101600"/>
                </a:lnTo>
                <a:lnTo>
                  <a:pt x="42151" y="97155"/>
                </a:lnTo>
                <a:lnTo>
                  <a:pt x="18503" y="0"/>
                </a:lnTo>
                <a:close/>
              </a:path>
            </a:pathLst>
          </a:custGeom>
          <a:solidFill>
            <a:srgbClr val="5B5D6B"/>
          </a:solidFill>
        </p:spPr>
        <p:txBody>
          <a:bodyPr wrap="square" lIns="0" tIns="0" rIns="0" bIns="0" rtlCol="0"/>
          <a:lstStyle/>
          <a:p>
            <a:endParaRPr dirty="0"/>
          </a:p>
        </p:txBody>
      </p:sp>
      <p:sp>
        <p:nvSpPr>
          <p:cNvPr id="104" name="object 104"/>
          <p:cNvSpPr/>
          <p:nvPr/>
        </p:nvSpPr>
        <p:spPr>
          <a:xfrm>
            <a:off x="452691" y="3828922"/>
            <a:ext cx="39370" cy="102235"/>
          </a:xfrm>
          <a:custGeom>
            <a:avLst/>
            <a:gdLst/>
            <a:ahLst/>
            <a:cxnLst/>
            <a:rect l="l" t="t" r="r" b="b"/>
            <a:pathLst>
              <a:path w="39370" h="102235">
                <a:moveTo>
                  <a:pt x="18643" y="0"/>
                </a:moveTo>
                <a:lnTo>
                  <a:pt x="0" y="3937"/>
                </a:lnTo>
                <a:lnTo>
                  <a:pt x="20535" y="101853"/>
                </a:lnTo>
                <a:lnTo>
                  <a:pt x="39179" y="97916"/>
                </a:lnTo>
                <a:lnTo>
                  <a:pt x="18643" y="0"/>
                </a:lnTo>
                <a:close/>
              </a:path>
            </a:pathLst>
          </a:custGeom>
          <a:solidFill>
            <a:srgbClr val="5B5D6B"/>
          </a:solidFill>
        </p:spPr>
        <p:txBody>
          <a:bodyPr wrap="square" lIns="0" tIns="0" rIns="0" bIns="0" rtlCol="0"/>
          <a:lstStyle/>
          <a:p>
            <a:endParaRPr dirty="0"/>
          </a:p>
        </p:txBody>
      </p:sp>
      <p:sp>
        <p:nvSpPr>
          <p:cNvPr id="105" name="object 105"/>
          <p:cNvSpPr/>
          <p:nvPr/>
        </p:nvSpPr>
        <p:spPr>
          <a:xfrm>
            <a:off x="500659" y="3806825"/>
            <a:ext cx="35560" cy="111125"/>
          </a:xfrm>
          <a:custGeom>
            <a:avLst/>
            <a:gdLst/>
            <a:ahLst/>
            <a:cxnLst/>
            <a:rect l="l" t="t" r="r" b="b"/>
            <a:pathLst>
              <a:path w="35559" h="111125">
                <a:moveTo>
                  <a:pt x="18834" y="0"/>
                </a:moveTo>
                <a:lnTo>
                  <a:pt x="0" y="2793"/>
                </a:lnTo>
                <a:lnTo>
                  <a:pt x="16484" y="111125"/>
                </a:lnTo>
                <a:lnTo>
                  <a:pt x="35318" y="108331"/>
                </a:lnTo>
                <a:lnTo>
                  <a:pt x="18834" y="0"/>
                </a:lnTo>
                <a:close/>
              </a:path>
            </a:pathLst>
          </a:custGeom>
          <a:solidFill>
            <a:srgbClr val="5B5D6B"/>
          </a:solidFill>
        </p:spPr>
        <p:txBody>
          <a:bodyPr wrap="square" lIns="0" tIns="0" rIns="0" bIns="0" rtlCol="0"/>
          <a:lstStyle/>
          <a:p>
            <a:endParaRPr dirty="0"/>
          </a:p>
        </p:txBody>
      </p:sp>
      <p:sp>
        <p:nvSpPr>
          <p:cNvPr id="106" name="object 106"/>
          <p:cNvSpPr/>
          <p:nvPr/>
        </p:nvSpPr>
        <p:spPr>
          <a:xfrm>
            <a:off x="22760" y="4008882"/>
            <a:ext cx="70485" cy="94615"/>
          </a:xfrm>
          <a:custGeom>
            <a:avLst/>
            <a:gdLst/>
            <a:ahLst/>
            <a:cxnLst/>
            <a:rect l="l" t="t" r="r" b="b"/>
            <a:pathLst>
              <a:path w="70485" h="94614">
                <a:moveTo>
                  <a:pt x="15986" y="0"/>
                </a:moveTo>
                <a:lnTo>
                  <a:pt x="0" y="10414"/>
                </a:lnTo>
                <a:lnTo>
                  <a:pt x="54380" y="94361"/>
                </a:lnTo>
                <a:lnTo>
                  <a:pt x="70368" y="83947"/>
                </a:lnTo>
                <a:lnTo>
                  <a:pt x="15986" y="0"/>
                </a:lnTo>
                <a:close/>
              </a:path>
            </a:pathLst>
          </a:custGeom>
          <a:solidFill>
            <a:srgbClr val="5B5D6B"/>
          </a:solidFill>
        </p:spPr>
        <p:txBody>
          <a:bodyPr wrap="square" lIns="0" tIns="0" rIns="0" bIns="0" rtlCol="0"/>
          <a:lstStyle/>
          <a:p>
            <a:endParaRPr dirty="0"/>
          </a:p>
        </p:txBody>
      </p:sp>
      <p:sp>
        <p:nvSpPr>
          <p:cNvPr id="107" name="object 107"/>
          <p:cNvSpPr/>
          <p:nvPr/>
        </p:nvSpPr>
        <p:spPr>
          <a:xfrm>
            <a:off x="118710" y="3957065"/>
            <a:ext cx="66040" cy="96520"/>
          </a:xfrm>
          <a:custGeom>
            <a:avLst/>
            <a:gdLst/>
            <a:ahLst/>
            <a:cxnLst/>
            <a:rect l="l" t="t" r="r" b="b"/>
            <a:pathLst>
              <a:path w="66039" h="96520">
                <a:moveTo>
                  <a:pt x="16582" y="0"/>
                </a:moveTo>
                <a:lnTo>
                  <a:pt x="0" y="9397"/>
                </a:lnTo>
                <a:lnTo>
                  <a:pt x="49208" y="96392"/>
                </a:lnTo>
                <a:lnTo>
                  <a:pt x="65794" y="86994"/>
                </a:lnTo>
                <a:lnTo>
                  <a:pt x="16582" y="0"/>
                </a:lnTo>
                <a:close/>
              </a:path>
            </a:pathLst>
          </a:custGeom>
          <a:solidFill>
            <a:srgbClr val="5B5D6B"/>
          </a:solidFill>
        </p:spPr>
        <p:txBody>
          <a:bodyPr wrap="square" lIns="0" tIns="0" rIns="0" bIns="0" rtlCol="0"/>
          <a:lstStyle/>
          <a:p>
            <a:endParaRPr dirty="0"/>
          </a:p>
        </p:txBody>
      </p:sp>
      <p:sp>
        <p:nvSpPr>
          <p:cNvPr id="108" name="object 108"/>
          <p:cNvSpPr/>
          <p:nvPr/>
        </p:nvSpPr>
        <p:spPr>
          <a:xfrm>
            <a:off x="167474" y="3931792"/>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09" name="object 109"/>
          <p:cNvSpPr/>
          <p:nvPr/>
        </p:nvSpPr>
        <p:spPr>
          <a:xfrm>
            <a:off x="210337" y="3915917"/>
            <a:ext cx="57150" cy="99695"/>
          </a:xfrm>
          <a:custGeom>
            <a:avLst/>
            <a:gdLst/>
            <a:ahLst/>
            <a:cxnLst/>
            <a:rect l="l" t="t" r="r" b="b"/>
            <a:pathLst>
              <a:path w="57150" h="99695">
                <a:moveTo>
                  <a:pt x="17487" y="0"/>
                </a:moveTo>
                <a:lnTo>
                  <a:pt x="0" y="7492"/>
                </a:lnTo>
                <a:lnTo>
                  <a:pt x="39674" y="99313"/>
                </a:lnTo>
                <a:lnTo>
                  <a:pt x="57162" y="91820"/>
                </a:lnTo>
                <a:lnTo>
                  <a:pt x="17487" y="0"/>
                </a:lnTo>
                <a:close/>
              </a:path>
            </a:pathLst>
          </a:custGeom>
          <a:solidFill>
            <a:srgbClr val="5B5D6B"/>
          </a:solidFill>
        </p:spPr>
        <p:txBody>
          <a:bodyPr wrap="square" lIns="0" tIns="0" rIns="0" bIns="0" rtlCol="0"/>
          <a:lstStyle/>
          <a:p>
            <a:endParaRPr dirty="0"/>
          </a:p>
        </p:txBody>
      </p:sp>
      <p:sp>
        <p:nvSpPr>
          <p:cNvPr id="110" name="object 110"/>
          <p:cNvSpPr/>
          <p:nvPr/>
        </p:nvSpPr>
        <p:spPr>
          <a:xfrm>
            <a:off x="263906" y="3892803"/>
            <a:ext cx="48895" cy="101600"/>
          </a:xfrm>
          <a:custGeom>
            <a:avLst/>
            <a:gdLst/>
            <a:ahLst/>
            <a:cxnLst/>
            <a:rect l="l" t="t" r="r" b="b"/>
            <a:pathLst>
              <a:path w="48895" h="101600">
                <a:moveTo>
                  <a:pt x="18160" y="0"/>
                </a:moveTo>
                <a:lnTo>
                  <a:pt x="0" y="5715"/>
                </a:lnTo>
                <a:lnTo>
                  <a:pt x="30289" y="101092"/>
                </a:lnTo>
                <a:lnTo>
                  <a:pt x="48450" y="95377"/>
                </a:lnTo>
                <a:lnTo>
                  <a:pt x="18160" y="0"/>
                </a:lnTo>
                <a:close/>
              </a:path>
            </a:pathLst>
          </a:custGeom>
          <a:solidFill>
            <a:srgbClr val="5B5D6B"/>
          </a:solidFill>
        </p:spPr>
        <p:txBody>
          <a:bodyPr wrap="square" lIns="0" tIns="0" rIns="0" bIns="0" rtlCol="0"/>
          <a:lstStyle/>
          <a:p>
            <a:endParaRPr dirty="0"/>
          </a:p>
        </p:txBody>
      </p:sp>
      <p:sp>
        <p:nvSpPr>
          <p:cNvPr id="111" name="object 111"/>
          <p:cNvSpPr/>
          <p:nvPr/>
        </p:nvSpPr>
        <p:spPr>
          <a:xfrm>
            <a:off x="3707" y="5309234"/>
            <a:ext cx="111760" cy="78105"/>
          </a:xfrm>
          <a:custGeom>
            <a:avLst/>
            <a:gdLst/>
            <a:ahLst/>
            <a:cxnLst/>
            <a:rect l="l" t="t" r="r" b="b"/>
            <a:pathLst>
              <a:path w="111760" h="78104">
                <a:moveTo>
                  <a:pt x="101756" y="0"/>
                </a:moveTo>
                <a:lnTo>
                  <a:pt x="0" y="61848"/>
                </a:lnTo>
                <a:lnTo>
                  <a:pt x="9891" y="78104"/>
                </a:lnTo>
                <a:lnTo>
                  <a:pt x="111647" y="16255"/>
                </a:lnTo>
                <a:lnTo>
                  <a:pt x="101756" y="0"/>
                </a:lnTo>
                <a:close/>
              </a:path>
            </a:pathLst>
          </a:custGeom>
          <a:solidFill>
            <a:srgbClr val="5B5D6B"/>
          </a:solidFill>
        </p:spPr>
        <p:txBody>
          <a:bodyPr wrap="square" lIns="0" tIns="0" rIns="0" bIns="0" rtlCol="0"/>
          <a:lstStyle/>
          <a:p>
            <a:endParaRPr dirty="0"/>
          </a:p>
        </p:txBody>
      </p:sp>
      <p:sp>
        <p:nvSpPr>
          <p:cNvPr id="112" name="object 112"/>
          <p:cNvSpPr/>
          <p:nvPr/>
        </p:nvSpPr>
        <p:spPr>
          <a:xfrm>
            <a:off x="884618" y="5368544"/>
            <a:ext cx="237490" cy="325120"/>
          </a:xfrm>
          <a:custGeom>
            <a:avLst/>
            <a:gdLst/>
            <a:ahLst/>
            <a:cxnLst/>
            <a:rect l="l" t="t" r="r" b="b"/>
            <a:pathLst>
              <a:path w="237490" h="325120">
                <a:moveTo>
                  <a:pt x="15544" y="0"/>
                </a:moveTo>
                <a:lnTo>
                  <a:pt x="0" y="10921"/>
                </a:lnTo>
                <a:lnTo>
                  <a:pt x="221818" y="324637"/>
                </a:lnTo>
                <a:lnTo>
                  <a:pt x="237362" y="313639"/>
                </a:lnTo>
                <a:lnTo>
                  <a:pt x="15544" y="0"/>
                </a:lnTo>
                <a:close/>
              </a:path>
            </a:pathLst>
          </a:custGeom>
          <a:solidFill>
            <a:srgbClr val="5B5D6B"/>
          </a:solidFill>
        </p:spPr>
        <p:txBody>
          <a:bodyPr wrap="square" lIns="0" tIns="0" rIns="0" bIns="0" rtlCol="0"/>
          <a:lstStyle/>
          <a:p>
            <a:endParaRPr dirty="0"/>
          </a:p>
        </p:txBody>
      </p:sp>
      <p:sp>
        <p:nvSpPr>
          <p:cNvPr id="113" name="object 113"/>
          <p:cNvSpPr/>
          <p:nvPr/>
        </p:nvSpPr>
        <p:spPr>
          <a:xfrm>
            <a:off x="128968" y="4289044"/>
            <a:ext cx="237490" cy="325120"/>
          </a:xfrm>
          <a:custGeom>
            <a:avLst/>
            <a:gdLst/>
            <a:ahLst/>
            <a:cxnLst/>
            <a:rect l="l" t="t" r="r" b="b"/>
            <a:pathLst>
              <a:path w="237490" h="325120">
                <a:moveTo>
                  <a:pt x="15544" y="0"/>
                </a:moveTo>
                <a:lnTo>
                  <a:pt x="0" y="10921"/>
                </a:lnTo>
                <a:lnTo>
                  <a:pt x="221818" y="324611"/>
                </a:lnTo>
                <a:lnTo>
                  <a:pt x="237362" y="313689"/>
                </a:lnTo>
                <a:lnTo>
                  <a:pt x="15544" y="0"/>
                </a:lnTo>
                <a:close/>
              </a:path>
            </a:pathLst>
          </a:custGeom>
          <a:solidFill>
            <a:srgbClr val="5B5D6B"/>
          </a:solidFill>
        </p:spPr>
        <p:txBody>
          <a:bodyPr wrap="square" lIns="0" tIns="0" rIns="0" bIns="0" rtlCol="0"/>
          <a:lstStyle/>
          <a:p>
            <a:endParaRPr dirty="0"/>
          </a:p>
        </p:txBody>
      </p:sp>
      <p:sp>
        <p:nvSpPr>
          <p:cNvPr id="114" name="object 114"/>
          <p:cNvSpPr/>
          <p:nvPr/>
        </p:nvSpPr>
        <p:spPr>
          <a:xfrm>
            <a:off x="1142872" y="4396740"/>
            <a:ext cx="440055" cy="277495"/>
          </a:xfrm>
          <a:custGeom>
            <a:avLst/>
            <a:gdLst/>
            <a:ahLst/>
            <a:cxnLst/>
            <a:rect l="l" t="t" r="r" b="b"/>
            <a:pathLst>
              <a:path w="440055" h="277495">
                <a:moveTo>
                  <a:pt x="430149" y="0"/>
                </a:moveTo>
                <a:lnTo>
                  <a:pt x="0" y="261239"/>
                </a:lnTo>
                <a:lnTo>
                  <a:pt x="9893" y="277495"/>
                </a:lnTo>
                <a:lnTo>
                  <a:pt x="439928" y="16256"/>
                </a:lnTo>
                <a:lnTo>
                  <a:pt x="430149" y="0"/>
                </a:lnTo>
                <a:close/>
              </a:path>
            </a:pathLst>
          </a:custGeom>
          <a:solidFill>
            <a:srgbClr val="5B5D6B"/>
          </a:solidFill>
        </p:spPr>
        <p:txBody>
          <a:bodyPr wrap="square" lIns="0" tIns="0" rIns="0" bIns="0" rtlCol="0"/>
          <a:lstStyle/>
          <a:p>
            <a:endParaRPr dirty="0"/>
          </a:p>
        </p:txBody>
      </p:sp>
      <p:sp>
        <p:nvSpPr>
          <p:cNvPr id="115" name="object 115"/>
          <p:cNvSpPr/>
          <p:nvPr/>
        </p:nvSpPr>
        <p:spPr>
          <a:xfrm>
            <a:off x="401472" y="6114846"/>
            <a:ext cx="51435" cy="219710"/>
          </a:xfrm>
          <a:custGeom>
            <a:avLst/>
            <a:gdLst/>
            <a:ahLst/>
            <a:cxnLst/>
            <a:rect l="l" t="t" r="r" b="b"/>
            <a:pathLst>
              <a:path w="51434" h="219710">
                <a:moveTo>
                  <a:pt x="32283" y="0"/>
                </a:moveTo>
                <a:lnTo>
                  <a:pt x="0" y="216674"/>
                </a:lnTo>
                <a:lnTo>
                  <a:pt x="18846" y="219481"/>
                </a:lnTo>
                <a:lnTo>
                  <a:pt x="51130" y="2806"/>
                </a:lnTo>
                <a:lnTo>
                  <a:pt x="32283" y="0"/>
                </a:lnTo>
                <a:close/>
              </a:path>
            </a:pathLst>
          </a:custGeom>
          <a:solidFill>
            <a:srgbClr val="5B5D6B"/>
          </a:solidFill>
        </p:spPr>
        <p:txBody>
          <a:bodyPr wrap="square" lIns="0" tIns="0" rIns="0" bIns="0" rtlCol="0"/>
          <a:lstStyle/>
          <a:p>
            <a:endParaRPr dirty="0"/>
          </a:p>
        </p:txBody>
      </p:sp>
      <p:sp>
        <p:nvSpPr>
          <p:cNvPr id="116" name="object 116"/>
          <p:cNvSpPr/>
          <p:nvPr/>
        </p:nvSpPr>
        <p:spPr>
          <a:xfrm>
            <a:off x="135166" y="6114694"/>
            <a:ext cx="101600" cy="220345"/>
          </a:xfrm>
          <a:custGeom>
            <a:avLst/>
            <a:gdLst/>
            <a:ahLst/>
            <a:cxnLst/>
            <a:rect l="l" t="t" r="r" b="b"/>
            <a:pathLst>
              <a:path w="101600" h="220345">
                <a:moveTo>
                  <a:pt x="83413" y="0"/>
                </a:moveTo>
                <a:lnTo>
                  <a:pt x="0" y="212839"/>
                </a:lnTo>
                <a:lnTo>
                  <a:pt x="17741" y="219786"/>
                </a:lnTo>
                <a:lnTo>
                  <a:pt x="101142" y="6946"/>
                </a:lnTo>
                <a:lnTo>
                  <a:pt x="83413" y="0"/>
                </a:lnTo>
                <a:close/>
              </a:path>
            </a:pathLst>
          </a:custGeom>
          <a:solidFill>
            <a:srgbClr val="5B5D6B"/>
          </a:solidFill>
        </p:spPr>
        <p:txBody>
          <a:bodyPr wrap="square" lIns="0" tIns="0" rIns="0" bIns="0" rtlCol="0"/>
          <a:lstStyle/>
          <a:p>
            <a:endParaRPr dirty="0"/>
          </a:p>
        </p:txBody>
      </p:sp>
      <p:sp>
        <p:nvSpPr>
          <p:cNvPr id="117" name="object 117"/>
          <p:cNvSpPr/>
          <p:nvPr/>
        </p:nvSpPr>
        <p:spPr>
          <a:xfrm>
            <a:off x="663638" y="6084570"/>
            <a:ext cx="28575" cy="210185"/>
          </a:xfrm>
          <a:custGeom>
            <a:avLst/>
            <a:gdLst/>
            <a:ahLst/>
            <a:cxnLst/>
            <a:rect l="l" t="t" r="r" b="b"/>
            <a:pathLst>
              <a:path w="28575" h="210185">
                <a:moveTo>
                  <a:pt x="19037" y="0"/>
                </a:moveTo>
                <a:lnTo>
                  <a:pt x="0" y="850"/>
                </a:lnTo>
                <a:lnTo>
                  <a:pt x="9410" y="210184"/>
                </a:lnTo>
                <a:lnTo>
                  <a:pt x="28447" y="209334"/>
                </a:lnTo>
                <a:lnTo>
                  <a:pt x="19037" y="0"/>
                </a:lnTo>
                <a:close/>
              </a:path>
            </a:pathLst>
          </a:custGeom>
          <a:solidFill>
            <a:srgbClr val="5B5D6B"/>
          </a:solidFill>
        </p:spPr>
        <p:txBody>
          <a:bodyPr wrap="square" lIns="0" tIns="0" rIns="0" bIns="0" rtlCol="0"/>
          <a:lstStyle/>
          <a:p>
            <a:endParaRPr dirty="0"/>
          </a:p>
        </p:txBody>
      </p:sp>
      <p:sp>
        <p:nvSpPr>
          <p:cNvPr id="118" name="object 118"/>
          <p:cNvSpPr/>
          <p:nvPr/>
        </p:nvSpPr>
        <p:spPr>
          <a:xfrm>
            <a:off x="897140" y="6012967"/>
            <a:ext cx="73025" cy="207645"/>
          </a:xfrm>
          <a:custGeom>
            <a:avLst/>
            <a:gdLst/>
            <a:ahLst/>
            <a:cxnLst/>
            <a:rect l="l" t="t" r="r" b="b"/>
            <a:pathLst>
              <a:path w="73025" h="207645">
                <a:moveTo>
                  <a:pt x="18402" y="0"/>
                </a:moveTo>
                <a:lnTo>
                  <a:pt x="0" y="4927"/>
                </a:lnTo>
                <a:lnTo>
                  <a:pt x="54216" y="207340"/>
                </a:lnTo>
                <a:lnTo>
                  <a:pt x="72618" y="202412"/>
                </a:lnTo>
                <a:lnTo>
                  <a:pt x="18402" y="0"/>
                </a:lnTo>
                <a:close/>
              </a:path>
            </a:pathLst>
          </a:custGeom>
          <a:solidFill>
            <a:srgbClr val="5B5D6B"/>
          </a:solidFill>
        </p:spPr>
        <p:txBody>
          <a:bodyPr wrap="square" lIns="0" tIns="0" rIns="0" bIns="0" rtlCol="0"/>
          <a:lstStyle/>
          <a:p>
            <a:endParaRPr dirty="0"/>
          </a:p>
        </p:txBody>
      </p:sp>
      <p:sp>
        <p:nvSpPr>
          <p:cNvPr id="119" name="object 119"/>
          <p:cNvSpPr/>
          <p:nvPr/>
        </p:nvSpPr>
        <p:spPr>
          <a:xfrm>
            <a:off x="1113002" y="5909132"/>
            <a:ext cx="111125" cy="196215"/>
          </a:xfrm>
          <a:custGeom>
            <a:avLst/>
            <a:gdLst/>
            <a:ahLst/>
            <a:cxnLst/>
            <a:rect l="l" t="t" r="r" b="b"/>
            <a:pathLst>
              <a:path w="111125" h="196214">
                <a:moveTo>
                  <a:pt x="17030" y="0"/>
                </a:moveTo>
                <a:lnTo>
                  <a:pt x="0" y="8521"/>
                </a:lnTo>
                <a:lnTo>
                  <a:pt x="93764" y="195935"/>
                </a:lnTo>
                <a:lnTo>
                  <a:pt x="110794" y="187401"/>
                </a:lnTo>
                <a:lnTo>
                  <a:pt x="17030" y="0"/>
                </a:lnTo>
                <a:close/>
              </a:path>
            </a:pathLst>
          </a:custGeom>
          <a:solidFill>
            <a:srgbClr val="5B5D6B"/>
          </a:solidFill>
        </p:spPr>
        <p:txBody>
          <a:bodyPr wrap="square" lIns="0" tIns="0" rIns="0" bIns="0" rtlCol="0"/>
          <a:lstStyle/>
          <a:p>
            <a:endParaRPr dirty="0"/>
          </a:p>
        </p:txBody>
      </p:sp>
      <p:sp>
        <p:nvSpPr>
          <p:cNvPr id="120" name="object 120"/>
          <p:cNvSpPr/>
          <p:nvPr/>
        </p:nvSpPr>
        <p:spPr>
          <a:xfrm>
            <a:off x="1322069" y="5776798"/>
            <a:ext cx="146685" cy="175260"/>
          </a:xfrm>
          <a:custGeom>
            <a:avLst/>
            <a:gdLst/>
            <a:ahLst/>
            <a:cxnLst/>
            <a:rect l="l" t="t" r="r" b="b"/>
            <a:pathLst>
              <a:path w="146684" h="175260">
                <a:moveTo>
                  <a:pt x="14859" y="0"/>
                </a:moveTo>
                <a:lnTo>
                  <a:pt x="0" y="11988"/>
                </a:lnTo>
                <a:lnTo>
                  <a:pt x="131826" y="174853"/>
                </a:lnTo>
                <a:lnTo>
                  <a:pt x="146685" y="162864"/>
                </a:lnTo>
                <a:lnTo>
                  <a:pt x="14859" y="0"/>
                </a:lnTo>
                <a:close/>
              </a:path>
            </a:pathLst>
          </a:custGeom>
          <a:solidFill>
            <a:srgbClr val="5B5D6B"/>
          </a:solidFill>
        </p:spPr>
        <p:txBody>
          <a:bodyPr wrap="square" lIns="0" tIns="0" rIns="0" bIns="0" rtlCol="0"/>
          <a:lstStyle/>
          <a:p>
            <a:endParaRPr dirty="0"/>
          </a:p>
        </p:txBody>
      </p:sp>
      <p:sp>
        <p:nvSpPr>
          <p:cNvPr id="121" name="object 121"/>
          <p:cNvSpPr/>
          <p:nvPr/>
        </p:nvSpPr>
        <p:spPr>
          <a:xfrm>
            <a:off x="1502410" y="5628284"/>
            <a:ext cx="182880" cy="135890"/>
          </a:xfrm>
          <a:custGeom>
            <a:avLst/>
            <a:gdLst/>
            <a:ahLst/>
            <a:cxnLst/>
            <a:rect l="l" t="t" r="r" b="b"/>
            <a:pathLst>
              <a:path w="182880" h="135889">
                <a:moveTo>
                  <a:pt x="10921" y="0"/>
                </a:moveTo>
                <a:lnTo>
                  <a:pt x="0" y="15633"/>
                </a:lnTo>
                <a:lnTo>
                  <a:pt x="171958" y="135343"/>
                </a:lnTo>
                <a:lnTo>
                  <a:pt x="182879" y="119697"/>
                </a:lnTo>
                <a:lnTo>
                  <a:pt x="10921" y="0"/>
                </a:lnTo>
                <a:close/>
              </a:path>
            </a:pathLst>
          </a:custGeom>
          <a:solidFill>
            <a:srgbClr val="5B5D6B"/>
          </a:solidFill>
        </p:spPr>
        <p:txBody>
          <a:bodyPr wrap="square" lIns="0" tIns="0" rIns="0" bIns="0" rtlCol="0"/>
          <a:lstStyle/>
          <a:p>
            <a:endParaRPr dirty="0"/>
          </a:p>
        </p:txBody>
      </p:sp>
      <p:sp>
        <p:nvSpPr>
          <p:cNvPr id="122" name="object 122"/>
          <p:cNvSpPr/>
          <p:nvPr/>
        </p:nvSpPr>
        <p:spPr>
          <a:xfrm>
            <a:off x="16357" y="3891915"/>
            <a:ext cx="120014" cy="191770"/>
          </a:xfrm>
          <a:custGeom>
            <a:avLst/>
            <a:gdLst/>
            <a:ahLst/>
            <a:cxnLst/>
            <a:rect l="l" t="t" r="r" b="b"/>
            <a:pathLst>
              <a:path w="120014" h="191770">
                <a:moveTo>
                  <a:pt x="16584" y="0"/>
                </a:moveTo>
                <a:lnTo>
                  <a:pt x="0" y="9398"/>
                </a:lnTo>
                <a:lnTo>
                  <a:pt x="103099" y="191770"/>
                </a:lnTo>
                <a:lnTo>
                  <a:pt x="119684" y="182372"/>
                </a:lnTo>
                <a:lnTo>
                  <a:pt x="16584" y="0"/>
                </a:lnTo>
                <a:close/>
              </a:path>
            </a:pathLst>
          </a:custGeom>
          <a:solidFill>
            <a:srgbClr val="5B5D6B"/>
          </a:solidFill>
        </p:spPr>
        <p:txBody>
          <a:bodyPr wrap="square" lIns="0" tIns="0" rIns="0" bIns="0" rtlCol="0"/>
          <a:lstStyle/>
          <a:p>
            <a:endParaRPr dirty="0"/>
          </a:p>
        </p:txBody>
      </p:sp>
      <p:sp>
        <p:nvSpPr>
          <p:cNvPr id="123" name="object 123"/>
          <p:cNvSpPr/>
          <p:nvPr/>
        </p:nvSpPr>
        <p:spPr>
          <a:xfrm>
            <a:off x="281317" y="3768852"/>
            <a:ext cx="78740" cy="206375"/>
          </a:xfrm>
          <a:custGeom>
            <a:avLst/>
            <a:gdLst/>
            <a:ahLst/>
            <a:cxnLst/>
            <a:rect l="l" t="t" r="r" b="b"/>
            <a:pathLst>
              <a:path w="78739" h="206375">
                <a:moveTo>
                  <a:pt x="18237" y="0"/>
                </a:moveTo>
                <a:lnTo>
                  <a:pt x="0" y="5461"/>
                </a:lnTo>
                <a:lnTo>
                  <a:pt x="60477" y="206121"/>
                </a:lnTo>
                <a:lnTo>
                  <a:pt x="78714" y="200660"/>
                </a:lnTo>
                <a:lnTo>
                  <a:pt x="18237" y="0"/>
                </a:lnTo>
                <a:close/>
              </a:path>
            </a:pathLst>
          </a:custGeom>
          <a:solidFill>
            <a:srgbClr val="5B5D6B"/>
          </a:solidFill>
        </p:spPr>
        <p:txBody>
          <a:bodyPr wrap="square" lIns="0" tIns="0" rIns="0" bIns="0" rtlCol="0"/>
          <a:lstStyle/>
          <a:p>
            <a:endParaRPr dirty="0"/>
          </a:p>
        </p:txBody>
      </p:sp>
      <p:sp>
        <p:nvSpPr>
          <p:cNvPr id="124" name="object 124"/>
          <p:cNvSpPr/>
          <p:nvPr/>
        </p:nvSpPr>
        <p:spPr>
          <a:xfrm>
            <a:off x="796048" y="3652520"/>
            <a:ext cx="46355" cy="219710"/>
          </a:xfrm>
          <a:custGeom>
            <a:avLst/>
            <a:gdLst/>
            <a:ahLst/>
            <a:cxnLst/>
            <a:rect l="l" t="t" r="r" b="b"/>
            <a:pathLst>
              <a:path w="46355" h="219710">
                <a:moveTo>
                  <a:pt x="27292" y="0"/>
                </a:moveTo>
                <a:lnTo>
                  <a:pt x="0" y="217296"/>
                </a:lnTo>
                <a:lnTo>
                  <a:pt x="18910" y="219709"/>
                </a:lnTo>
                <a:lnTo>
                  <a:pt x="46202" y="2412"/>
                </a:lnTo>
                <a:lnTo>
                  <a:pt x="27292" y="0"/>
                </a:lnTo>
                <a:close/>
              </a:path>
            </a:pathLst>
          </a:custGeom>
          <a:solidFill>
            <a:srgbClr val="5B5D6B"/>
          </a:solidFill>
        </p:spPr>
        <p:txBody>
          <a:bodyPr wrap="square" lIns="0" tIns="0" rIns="0" bIns="0" rtlCol="0"/>
          <a:lstStyle/>
          <a:p>
            <a:endParaRPr dirty="0"/>
          </a:p>
        </p:txBody>
      </p:sp>
      <p:sp>
        <p:nvSpPr>
          <p:cNvPr id="125" name="object 125"/>
          <p:cNvSpPr/>
          <p:nvPr/>
        </p:nvSpPr>
        <p:spPr>
          <a:xfrm>
            <a:off x="1020254" y="3640073"/>
            <a:ext cx="93345" cy="232410"/>
          </a:xfrm>
          <a:custGeom>
            <a:avLst/>
            <a:gdLst/>
            <a:ahLst/>
            <a:cxnLst/>
            <a:rect l="l" t="t" r="r" b="b"/>
            <a:pathLst>
              <a:path w="93344" h="232410">
                <a:moveTo>
                  <a:pt x="75006" y="0"/>
                </a:moveTo>
                <a:lnTo>
                  <a:pt x="0" y="225932"/>
                </a:lnTo>
                <a:lnTo>
                  <a:pt x="18084" y="231901"/>
                </a:lnTo>
                <a:lnTo>
                  <a:pt x="93091" y="5968"/>
                </a:lnTo>
                <a:lnTo>
                  <a:pt x="75006" y="0"/>
                </a:lnTo>
                <a:close/>
              </a:path>
            </a:pathLst>
          </a:custGeom>
          <a:solidFill>
            <a:srgbClr val="5B5D6B"/>
          </a:solidFill>
        </p:spPr>
        <p:txBody>
          <a:bodyPr wrap="square" lIns="0" tIns="0" rIns="0" bIns="0" rtlCol="0"/>
          <a:lstStyle/>
          <a:p>
            <a:endParaRPr dirty="0"/>
          </a:p>
        </p:txBody>
      </p:sp>
      <p:sp>
        <p:nvSpPr>
          <p:cNvPr id="126" name="object 126"/>
          <p:cNvSpPr/>
          <p:nvPr/>
        </p:nvSpPr>
        <p:spPr>
          <a:xfrm>
            <a:off x="1228712" y="3684778"/>
            <a:ext cx="135255" cy="225425"/>
          </a:xfrm>
          <a:custGeom>
            <a:avLst/>
            <a:gdLst/>
            <a:ahLst/>
            <a:cxnLst/>
            <a:rect l="l" t="t" r="r" b="b"/>
            <a:pathLst>
              <a:path w="135255" h="225425">
                <a:moveTo>
                  <a:pt x="118249" y="0"/>
                </a:moveTo>
                <a:lnTo>
                  <a:pt x="0" y="215773"/>
                </a:lnTo>
                <a:lnTo>
                  <a:pt x="16700" y="225044"/>
                </a:lnTo>
                <a:lnTo>
                  <a:pt x="135013" y="9271"/>
                </a:lnTo>
                <a:lnTo>
                  <a:pt x="118249" y="0"/>
                </a:lnTo>
                <a:close/>
              </a:path>
            </a:pathLst>
          </a:custGeom>
          <a:solidFill>
            <a:srgbClr val="5B5D6B"/>
          </a:solidFill>
        </p:spPr>
        <p:txBody>
          <a:bodyPr wrap="square" lIns="0" tIns="0" rIns="0" bIns="0" rtlCol="0"/>
          <a:lstStyle/>
          <a:p>
            <a:endParaRPr dirty="0"/>
          </a:p>
        </p:txBody>
      </p:sp>
      <p:sp>
        <p:nvSpPr>
          <p:cNvPr id="127" name="object 127"/>
          <p:cNvSpPr/>
          <p:nvPr/>
        </p:nvSpPr>
        <p:spPr>
          <a:xfrm>
            <a:off x="1424939" y="3755390"/>
            <a:ext cx="174625" cy="223520"/>
          </a:xfrm>
          <a:custGeom>
            <a:avLst/>
            <a:gdLst/>
            <a:ahLst/>
            <a:cxnLst/>
            <a:rect l="l" t="t" r="r" b="b"/>
            <a:pathLst>
              <a:path w="174625" h="223520">
                <a:moveTo>
                  <a:pt x="159003" y="0"/>
                </a:moveTo>
                <a:lnTo>
                  <a:pt x="0" y="212090"/>
                </a:lnTo>
                <a:lnTo>
                  <a:pt x="15240" y="223520"/>
                </a:lnTo>
                <a:lnTo>
                  <a:pt x="174244" y="11430"/>
                </a:lnTo>
                <a:lnTo>
                  <a:pt x="159003" y="0"/>
                </a:lnTo>
                <a:close/>
              </a:path>
            </a:pathLst>
          </a:custGeom>
          <a:solidFill>
            <a:srgbClr val="5B5D6B"/>
          </a:solidFill>
        </p:spPr>
        <p:txBody>
          <a:bodyPr wrap="square" lIns="0" tIns="0" rIns="0" bIns="0" rtlCol="0"/>
          <a:lstStyle/>
          <a:p>
            <a:endParaRPr dirty="0"/>
          </a:p>
        </p:txBody>
      </p:sp>
      <p:sp>
        <p:nvSpPr>
          <p:cNvPr id="128" name="object 128"/>
          <p:cNvSpPr/>
          <p:nvPr/>
        </p:nvSpPr>
        <p:spPr>
          <a:xfrm>
            <a:off x="1591944" y="3875404"/>
            <a:ext cx="205740" cy="196215"/>
          </a:xfrm>
          <a:custGeom>
            <a:avLst/>
            <a:gdLst/>
            <a:ahLst/>
            <a:cxnLst/>
            <a:rect l="l" t="t" r="r" b="b"/>
            <a:pathLst>
              <a:path w="205739" h="196214">
                <a:moveTo>
                  <a:pt x="192278" y="0"/>
                </a:moveTo>
                <a:lnTo>
                  <a:pt x="0" y="182499"/>
                </a:lnTo>
                <a:lnTo>
                  <a:pt x="13081" y="196215"/>
                </a:lnTo>
                <a:lnTo>
                  <a:pt x="205359" y="13716"/>
                </a:lnTo>
                <a:lnTo>
                  <a:pt x="192278" y="0"/>
                </a:lnTo>
                <a:close/>
              </a:path>
            </a:pathLst>
          </a:custGeom>
          <a:solidFill>
            <a:srgbClr val="5B5D6B"/>
          </a:solidFill>
        </p:spPr>
        <p:txBody>
          <a:bodyPr wrap="square" lIns="0" tIns="0" rIns="0" bIns="0" rtlCol="0"/>
          <a:lstStyle/>
          <a:p>
            <a:endParaRPr dirty="0"/>
          </a:p>
        </p:txBody>
      </p:sp>
      <p:sp>
        <p:nvSpPr>
          <p:cNvPr id="129" name="object 129"/>
          <p:cNvSpPr/>
          <p:nvPr/>
        </p:nvSpPr>
        <p:spPr>
          <a:xfrm>
            <a:off x="1727835" y="4023867"/>
            <a:ext cx="232410" cy="179070"/>
          </a:xfrm>
          <a:custGeom>
            <a:avLst/>
            <a:gdLst/>
            <a:ahLst/>
            <a:cxnLst/>
            <a:rect l="l" t="t" r="r" b="b"/>
            <a:pathLst>
              <a:path w="232410" h="179070">
                <a:moveTo>
                  <a:pt x="220725" y="0"/>
                </a:moveTo>
                <a:lnTo>
                  <a:pt x="0" y="163321"/>
                </a:lnTo>
                <a:lnTo>
                  <a:pt x="11302" y="178688"/>
                </a:lnTo>
                <a:lnTo>
                  <a:pt x="232156" y="15366"/>
                </a:lnTo>
                <a:lnTo>
                  <a:pt x="220725" y="0"/>
                </a:lnTo>
                <a:close/>
              </a:path>
            </a:pathLst>
          </a:custGeom>
          <a:solidFill>
            <a:srgbClr val="5B5D6B"/>
          </a:solidFill>
        </p:spPr>
        <p:txBody>
          <a:bodyPr wrap="square" lIns="0" tIns="0" rIns="0" bIns="0" rtlCol="0"/>
          <a:lstStyle/>
          <a:p>
            <a:endParaRPr dirty="0"/>
          </a:p>
        </p:txBody>
      </p:sp>
      <p:sp>
        <p:nvSpPr>
          <p:cNvPr id="130" name="object 130"/>
          <p:cNvSpPr/>
          <p:nvPr/>
        </p:nvSpPr>
        <p:spPr>
          <a:xfrm>
            <a:off x="1832736" y="4204461"/>
            <a:ext cx="241935" cy="144780"/>
          </a:xfrm>
          <a:custGeom>
            <a:avLst/>
            <a:gdLst/>
            <a:ahLst/>
            <a:cxnLst/>
            <a:rect l="l" t="t" r="r" b="b"/>
            <a:pathLst>
              <a:path w="241935" h="144779">
                <a:moveTo>
                  <a:pt x="232282" y="0"/>
                </a:moveTo>
                <a:lnTo>
                  <a:pt x="0" y="127762"/>
                </a:lnTo>
                <a:lnTo>
                  <a:pt x="9143" y="144525"/>
                </a:lnTo>
                <a:lnTo>
                  <a:pt x="241426" y="16763"/>
                </a:lnTo>
                <a:lnTo>
                  <a:pt x="232282" y="0"/>
                </a:lnTo>
                <a:close/>
              </a:path>
            </a:pathLst>
          </a:custGeom>
          <a:solidFill>
            <a:srgbClr val="5B5D6B"/>
          </a:solidFill>
        </p:spPr>
        <p:txBody>
          <a:bodyPr wrap="square" lIns="0" tIns="0" rIns="0" bIns="0" rtlCol="0"/>
          <a:lstStyle/>
          <a:p>
            <a:endParaRPr dirty="0"/>
          </a:p>
        </p:txBody>
      </p:sp>
      <p:sp>
        <p:nvSpPr>
          <p:cNvPr id="131" name="object 131"/>
          <p:cNvSpPr/>
          <p:nvPr/>
        </p:nvSpPr>
        <p:spPr>
          <a:xfrm>
            <a:off x="1906270" y="4409185"/>
            <a:ext cx="256540" cy="106680"/>
          </a:xfrm>
          <a:custGeom>
            <a:avLst/>
            <a:gdLst/>
            <a:ahLst/>
            <a:cxnLst/>
            <a:rect l="l" t="t" r="r" b="b"/>
            <a:pathLst>
              <a:path w="256539" h="106679">
                <a:moveTo>
                  <a:pt x="249809" y="0"/>
                </a:moveTo>
                <a:lnTo>
                  <a:pt x="0" y="88645"/>
                </a:lnTo>
                <a:lnTo>
                  <a:pt x="6350" y="106552"/>
                </a:lnTo>
                <a:lnTo>
                  <a:pt x="256159" y="17906"/>
                </a:lnTo>
                <a:lnTo>
                  <a:pt x="249809" y="0"/>
                </a:lnTo>
                <a:close/>
              </a:path>
            </a:pathLst>
          </a:custGeom>
          <a:solidFill>
            <a:srgbClr val="5B5D6B"/>
          </a:solidFill>
        </p:spPr>
        <p:txBody>
          <a:bodyPr wrap="square" lIns="0" tIns="0" rIns="0" bIns="0" rtlCol="0"/>
          <a:lstStyle/>
          <a:p>
            <a:endParaRPr dirty="0"/>
          </a:p>
        </p:txBody>
      </p:sp>
      <p:sp>
        <p:nvSpPr>
          <p:cNvPr id="132" name="object 132"/>
          <p:cNvSpPr/>
          <p:nvPr/>
        </p:nvSpPr>
        <p:spPr>
          <a:xfrm>
            <a:off x="1934717" y="4622800"/>
            <a:ext cx="262890" cy="76200"/>
          </a:xfrm>
          <a:custGeom>
            <a:avLst/>
            <a:gdLst/>
            <a:ahLst/>
            <a:cxnLst/>
            <a:rect l="l" t="t" r="r" b="b"/>
            <a:pathLst>
              <a:path w="262889" h="76200">
                <a:moveTo>
                  <a:pt x="258699" y="0"/>
                </a:moveTo>
                <a:lnTo>
                  <a:pt x="0" y="57657"/>
                </a:lnTo>
                <a:lnTo>
                  <a:pt x="4063" y="76200"/>
                </a:lnTo>
                <a:lnTo>
                  <a:pt x="262889" y="18542"/>
                </a:lnTo>
                <a:lnTo>
                  <a:pt x="258699" y="0"/>
                </a:lnTo>
                <a:close/>
              </a:path>
            </a:pathLst>
          </a:custGeom>
          <a:solidFill>
            <a:srgbClr val="5B5D6B"/>
          </a:solidFill>
        </p:spPr>
        <p:txBody>
          <a:bodyPr wrap="square" lIns="0" tIns="0" rIns="0" bIns="0" rtlCol="0"/>
          <a:lstStyle/>
          <a:p>
            <a:endParaRPr dirty="0"/>
          </a:p>
        </p:txBody>
      </p:sp>
      <p:sp>
        <p:nvSpPr>
          <p:cNvPr id="133" name="object 133"/>
          <p:cNvSpPr/>
          <p:nvPr/>
        </p:nvSpPr>
        <p:spPr>
          <a:xfrm>
            <a:off x="1925320" y="4856226"/>
            <a:ext cx="266065" cy="41275"/>
          </a:xfrm>
          <a:custGeom>
            <a:avLst/>
            <a:gdLst/>
            <a:ahLst/>
            <a:cxnLst/>
            <a:rect l="l" t="t" r="r" b="b"/>
            <a:pathLst>
              <a:path w="266064" h="41275">
                <a:moveTo>
                  <a:pt x="264160" y="0"/>
                </a:moveTo>
                <a:lnTo>
                  <a:pt x="0" y="22225"/>
                </a:lnTo>
                <a:lnTo>
                  <a:pt x="1524" y="41148"/>
                </a:lnTo>
                <a:lnTo>
                  <a:pt x="265811" y="18923"/>
                </a:lnTo>
                <a:lnTo>
                  <a:pt x="264160" y="0"/>
                </a:lnTo>
                <a:close/>
              </a:path>
            </a:pathLst>
          </a:custGeom>
          <a:solidFill>
            <a:srgbClr val="5B5D6B"/>
          </a:solidFill>
        </p:spPr>
        <p:txBody>
          <a:bodyPr wrap="square" lIns="0" tIns="0" rIns="0" bIns="0" rtlCol="0"/>
          <a:lstStyle/>
          <a:p>
            <a:endParaRPr dirty="0"/>
          </a:p>
        </p:txBody>
      </p:sp>
      <p:sp>
        <p:nvSpPr>
          <p:cNvPr id="134" name="object 134"/>
          <p:cNvSpPr/>
          <p:nvPr/>
        </p:nvSpPr>
        <p:spPr>
          <a:xfrm>
            <a:off x="1788032" y="5273675"/>
            <a:ext cx="237490" cy="66675"/>
          </a:xfrm>
          <a:custGeom>
            <a:avLst/>
            <a:gdLst/>
            <a:ahLst/>
            <a:cxnLst/>
            <a:rect l="l" t="t" r="r" b="b"/>
            <a:pathLst>
              <a:path w="237489" h="66675">
                <a:moveTo>
                  <a:pt x="3810" y="0"/>
                </a:moveTo>
                <a:lnTo>
                  <a:pt x="0" y="18668"/>
                </a:lnTo>
                <a:lnTo>
                  <a:pt x="233299" y="66675"/>
                </a:lnTo>
                <a:lnTo>
                  <a:pt x="237109" y="48006"/>
                </a:lnTo>
                <a:lnTo>
                  <a:pt x="3810" y="0"/>
                </a:lnTo>
                <a:close/>
              </a:path>
            </a:pathLst>
          </a:custGeom>
          <a:solidFill>
            <a:srgbClr val="5B5D6B"/>
          </a:solidFill>
        </p:spPr>
        <p:txBody>
          <a:bodyPr wrap="square" lIns="0" tIns="0" rIns="0" bIns="0" rtlCol="0"/>
          <a:lstStyle/>
          <a:p>
            <a:endParaRPr dirty="0"/>
          </a:p>
        </p:txBody>
      </p:sp>
      <p:sp>
        <p:nvSpPr>
          <p:cNvPr id="135" name="object 135"/>
          <p:cNvSpPr/>
          <p:nvPr/>
        </p:nvSpPr>
        <p:spPr>
          <a:xfrm>
            <a:off x="1659254" y="5453760"/>
            <a:ext cx="208915" cy="113030"/>
          </a:xfrm>
          <a:custGeom>
            <a:avLst/>
            <a:gdLst/>
            <a:ahLst/>
            <a:cxnLst/>
            <a:rect l="l" t="t" r="r" b="b"/>
            <a:pathLst>
              <a:path w="208914" h="113029">
                <a:moveTo>
                  <a:pt x="8255" y="0"/>
                </a:moveTo>
                <a:lnTo>
                  <a:pt x="0" y="17271"/>
                </a:lnTo>
                <a:lnTo>
                  <a:pt x="200659" y="112902"/>
                </a:lnTo>
                <a:lnTo>
                  <a:pt x="208914" y="95630"/>
                </a:lnTo>
                <a:lnTo>
                  <a:pt x="8255" y="0"/>
                </a:lnTo>
                <a:close/>
              </a:path>
            </a:pathLst>
          </a:custGeom>
          <a:solidFill>
            <a:srgbClr val="5B5D6B"/>
          </a:solidFill>
        </p:spPr>
        <p:txBody>
          <a:bodyPr wrap="square" lIns="0" tIns="0" rIns="0" bIns="0" rtlCol="0"/>
          <a:lstStyle/>
          <a:p>
            <a:endParaRPr dirty="0"/>
          </a:p>
        </p:txBody>
      </p:sp>
      <p:sp>
        <p:nvSpPr>
          <p:cNvPr id="136" name="object 136"/>
          <p:cNvSpPr/>
          <p:nvPr/>
        </p:nvSpPr>
        <p:spPr>
          <a:xfrm>
            <a:off x="1349375" y="4978400"/>
            <a:ext cx="323850" cy="190500"/>
          </a:xfrm>
          <a:custGeom>
            <a:avLst/>
            <a:gdLst/>
            <a:ahLst/>
            <a:cxnLst/>
            <a:rect l="l" t="t" r="r" b="b"/>
            <a:pathLst>
              <a:path w="323850" h="190500">
                <a:moveTo>
                  <a:pt x="311150" y="57150"/>
                </a:moveTo>
                <a:lnTo>
                  <a:pt x="257175" y="57150"/>
                </a:lnTo>
                <a:lnTo>
                  <a:pt x="219075" y="180975"/>
                </a:lnTo>
                <a:lnTo>
                  <a:pt x="266700" y="190500"/>
                </a:lnTo>
                <a:lnTo>
                  <a:pt x="311150" y="57150"/>
                </a:lnTo>
                <a:close/>
              </a:path>
              <a:path w="323850" h="190500">
                <a:moveTo>
                  <a:pt x="66675" y="0"/>
                </a:moveTo>
                <a:lnTo>
                  <a:pt x="0" y="171450"/>
                </a:lnTo>
                <a:lnTo>
                  <a:pt x="47625" y="180975"/>
                </a:lnTo>
                <a:lnTo>
                  <a:pt x="95250" y="47625"/>
                </a:lnTo>
                <a:lnTo>
                  <a:pt x="314325" y="47625"/>
                </a:lnTo>
                <a:lnTo>
                  <a:pt x="323850" y="19050"/>
                </a:lnTo>
                <a:lnTo>
                  <a:pt x="66675" y="0"/>
                </a:lnTo>
                <a:close/>
              </a:path>
              <a:path w="323850" h="190500">
                <a:moveTo>
                  <a:pt x="314325" y="47625"/>
                </a:moveTo>
                <a:lnTo>
                  <a:pt x="95250" y="47625"/>
                </a:lnTo>
                <a:lnTo>
                  <a:pt x="161925" y="57150"/>
                </a:lnTo>
                <a:lnTo>
                  <a:pt x="123825" y="171450"/>
                </a:lnTo>
                <a:lnTo>
                  <a:pt x="161925" y="171450"/>
                </a:lnTo>
                <a:lnTo>
                  <a:pt x="209550" y="57150"/>
                </a:lnTo>
                <a:lnTo>
                  <a:pt x="311150" y="57150"/>
                </a:lnTo>
                <a:lnTo>
                  <a:pt x="314325" y="47625"/>
                </a:lnTo>
                <a:close/>
              </a:path>
            </a:pathLst>
          </a:custGeom>
          <a:solidFill>
            <a:srgbClr val="5B5D6B"/>
          </a:solidFill>
        </p:spPr>
        <p:txBody>
          <a:bodyPr wrap="square" lIns="0" tIns="0" rIns="0" bIns="0" rtlCol="0"/>
          <a:lstStyle/>
          <a:p>
            <a:endParaRPr dirty="0"/>
          </a:p>
        </p:txBody>
      </p:sp>
      <p:sp>
        <p:nvSpPr>
          <p:cNvPr id="137" name="object 137"/>
          <p:cNvSpPr/>
          <p:nvPr/>
        </p:nvSpPr>
        <p:spPr>
          <a:xfrm>
            <a:off x="30162" y="4321175"/>
            <a:ext cx="142875" cy="123825"/>
          </a:xfrm>
          <a:custGeom>
            <a:avLst/>
            <a:gdLst/>
            <a:ahLst/>
            <a:cxnLst/>
            <a:rect l="l" t="t" r="r" b="b"/>
            <a:pathLst>
              <a:path w="142875" h="123825">
                <a:moveTo>
                  <a:pt x="28575" y="38100"/>
                </a:moveTo>
                <a:lnTo>
                  <a:pt x="0" y="47625"/>
                </a:lnTo>
                <a:lnTo>
                  <a:pt x="57150" y="123825"/>
                </a:lnTo>
                <a:lnTo>
                  <a:pt x="76200" y="114300"/>
                </a:lnTo>
                <a:lnTo>
                  <a:pt x="38100" y="57150"/>
                </a:lnTo>
                <a:lnTo>
                  <a:pt x="104775" y="57150"/>
                </a:lnTo>
                <a:lnTo>
                  <a:pt x="28575" y="38100"/>
                </a:lnTo>
                <a:close/>
              </a:path>
              <a:path w="142875" h="123825">
                <a:moveTo>
                  <a:pt x="85725" y="0"/>
                </a:moveTo>
                <a:lnTo>
                  <a:pt x="66675" y="9525"/>
                </a:lnTo>
                <a:lnTo>
                  <a:pt x="104775" y="57150"/>
                </a:lnTo>
                <a:lnTo>
                  <a:pt x="38100" y="57150"/>
                </a:lnTo>
                <a:lnTo>
                  <a:pt x="114300" y="85725"/>
                </a:lnTo>
                <a:lnTo>
                  <a:pt x="142875" y="66675"/>
                </a:lnTo>
                <a:lnTo>
                  <a:pt x="85725" y="0"/>
                </a:lnTo>
                <a:close/>
              </a:path>
            </a:pathLst>
          </a:custGeom>
          <a:solidFill>
            <a:srgbClr val="5B5D6B"/>
          </a:solidFill>
        </p:spPr>
        <p:txBody>
          <a:bodyPr wrap="square" lIns="0" tIns="0" rIns="0" bIns="0" rtlCol="0"/>
          <a:lstStyle/>
          <a:p>
            <a:endParaRPr dirty="0"/>
          </a:p>
        </p:txBody>
      </p:sp>
      <p:sp>
        <p:nvSpPr>
          <p:cNvPr id="138" name="object 138"/>
          <p:cNvSpPr/>
          <p:nvPr/>
        </p:nvSpPr>
        <p:spPr>
          <a:xfrm>
            <a:off x="153987" y="4208398"/>
            <a:ext cx="160655" cy="141605"/>
          </a:xfrm>
          <a:custGeom>
            <a:avLst/>
            <a:gdLst/>
            <a:ahLst/>
            <a:cxnLst/>
            <a:rect l="l" t="t" r="r" b="b"/>
            <a:pathLst>
              <a:path w="160654" h="141604">
                <a:moveTo>
                  <a:pt x="28575" y="65150"/>
                </a:moveTo>
                <a:lnTo>
                  <a:pt x="0" y="84200"/>
                </a:lnTo>
                <a:lnTo>
                  <a:pt x="85725" y="141350"/>
                </a:lnTo>
                <a:lnTo>
                  <a:pt x="103187" y="131825"/>
                </a:lnTo>
                <a:lnTo>
                  <a:pt x="94776" y="108076"/>
                </a:lnTo>
                <a:lnTo>
                  <a:pt x="71437" y="108076"/>
                </a:lnTo>
                <a:lnTo>
                  <a:pt x="28575" y="65150"/>
                </a:lnTo>
                <a:close/>
              </a:path>
              <a:path w="160654" h="141604">
                <a:moveTo>
                  <a:pt x="76200" y="36575"/>
                </a:moveTo>
                <a:lnTo>
                  <a:pt x="57150" y="46100"/>
                </a:lnTo>
                <a:lnTo>
                  <a:pt x="71437" y="108076"/>
                </a:lnTo>
                <a:lnTo>
                  <a:pt x="94776" y="108076"/>
                </a:lnTo>
                <a:lnTo>
                  <a:pt x="76200" y="55625"/>
                </a:lnTo>
                <a:lnTo>
                  <a:pt x="113241" y="55625"/>
                </a:lnTo>
                <a:lnTo>
                  <a:pt x="76200" y="36575"/>
                </a:lnTo>
                <a:close/>
              </a:path>
              <a:path w="160654" h="141604">
                <a:moveTo>
                  <a:pt x="113241" y="55625"/>
                </a:moveTo>
                <a:lnTo>
                  <a:pt x="76200" y="55625"/>
                </a:lnTo>
                <a:lnTo>
                  <a:pt x="141287" y="103250"/>
                </a:lnTo>
                <a:lnTo>
                  <a:pt x="160337" y="93725"/>
                </a:lnTo>
                <a:lnTo>
                  <a:pt x="151625" y="65150"/>
                </a:lnTo>
                <a:lnTo>
                  <a:pt x="131762" y="65150"/>
                </a:lnTo>
                <a:lnTo>
                  <a:pt x="113241" y="55625"/>
                </a:lnTo>
                <a:close/>
              </a:path>
              <a:path w="160654" h="141604">
                <a:moveTo>
                  <a:pt x="131762" y="0"/>
                </a:moveTo>
                <a:lnTo>
                  <a:pt x="112712" y="19050"/>
                </a:lnTo>
                <a:lnTo>
                  <a:pt x="131762" y="65150"/>
                </a:lnTo>
                <a:lnTo>
                  <a:pt x="151625" y="65150"/>
                </a:lnTo>
                <a:lnTo>
                  <a:pt x="131762" y="0"/>
                </a:lnTo>
                <a:close/>
              </a:path>
            </a:pathLst>
          </a:custGeom>
          <a:solidFill>
            <a:srgbClr val="5B5D6B"/>
          </a:solidFill>
        </p:spPr>
        <p:txBody>
          <a:bodyPr wrap="square" lIns="0" tIns="0" rIns="0" bIns="0" rtlCol="0"/>
          <a:lstStyle/>
          <a:p>
            <a:endParaRPr dirty="0"/>
          </a:p>
        </p:txBody>
      </p:sp>
      <p:sp>
        <p:nvSpPr>
          <p:cNvPr id="139" name="object 139"/>
          <p:cNvSpPr/>
          <p:nvPr/>
        </p:nvSpPr>
        <p:spPr>
          <a:xfrm>
            <a:off x="1074737" y="5559425"/>
            <a:ext cx="132080" cy="123825"/>
          </a:xfrm>
          <a:custGeom>
            <a:avLst/>
            <a:gdLst/>
            <a:ahLst/>
            <a:cxnLst/>
            <a:rect l="l" t="t" r="r" b="b"/>
            <a:pathLst>
              <a:path w="132080" h="123825">
                <a:moveTo>
                  <a:pt x="120253" y="57150"/>
                </a:moveTo>
                <a:lnTo>
                  <a:pt x="95250" y="57150"/>
                </a:lnTo>
                <a:lnTo>
                  <a:pt x="104775" y="76200"/>
                </a:lnTo>
                <a:lnTo>
                  <a:pt x="47625" y="104775"/>
                </a:lnTo>
                <a:lnTo>
                  <a:pt x="57150" y="123825"/>
                </a:lnTo>
                <a:lnTo>
                  <a:pt x="131762" y="76200"/>
                </a:lnTo>
                <a:lnTo>
                  <a:pt x="120253" y="57150"/>
                </a:lnTo>
                <a:close/>
              </a:path>
              <a:path w="132080" h="123825">
                <a:moveTo>
                  <a:pt x="102989" y="28575"/>
                </a:moveTo>
                <a:lnTo>
                  <a:pt x="66675" y="28575"/>
                </a:lnTo>
                <a:lnTo>
                  <a:pt x="85725" y="47625"/>
                </a:lnTo>
                <a:lnTo>
                  <a:pt x="38100" y="76200"/>
                </a:lnTo>
                <a:lnTo>
                  <a:pt x="47625" y="85725"/>
                </a:lnTo>
                <a:lnTo>
                  <a:pt x="95250" y="57150"/>
                </a:lnTo>
                <a:lnTo>
                  <a:pt x="120253" y="57150"/>
                </a:lnTo>
                <a:lnTo>
                  <a:pt x="102989" y="28575"/>
                </a:lnTo>
                <a:close/>
              </a:path>
              <a:path w="132080" h="123825">
                <a:moveTo>
                  <a:pt x="85725" y="0"/>
                </a:moveTo>
                <a:lnTo>
                  <a:pt x="0" y="47625"/>
                </a:lnTo>
                <a:lnTo>
                  <a:pt x="9525" y="57150"/>
                </a:lnTo>
                <a:lnTo>
                  <a:pt x="66675" y="28575"/>
                </a:lnTo>
                <a:lnTo>
                  <a:pt x="102989" y="28575"/>
                </a:lnTo>
                <a:lnTo>
                  <a:pt x="85725" y="0"/>
                </a:lnTo>
                <a:close/>
              </a:path>
            </a:pathLst>
          </a:custGeom>
          <a:solidFill>
            <a:srgbClr val="5B5D6B"/>
          </a:solidFill>
        </p:spPr>
        <p:txBody>
          <a:bodyPr wrap="square" lIns="0" tIns="0" rIns="0" bIns="0" rtlCol="0"/>
          <a:lstStyle/>
          <a:p>
            <a:endParaRPr dirty="0"/>
          </a:p>
        </p:txBody>
      </p:sp>
      <p:sp>
        <p:nvSpPr>
          <p:cNvPr id="140" name="object 140"/>
          <p:cNvSpPr/>
          <p:nvPr/>
        </p:nvSpPr>
        <p:spPr>
          <a:xfrm>
            <a:off x="1492250" y="4416425"/>
            <a:ext cx="142875" cy="114300"/>
          </a:xfrm>
          <a:custGeom>
            <a:avLst/>
            <a:gdLst/>
            <a:ahLst/>
            <a:cxnLst/>
            <a:rect l="l" t="t" r="r" b="b"/>
            <a:pathLst>
              <a:path w="142875" h="114300">
                <a:moveTo>
                  <a:pt x="104775" y="0"/>
                </a:moveTo>
                <a:lnTo>
                  <a:pt x="0" y="57150"/>
                </a:lnTo>
                <a:lnTo>
                  <a:pt x="38100" y="114300"/>
                </a:lnTo>
                <a:lnTo>
                  <a:pt x="57150" y="104775"/>
                </a:lnTo>
                <a:lnTo>
                  <a:pt x="28575" y="66675"/>
                </a:lnTo>
                <a:lnTo>
                  <a:pt x="57150" y="47625"/>
                </a:lnTo>
                <a:lnTo>
                  <a:pt x="80962" y="47625"/>
                </a:lnTo>
                <a:lnTo>
                  <a:pt x="76200" y="38100"/>
                </a:lnTo>
                <a:lnTo>
                  <a:pt x="95250" y="19050"/>
                </a:lnTo>
                <a:lnTo>
                  <a:pt x="120015" y="19050"/>
                </a:lnTo>
                <a:lnTo>
                  <a:pt x="104775" y="0"/>
                </a:lnTo>
                <a:close/>
              </a:path>
              <a:path w="142875" h="114300">
                <a:moveTo>
                  <a:pt x="80962" y="47625"/>
                </a:moveTo>
                <a:lnTo>
                  <a:pt x="57150" y="47625"/>
                </a:lnTo>
                <a:lnTo>
                  <a:pt x="85725" y="85725"/>
                </a:lnTo>
                <a:lnTo>
                  <a:pt x="95250" y="76200"/>
                </a:lnTo>
                <a:lnTo>
                  <a:pt x="80962" y="47625"/>
                </a:lnTo>
                <a:close/>
              </a:path>
              <a:path w="142875" h="114300">
                <a:moveTo>
                  <a:pt x="120015" y="19050"/>
                </a:moveTo>
                <a:lnTo>
                  <a:pt x="95250" y="19050"/>
                </a:lnTo>
                <a:lnTo>
                  <a:pt x="123825" y="66675"/>
                </a:lnTo>
                <a:lnTo>
                  <a:pt x="142875" y="47625"/>
                </a:lnTo>
                <a:lnTo>
                  <a:pt x="120015" y="19050"/>
                </a:lnTo>
                <a:close/>
              </a:path>
            </a:pathLst>
          </a:custGeom>
          <a:solidFill>
            <a:srgbClr val="5B5D6B"/>
          </a:solidFill>
        </p:spPr>
        <p:txBody>
          <a:bodyPr wrap="square" lIns="0" tIns="0" rIns="0" bIns="0" rtlCol="0"/>
          <a:lstStyle/>
          <a:p>
            <a:endParaRPr dirty="0"/>
          </a:p>
        </p:txBody>
      </p:sp>
      <p:sp>
        <p:nvSpPr>
          <p:cNvPr id="141" name="object 141"/>
          <p:cNvSpPr/>
          <p:nvPr/>
        </p:nvSpPr>
        <p:spPr>
          <a:xfrm>
            <a:off x="1425575" y="4311650"/>
            <a:ext cx="142875" cy="133350"/>
          </a:xfrm>
          <a:custGeom>
            <a:avLst/>
            <a:gdLst/>
            <a:ahLst/>
            <a:cxnLst/>
            <a:rect l="l" t="t" r="r" b="b"/>
            <a:pathLst>
              <a:path w="142875" h="133350">
                <a:moveTo>
                  <a:pt x="102393" y="38100"/>
                </a:moveTo>
                <a:lnTo>
                  <a:pt x="85725" y="38100"/>
                </a:lnTo>
                <a:lnTo>
                  <a:pt x="28575" y="114300"/>
                </a:lnTo>
                <a:lnTo>
                  <a:pt x="38100" y="133350"/>
                </a:lnTo>
                <a:lnTo>
                  <a:pt x="97971" y="95250"/>
                </a:lnTo>
                <a:lnTo>
                  <a:pt x="66675" y="95250"/>
                </a:lnTo>
                <a:lnTo>
                  <a:pt x="102393" y="38100"/>
                </a:lnTo>
                <a:close/>
              </a:path>
              <a:path w="142875" h="133350">
                <a:moveTo>
                  <a:pt x="133350" y="47625"/>
                </a:moveTo>
                <a:lnTo>
                  <a:pt x="66675" y="95250"/>
                </a:lnTo>
                <a:lnTo>
                  <a:pt x="97971" y="95250"/>
                </a:lnTo>
                <a:lnTo>
                  <a:pt x="142875" y="66675"/>
                </a:lnTo>
                <a:lnTo>
                  <a:pt x="133350" y="47625"/>
                </a:lnTo>
                <a:close/>
              </a:path>
              <a:path w="142875" h="133350">
                <a:moveTo>
                  <a:pt x="104775" y="0"/>
                </a:moveTo>
                <a:lnTo>
                  <a:pt x="0" y="66675"/>
                </a:lnTo>
                <a:lnTo>
                  <a:pt x="9525" y="85725"/>
                </a:lnTo>
                <a:lnTo>
                  <a:pt x="85725" y="38100"/>
                </a:lnTo>
                <a:lnTo>
                  <a:pt x="102393" y="38100"/>
                </a:lnTo>
                <a:lnTo>
                  <a:pt x="114300" y="19050"/>
                </a:lnTo>
                <a:lnTo>
                  <a:pt x="104775" y="0"/>
                </a:lnTo>
                <a:close/>
              </a:path>
            </a:pathLst>
          </a:custGeom>
          <a:solidFill>
            <a:srgbClr val="5B5D6B"/>
          </a:solidFill>
        </p:spPr>
        <p:txBody>
          <a:bodyPr wrap="square" lIns="0" tIns="0" rIns="0" bIns="0" rtlCol="0"/>
          <a:lstStyle/>
          <a:p>
            <a:endParaRPr dirty="0"/>
          </a:p>
        </p:txBody>
      </p:sp>
      <p:sp>
        <p:nvSpPr>
          <p:cNvPr id="142" name="object 142"/>
          <p:cNvSpPr/>
          <p:nvPr/>
        </p:nvSpPr>
        <p:spPr>
          <a:xfrm>
            <a:off x="11113" y="6091237"/>
            <a:ext cx="9525" cy="19050"/>
          </a:xfrm>
          <a:custGeom>
            <a:avLst/>
            <a:gdLst/>
            <a:ahLst/>
            <a:cxnLst/>
            <a:rect l="l" t="t" r="r" b="b"/>
            <a:pathLst>
              <a:path w="9525" h="19050">
                <a:moveTo>
                  <a:pt x="9524" y="0"/>
                </a:moveTo>
                <a:lnTo>
                  <a:pt x="0" y="0"/>
                </a:lnTo>
                <a:lnTo>
                  <a:pt x="0" y="19050"/>
                </a:lnTo>
                <a:lnTo>
                  <a:pt x="9524" y="0"/>
                </a:lnTo>
                <a:close/>
              </a:path>
            </a:pathLst>
          </a:custGeom>
          <a:solidFill>
            <a:srgbClr val="5B5D6B"/>
          </a:solidFill>
        </p:spPr>
        <p:txBody>
          <a:bodyPr wrap="square" lIns="0" tIns="0" rIns="0" bIns="0" rtlCol="0"/>
          <a:lstStyle/>
          <a:p>
            <a:endParaRPr dirty="0"/>
          </a:p>
        </p:txBody>
      </p:sp>
      <p:sp>
        <p:nvSpPr>
          <p:cNvPr id="143" name="object 143"/>
          <p:cNvSpPr/>
          <p:nvPr/>
        </p:nvSpPr>
        <p:spPr>
          <a:xfrm>
            <a:off x="11113" y="4055998"/>
            <a:ext cx="47625" cy="76200"/>
          </a:xfrm>
          <a:custGeom>
            <a:avLst/>
            <a:gdLst/>
            <a:ahLst/>
            <a:cxnLst/>
            <a:rect l="l" t="t" r="r" b="b"/>
            <a:pathLst>
              <a:path w="47625" h="76200">
                <a:moveTo>
                  <a:pt x="0" y="0"/>
                </a:moveTo>
                <a:lnTo>
                  <a:pt x="0" y="38100"/>
                </a:lnTo>
                <a:lnTo>
                  <a:pt x="28574" y="76200"/>
                </a:lnTo>
                <a:lnTo>
                  <a:pt x="47624" y="66675"/>
                </a:lnTo>
                <a:lnTo>
                  <a:pt x="0" y="0"/>
                </a:lnTo>
                <a:close/>
              </a:path>
            </a:pathLst>
          </a:custGeom>
          <a:solidFill>
            <a:srgbClr val="5B5D6B"/>
          </a:solidFill>
        </p:spPr>
        <p:txBody>
          <a:bodyPr wrap="square" lIns="0" tIns="0" rIns="0" bIns="0" rtlCol="0"/>
          <a:lstStyle/>
          <a:p>
            <a:endParaRPr dirty="0"/>
          </a:p>
        </p:txBody>
      </p:sp>
      <p:sp>
        <p:nvSpPr>
          <p:cNvPr id="144" name="object 144"/>
          <p:cNvSpPr/>
          <p:nvPr/>
        </p:nvSpPr>
        <p:spPr>
          <a:xfrm>
            <a:off x="11113" y="6100762"/>
            <a:ext cx="57150" cy="104775"/>
          </a:xfrm>
          <a:custGeom>
            <a:avLst/>
            <a:gdLst/>
            <a:ahLst/>
            <a:cxnLst/>
            <a:rect l="l" t="t" r="r" b="b"/>
            <a:pathLst>
              <a:path w="57150" h="104775">
                <a:moveTo>
                  <a:pt x="57149" y="0"/>
                </a:moveTo>
                <a:lnTo>
                  <a:pt x="38099" y="0"/>
                </a:lnTo>
                <a:lnTo>
                  <a:pt x="0" y="57150"/>
                </a:lnTo>
                <a:lnTo>
                  <a:pt x="0" y="104775"/>
                </a:lnTo>
                <a:lnTo>
                  <a:pt x="57149" y="0"/>
                </a:lnTo>
                <a:close/>
              </a:path>
            </a:pathLst>
          </a:custGeom>
          <a:solidFill>
            <a:srgbClr val="5B5D6B"/>
          </a:solidFill>
        </p:spPr>
        <p:txBody>
          <a:bodyPr wrap="square" lIns="0" tIns="0" rIns="0" bIns="0" rtlCol="0"/>
          <a:lstStyle/>
          <a:p>
            <a:endParaRPr dirty="0"/>
          </a:p>
        </p:txBody>
      </p:sp>
      <p:sp>
        <p:nvSpPr>
          <p:cNvPr id="145" name="object 145"/>
          <p:cNvSpPr/>
          <p:nvPr/>
        </p:nvSpPr>
        <p:spPr>
          <a:xfrm>
            <a:off x="1868170" y="5072507"/>
            <a:ext cx="256540" cy="37465"/>
          </a:xfrm>
          <a:custGeom>
            <a:avLst/>
            <a:gdLst/>
            <a:ahLst/>
            <a:cxnLst/>
            <a:rect l="l" t="t" r="r" b="b"/>
            <a:pathLst>
              <a:path w="256539" h="37464">
                <a:moveTo>
                  <a:pt x="1269" y="0"/>
                </a:moveTo>
                <a:lnTo>
                  <a:pt x="0" y="19050"/>
                </a:lnTo>
                <a:lnTo>
                  <a:pt x="254888" y="37211"/>
                </a:lnTo>
                <a:lnTo>
                  <a:pt x="256286" y="18161"/>
                </a:lnTo>
                <a:lnTo>
                  <a:pt x="1269" y="0"/>
                </a:lnTo>
                <a:close/>
              </a:path>
            </a:pathLst>
          </a:custGeom>
          <a:solidFill>
            <a:srgbClr val="5B5D6B"/>
          </a:solidFill>
        </p:spPr>
        <p:txBody>
          <a:bodyPr wrap="square" lIns="0" tIns="0" rIns="0" bIns="0" rtlCol="0"/>
          <a:lstStyle/>
          <a:p>
            <a:endParaRPr dirty="0"/>
          </a:p>
        </p:txBody>
      </p:sp>
      <p:sp>
        <p:nvSpPr>
          <p:cNvPr id="146" name="object 146"/>
          <p:cNvSpPr/>
          <p:nvPr/>
        </p:nvSpPr>
        <p:spPr>
          <a:xfrm>
            <a:off x="554075" y="3687445"/>
            <a:ext cx="31750" cy="219710"/>
          </a:xfrm>
          <a:custGeom>
            <a:avLst/>
            <a:gdLst/>
            <a:ahLst/>
            <a:cxnLst/>
            <a:rect l="l" t="t" r="r" b="b"/>
            <a:pathLst>
              <a:path w="31750" h="219710">
                <a:moveTo>
                  <a:pt x="19024" y="0"/>
                </a:moveTo>
                <a:lnTo>
                  <a:pt x="0" y="1015"/>
                </a:lnTo>
                <a:lnTo>
                  <a:pt x="12649" y="219709"/>
                </a:lnTo>
                <a:lnTo>
                  <a:pt x="31673" y="218693"/>
                </a:lnTo>
                <a:lnTo>
                  <a:pt x="19024" y="0"/>
                </a:lnTo>
                <a:close/>
              </a:path>
            </a:pathLst>
          </a:custGeom>
          <a:solidFill>
            <a:srgbClr val="5B5D6B"/>
          </a:solidFill>
        </p:spPr>
        <p:txBody>
          <a:bodyPr wrap="square" lIns="0" tIns="0" rIns="0" bIns="0" rtlCol="0"/>
          <a:lstStyle/>
          <a:p>
            <a:endParaRPr dirty="0"/>
          </a:p>
        </p:txBody>
      </p:sp>
      <p:sp>
        <p:nvSpPr>
          <p:cNvPr id="147" name="object 147"/>
          <p:cNvSpPr/>
          <p:nvPr/>
        </p:nvSpPr>
        <p:spPr>
          <a:xfrm>
            <a:off x="220662" y="5674295"/>
            <a:ext cx="224154" cy="242570"/>
          </a:xfrm>
          <a:custGeom>
            <a:avLst/>
            <a:gdLst/>
            <a:ahLst/>
            <a:cxnLst/>
            <a:rect l="l" t="t" r="r" b="b"/>
            <a:pathLst>
              <a:path w="224154" h="242570">
                <a:moveTo>
                  <a:pt x="13419" y="157509"/>
                </a:moveTo>
                <a:lnTo>
                  <a:pt x="0" y="159766"/>
                </a:lnTo>
                <a:lnTo>
                  <a:pt x="11062" y="198115"/>
                </a:lnTo>
                <a:lnTo>
                  <a:pt x="30162" y="223663"/>
                </a:lnTo>
                <a:lnTo>
                  <a:pt x="57596" y="237901"/>
                </a:lnTo>
                <a:lnTo>
                  <a:pt x="93662" y="242316"/>
                </a:lnTo>
                <a:lnTo>
                  <a:pt x="140419" y="234776"/>
                </a:lnTo>
                <a:lnTo>
                  <a:pt x="164107" y="220091"/>
                </a:lnTo>
                <a:lnTo>
                  <a:pt x="174924" y="204018"/>
                </a:lnTo>
                <a:lnTo>
                  <a:pt x="100806" y="204018"/>
                </a:lnTo>
                <a:lnTo>
                  <a:pt x="65186" y="195609"/>
                </a:lnTo>
                <a:lnTo>
                  <a:pt x="45205" y="159543"/>
                </a:lnTo>
                <a:lnTo>
                  <a:pt x="30137" y="159543"/>
                </a:lnTo>
                <a:lnTo>
                  <a:pt x="21629" y="158377"/>
                </a:lnTo>
                <a:lnTo>
                  <a:pt x="13419" y="157509"/>
                </a:lnTo>
                <a:close/>
              </a:path>
              <a:path w="224154" h="242570">
                <a:moveTo>
                  <a:pt x="128141" y="0"/>
                </a:moveTo>
                <a:lnTo>
                  <a:pt x="100806" y="4787"/>
                </a:lnTo>
                <a:lnTo>
                  <a:pt x="75852" y="19992"/>
                </a:lnTo>
                <a:lnTo>
                  <a:pt x="57150" y="50229"/>
                </a:lnTo>
                <a:lnTo>
                  <a:pt x="52196" y="92317"/>
                </a:lnTo>
                <a:lnTo>
                  <a:pt x="69722" y="117183"/>
                </a:lnTo>
                <a:lnTo>
                  <a:pt x="98297" y="132754"/>
                </a:lnTo>
                <a:lnTo>
                  <a:pt x="126491" y="146952"/>
                </a:lnTo>
                <a:lnTo>
                  <a:pt x="142875" y="167704"/>
                </a:lnTo>
                <a:lnTo>
                  <a:pt x="132853" y="191889"/>
                </a:lnTo>
                <a:lnTo>
                  <a:pt x="100806" y="204018"/>
                </a:lnTo>
                <a:lnTo>
                  <a:pt x="174924" y="204018"/>
                </a:lnTo>
                <a:lnTo>
                  <a:pt x="175592" y="203026"/>
                </a:lnTo>
                <a:lnTo>
                  <a:pt x="185737" y="188341"/>
                </a:lnTo>
                <a:lnTo>
                  <a:pt x="178345" y="139179"/>
                </a:lnTo>
                <a:lnTo>
                  <a:pt x="156368" y="118888"/>
                </a:lnTo>
                <a:lnTo>
                  <a:pt x="127248" y="107528"/>
                </a:lnTo>
                <a:lnTo>
                  <a:pt x="98425" y="85154"/>
                </a:lnTo>
                <a:lnTo>
                  <a:pt x="101029" y="66104"/>
                </a:lnTo>
                <a:lnTo>
                  <a:pt x="114498" y="47054"/>
                </a:lnTo>
                <a:lnTo>
                  <a:pt x="136599" y="38720"/>
                </a:lnTo>
                <a:lnTo>
                  <a:pt x="207213" y="38720"/>
                </a:lnTo>
                <a:lnTo>
                  <a:pt x="204390" y="33759"/>
                </a:lnTo>
                <a:lnTo>
                  <a:pt x="183653" y="12402"/>
                </a:lnTo>
                <a:lnTo>
                  <a:pt x="153987" y="1016"/>
                </a:lnTo>
                <a:lnTo>
                  <a:pt x="128141" y="0"/>
                </a:lnTo>
                <a:close/>
              </a:path>
              <a:path w="224154" h="242570">
                <a:moveTo>
                  <a:pt x="44450" y="158179"/>
                </a:moveTo>
                <a:lnTo>
                  <a:pt x="30137" y="159543"/>
                </a:lnTo>
                <a:lnTo>
                  <a:pt x="45205" y="159543"/>
                </a:lnTo>
                <a:lnTo>
                  <a:pt x="44450" y="158179"/>
                </a:lnTo>
                <a:close/>
              </a:path>
              <a:path w="224154" h="242570">
                <a:moveTo>
                  <a:pt x="207213" y="38720"/>
                </a:moveTo>
                <a:lnTo>
                  <a:pt x="136599" y="38720"/>
                </a:lnTo>
                <a:lnTo>
                  <a:pt x="165100" y="51816"/>
                </a:lnTo>
                <a:lnTo>
                  <a:pt x="169664" y="60771"/>
                </a:lnTo>
                <a:lnTo>
                  <a:pt x="174228" y="69874"/>
                </a:lnTo>
                <a:lnTo>
                  <a:pt x="179387" y="77489"/>
                </a:lnTo>
                <a:lnTo>
                  <a:pt x="185737" y="81979"/>
                </a:lnTo>
                <a:lnTo>
                  <a:pt x="196378" y="83616"/>
                </a:lnTo>
                <a:lnTo>
                  <a:pt x="210145" y="83170"/>
                </a:lnTo>
                <a:lnTo>
                  <a:pt x="221233" y="79747"/>
                </a:lnTo>
                <a:lnTo>
                  <a:pt x="223837" y="72454"/>
                </a:lnTo>
                <a:lnTo>
                  <a:pt x="217388" y="56604"/>
                </a:lnTo>
                <a:lnTo>
                  <a:pt x="207213" y="38720"/>
                </a:lnTo>
                <a:close/>
              </a:path>
            </a:pathLst>
          </a:custGeom>
          <a:solidFill>
            <a:srgbClr val="5B5D6B"/>
          </a:solidFill>
        </p:spPr>
        <p:txBody>
          <a:bodyPr wrap="square" lIns="0" tIns="0" rIns="0" bIns="0" rtlCol="0"/>
          <a:lstStyle/>
          <a:p>
            <a:endParaRPr dirty="0"/>
          </a:p>
        </p:txBody>
      </p:sp>
      <p:sp>
        <p:nvSpPr>
          <p:cNvPr id="148" name="object 148"/>
          <p:cNvSpPr/>
          <p:nvPr/>
        </p:nvSpPr>
        <p:spPr>
          <a:xfrm>
            <a:off x="991274" y="5632897"/>
            <a:ext cx="94615" cy="118745"/>
          </a:xfrm>
          <a:custGeom>
            <a:avLst/>
            <a:gdLst/>
            <a:ahLst/>
            <a:cxnLst/>
            <a:rect l="l" t="t" r="r" b="b"/>
            <a:pathLst>
              <a:path w="94615" h="118745">
                <a:moveTo>
                  <a:pt x="35736" y="93367"/>
                </a:moveTo>
                <a:lnTo>
                  <a:pt x="31635" y="98773"/>
                </a:lnTo>
                <a:lnTo>
                  <a:pt x="28542" y="101390"/>
                </a:lnTo>
                <a:lnTo>
                  <a:pt x="25638" y="103993"/>
                </a:lnTo>
                <a:lnTo>
                  <a:pt x="22109" y="109356"/>
                </a:lnTo>
                <a:lnTo>
                  <a:pt x="38323" y="117079"/>
                </a:lnTo>
                <a:lnTo>
                  <a:pt x="52859" y="118132"/>
                </a:lnTo>
                <a:lnTo>
                  <a:pt x="66304" y="112860"/>
                </a:lnTo>
                <a:lnTo>
                  <a:pt x="79246" y="101609"/>
                </a:lnTo>
                <a:lnTo>
                  <a:pt x="82028" y="97438"/>
                </a:lnTo>
                <a:lnTo>
                  <a:pt x="54727" y="97438"/>
                </a:lnTo>
                <a:lnTo>
                  <a:pt x="35736" y="93367"/>
                </a:lnTo>
                <a:close/>
              </a:path>
              <a:path w="94615" h="118745">
                <a:moveTo>
                  <a:pt x="92482" y="61909"/>
                </a:moveTo>
                <a:lnTo>
                  <a:pt x="70217" y="61909"/>
                </a:lnTo>
                <a:lnTo>
                  <a:pt x="75036" y="72711"/>
                </a:lnTo>
                <a:lnTo>
                  <a:pt x="68850" y="87553"/>
                </a:lnTo>
                <a:lnTo>
                  <a:pt x="54727" y="97438"/>
                </a:lnTo>
                <a:lnTo>
                  <a:pt x="82028" y="97438"/>
                </a:lnTo>
                <a:lnTo>
                  <a:pt x="91637" y="83027"/>
                </a:lnTo>
                <a:lnTo>
                  <a:pt x="94316" y="70331"/>
                </a:lnTo>
                <a:lnTo>
                  <a:pt x="92482" y="61909"/>
                </a:lnTo>
                <a:close/>
              </a:path>
              <a:path w="94615" h="118745">
                <a:moveTo>
                  <a:pt x="45471" y="0"/>
                </a:moveTo>
                <a:lnTo>
                  <a:pt x="10025" y="16398"/>
                </a:lnTo>
                <a:lnTo>
                  <a:pt x="0" y="40677"/>
                </a:lnTo>
                <a:lnTo>
                  <a:pt x="4050" y="56334"/>
                </a:lnTo>
                <a:lnTo>
                  <a:pt x="19757" y="72096"/>
                </a:lnTo>
                <a:lnTo>
                  <a:pt x="37343" y="69970"/>
                </a:lnTo>
                <a:lnTo>
                  <a:pt x="54824" y="62420"/>
                </a:lnTo>
                <a:lnTo>
                  <a:pt x="70217" y="61909"/>
                </a:lnTo>
                <a:lnTo>
                  <a:pt x="92482" y="61909"/>
                </a:lnTo>
                <a:lnTo>
                  <a:pt x="90689" y="53197"/>
                </a:lnTo>
                <a:lnTo>
                  <a:pt x="89495" y="52485"/>
                </a:lnTo>
                <a:lnTo>
                  <a:pt x="28751" y="52485"/>
                </a:lnTo>
                <a:lnTo>
                  <a:pt x="23276" y="45823"/>
                </a:lnTo>
                <a:lnTo>
                  <a:pt x="21257" y="35371"/>
                </a:lnTo>
                <a:lnTo>
                  <a:pt x="25531" y="25145"/>
                </a:lnTo>
                <a:lnTo>
                  <a:pt x="38937" y="19161"/>
                </a:lnTo>
                <a:lnTo>
                  <a:pt x="57823" y="19161"/>
                </a:lnTo>
                <a:lnTo>
                  <a:pt x="59424" y="17850"/>
                </a:lnTo>
                <a:lnTo>
                  <a:pt x="63657" y="12915"/>
                </a:lnTo>
                <a:lnTo>
                  <a:pt x="66052" y="8014"/>
                </a:lnTo>
                <a:lnTo>
                  <a:pt x="64464" y="4899"/>
                </a:lnTo>
                <a:lnTo>
                  <a:pt x="57167" y="2363"/>
                </a:lnTo>
                <a:lnTo>
                  <a:pt x="45471" y="0"/>
                </a:lnTo>
                <a:close/>
              </a:path>
              <a:path w="94615" h="118745">
                <a:moveTo>
                  <a:pt x="67685" y="39495"/>
                </a:moveTo>
                <a:lnTo>
                  <a:pt x="54462" y="41192"/>
                </a:lnTo>
                <a:lnTo>
                  <a:pt x="43869" y="48714"/>
                </a:lnTo>
                <a:lnTo>
                  <a:pt x="28751" y="52485"/>
                </a:lnTo>
                <a:lnTo>
                  <a:pt x="89495" y="52485"/>
                </a:lnTo>
                <a:lnTo>
                  <a:pt x="67685" y="39495"/>
                </a:lnTo>
                <a:close/>
              </a:path>
              <a:path w="94615" h="118745">
                <a:moveTo>
                  <a:pt x="57823" y="19161"/>
                </a:moveTo>
                <a:lnTo>
                  <a:pt x="38937" y="19161"/>
                </a:lnTo>
                <a:lnTo>
                  <a:pt x="44639" y="20304"/>
                </a:lnTo>
                <a:lnTo>
                  <a:pt x="51408" y="23428"/>
                </a:lnTo>
                <a:lnTo>
                  <a:pt x="55497" y="21066"/>
                </a:lnTo>
                <a:lnTo>
                  <a:pt x="57823" y="19161"/>
                </a:lnTo>
                <a:close/>
              </a:path>
            </a:pathLst>
          </a:custGeom>
          <a:solidFill>
            <a:srgbClr val="5B5D6B"/>
          </a:solidFill>
        </p:spPr>
        <p:txBody>
          <a:bodyPr wrap="square" lIns="0" tIns="0" rIns="0" bIns="0" rtlCol="0"/>
          <a:lstStyle/>
          <a:p>
            <a:endParaRPr dirty="0"/>
          </a:p>
        </p:txBody>
      </p:sp>
      <p:sp>
        <p:nvSpPr>
          <p:cNvPr id="149" name="object 149"/>
          <p:cNvSpPr/>
          <p:nvPr/>
        </p:nvSpPr>
        <p:spPr>
          <a:xfrm>
            <a:off x="373062" y="3973448"/>
            <a:ext cx="552450" cy="2019363"/>
          </a:xfrm>
          <a:prstGeom prst="rect">
            <a:avLst/>
          </a:prstGeom>
          <a:blipFill>
            <a:blip r:embed="rId3" cstate="print"/>
            <a:stretch>
              <a:fillRect/>
            </a:stretch>
          </a:blipFill>
        </p:spPr>
        <p:txBody>
          <a:bodyPr wrap="square" lIns="0" tIns="0" rIns="0" bIns="0" rtlCol="0"/>
          <a:lstStyle/>
          <a:p>
            <a:endParaRPr dirty="0"/>
          </a:p>
        </p:txBody>
      </p:sp>
      <p:sp>
        <p:nvSpPr>
          <p:cNvPr id="150" name="object 150"/>
          <p:cNvSpPr/>
          <p:nvPr/>
        </p:nvSpPr>
        <p:spPr>
          <a:xfrm>
            <a:off x="477887" y="4828081"/>
            <a:ext cx="334862" cy="294286"/>
          </a:xfrm>
          <a:prstGeom prst="rect">
            <a:avLst/>
          </a:prstGeom>
          <a:blipFill>
            <a:blip r:embed="rId4" cstate="print"/>
            <a:stretch>
              <a:fillRect/>
            </a:stretch>
          </a:blipFill>
        </p:spPr>
        <p:txBody>
          <a:bodyPr wrap="square" lIns="0" tIns="0" rIns="0" bIns="0" rtlCol="0"/>
          <a:lstStyle/>
          <a:p>
            <a:endParaRPr dirty="0"/>
          </a:p>
        </p:txBody>
      </p:sp>
      <p:sp>
        <p:nvSpPr>
          <p:cNvPr id="151" name="object 151"/>
          <p:cNvSpPr/>
          <p:nvPr/>
        </p:nvSpPr>
        <p:spPr>
          <a:xfrm>
            <a:off x="1973579" y="286511"/>
            <a:ext cx="5236464" cy="899159"/>
          </a:xfrm>
          <a:prstGeom prst="rect">
            <a:avLst/>
          </a:prstGeom>
          <a:blipFill>
            <a:blip r:embed="rId5" cstate="print"/>
            <a:stretch>
              <a:fillRect/>
            </a:stretch>
          </a:blipFill>
        </p:spPr>
        <p:txBody>
          <a:bodyPr wrap="square" lIns="0" tIns="0" rIns="0" bIns="0" rtlCol="0"/>
          <a:lstStyle/>
          <a:p>
            <a:endParaRPr dirty="0"/>
          </a:p>
        </p:txBody>
      </p:sp>
      <p:sp>
        <p:nvSpPr>
          <p:cNvPr id="152" name="object 152"/>
          <p:cNvSpPr/>
          <p:nvPr/>
        </p:nvSpPr>
        <p:spPr>
          <a:xfrm>
            <a:off x="6478523" y="286511"/>
            <a:ext cx="906779" cy="899159"/>
          </a:xfrm>
          <a:prstGeom prst="rect">
            <a:avLst/>
          </a:prstGeom>
          <a:blipFill>
            <a:blip r:embed="rId6" cstate="print"/>
            <a:stretch>
              <a:fillRect/>
            </a:stretch>
          </a:blipFill>
        </p:spPr>
        <p:txBody>
          <a:bodyPr wrap="square" lIns="0" tIns="0" rIns="0" bIns="0" rtlCol="0"/>
          <a:lstStyle/>
          <a:p>
            <a:endParaRPr dirty="0"/>
          </a:p>
        </p:txBody>
      </p:sp>
      <p:sp>
        <p:nvSpPr>
          <p:cNvPr id="153" name="object 153"/>
          <p:cNvSpPr txBox="1">
            <a:spLocks noGrp="1"/>
          </p:cNvSpPr>
          <p:nvPr>
            <p:ph type="title"/>
          </p:nvPr>
        </p:nvSpPr>
        <p:spPr>
          <a:prstGeom prst="rect">
            <a:avLst/>
          </a:prstGeom>
        </p:spPr>
        <p:txBody>
          <a:bodyPr vert="horz" wrap="square" lIns="0" tIns="0" rIns="0" bIns="0" rtlCol="0">
            <a:spAutoFit/>
          </a:bodyPr>
          <a:lstStyle/>
          <a:p>
            <a:pPr marL="12700">
              <a:lnSpc>
                <a:spcPts val="5255"/>
              </a:lnSpc>
            </a:pPr>
            <a:r>
              <a:rPr dirty="0"/>
              <a:t>Vytírání a</a:t>
            </a:r>
            <a:r>
              <a:rPr spc="-105" dirty="0"/>
              <a:t> </a:t>
            </a:r>
            <a:r>
              <a:rPr dirty="0"/>
              <a:t>roztírání</a:t>
            </a:r>
          </a:p>
        </p:txBody>
      </p:sp>
      <p:sp>
        <p:nvSpPr>
          <p:cNvPr id="157" name="object 157"/>
          <p:cNvSpPr/>
          <p:nvPr/>
        </p:nvSpPr>
        <p:spPr>
          <a:xfrm>
            <a:off x="1566672" y="2176272"/>
            <a:ext cx="665988" cy="661415"/>
          </a:xfrm>
          <a:prstGeom prst="rect">
            <a:avLst/>
          </a:prstGeom>
          <a:blipFill>
            <a:blip r:embed="rId7" cstate="print"/>
            <a:stretch>
              <a:fillRect/>
            </a:stretch>
          </a:blipFill>
        </p:spPr>
        <p:txBody>
          <a:bodyPr wrap="square" lIns="0" tIns="0" rIns="0" bIns="0" rtlCol="0"/>
          <a:lstStyle/>
          <a:p>
            <a:endParaRPr dirty="0"/>
          </a:p>
        </p:txBody>
      </p:sp>
      <p:sp>
        <p:nvSpPr>
          <p:cNvPr id="158" name="object 158"/>
          <p:cNvSpPr/>
          <p:nvPr/>
        </p:nvSpPr>
        <p:spPr>
          <a:xfrm>
            <a:off x="307847" y="2761488"/>
            <a:ext cx="665988" cy="661415"/>
          </a:xfrm>
          <a:prstGeom prst="rect">
            <a:avLst/>
          </a:prstGeom>
          <a:blipFill>
            <a:blip r:embed="rId7" cstate="print"/>
            <a:stretch>
              <a:fillRect/>
            </a:stretch>
          </a:blipFill>
        </p:spPr>
        <p:txBody>
          <a:bodyPr wrap="square" lIns="0" tIns="0" rIns="0" bIns="0" rtlCol="0"/>
          <a:lstStyle/>
          <a:p>
            <a:endParaRPr dirty="0"/>
          </a:p>
        </p:txBody>
      </p:sp>
      <p:sp>
        <p:nvSpPr>
          <p:cNvPr id="159" name="object 159"/>
          <p:cNvSpPr txBox="1"/>
          <p:nvPr/>
        </p:nvSpPr>
        <p:spPr>
          <a:xfrm>
            <a:off x="457200" y="1143000"/>
            <a:ext cx="8305800" cy="2215991"/>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spc="15" dirty="0" smtClean="0">
                <a:solidFill>
                  <a:srgbClr val="FFFFFF"/>
                </a:solidFill>
                <a:latin typeface="Tahoma"/>
                <a:cs typeface="Tahoma"/>
              </a:rPr>
              <a:t>Roztírání </a:t>
            </a:r>
            <a:r>
              <a:rPr lang="cs-CZ" sz="2400" i="1" u="sng" dirty="0" smtClean="0">
                <a:solidFill>
                  <a:srgbClr val="FFFFFF"/>
                </a:solidFill>
                <a:latin typeface="Tahoma"/>
                <a:cs typeface="Tahoma"/>
              </a:rPr>
              <a:t>paravertebrálních svalů</a:t>
            </a:r>
            <a:r>
              <a:rPr lang="cs-CZ" sz="2400" i="1" u="sng" spc="-65" dirty="0" smtClean="0">
                <a:solidFill>
                  <a:srgbClr val="FFFFFF"/>
                </a:solidFill>
                <a:latin typeface="Tahoma"/>
                <a:cs typeface="Tahoma"/>
              </a:rPr>
              <a:t> </a:t>
            </a:r>
            <a:r>
              <a:rPr lang="cs-CZ" sz="2400" i="1" u="sng" dirty="0" smtClean="0">
                <a:solidFill>
                  <a:srgbClr val="FFFFFF"/>
                </a:solidFill>
                <a:latin typeface="Tahoma"/>
                <a:cs typeface="Tahoma"/>
              </a:rPr>
              <a:t>kotníky prstů </a:t>
            </a:r>
            <a:r>
              <a:rPr lang="cs-CZ" sz="2400" dirty="0" smtClean="0">
                <a:solidFill>
                  <a:srgbClr val="FFFFFF"/>
                </a:solidFill>
                <a:latin typeface="Tahoma"/>
                <a:cs typeface="Tahoma"/>
              </a:rPr>
              <a:t>– obě ruce sevřené do pěsti se položí prsty na paravertebrální svaly. Roztírání prsty se provádí do obou stran krátkými pohyby, přičemž pěsti se posouvají podél páteře kaudálně. V bederní oblasti v místě měkkých částí zmírňujeme tlak. Zápěstí obou rukou se může o sebe opírat.  </a:t>
            </a:r>
            <a:endParaRPr lang="cs-CZ" sz="2400" dirty="0">
              <a:solidFill>
                <a:srgbClr val="FFFFFF"/>
              </a:solidFill>
              <a:latin typeface="Tahoma"/>
              <a:cs typeface="Tahoma"/>
            </a:endParaRPr>
          </a:p>
        </p:txBody>
      </p:sp>
      <p:sp>
        <p:nvSpPr>
          <p:cNvPr id="160" name="object 160"/>
          <p:cNvSpPr/>
          <p:nvPr/>
        </p:nvSpPr>
        <p:spPr>
          <a:xfrm>
            <a:off x="2286000" y="3429000"/>
            <a:ext cx="5329174" cy="3233674"/>
          </a:xfrm>
          <a:prstGeom prst="rect">
            <a:avLst/>
          </a:prstGeom>
          <a:blipFill>
            <a:blip r:embed="rId8"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73579" y="286511"/>
            <a:ext cx="5236464" cy="899159"/>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6478523" y="286511"/>
            <a:ext cx="906779" cy="899159"/>
          </a:xfrm>
          <a:prstGeom prst="rect">
            <a:avLst/>
          </a:prstGeom>
          <a:blipFill>
            <a:blip r:embed="rId3" cstate="print"/>
            <a:stretch>
              <a:fillRect/>
            </a:stretch>
          </a:blipFill>
        </p:spPr>
        <p:txBody>
          <a:bodyPr wrap="square" lIns="0" tIns="0" rIns="0" bIns="0" rtlCol="0"/>
          <a:lstStyle/>
          <a:p>
            <a:endParaRPr dirty="0"/>
          </a:p>
        </p:txBody>
      </p:sp>
      <p:sp>
        <p:nvSpPr>
          <p:cNvPr id="4" name="object 4"/>
          <p:cNvSpPr txBox="1">
            <a:spLocks noGrp="1"/>
          </p:cNvSpPr>
          <p:nvPr>
            <p:ph type="ctrTitle"/>
          </p:nvPr>
        </p:nvSpPr>
        <p:spPr>
          <a:prstGeom prst="rect">
            <a:avLst/>
          </a:prstGeom>
        </p:spPr>
        <p:txBody>
          <a:bodyPr vert="horz" wrap="square" lIns="0" tIns="0" rIns="0" bIns="0" rtlCol="0">
            <a:spAutoFit/>
          </a:bodyPr>
          <a:lstStyle/>
          <a:p>
            <a:pPr marL="12700">
              <a:lnSpc>
                <a:spcPts val="5255"/>
              </a:lnSpc>
            </a:pPr>
            <a:r>
              <a:rPr dirty="0"/>
              <a:t>Vytírání a</a:t>
            </a:r>
            <a:r>
              <a:rPr spc="-105" dirty="0"/>
              <a:t> </a:t>
            </a:r>
            <a:r>
              <a:rPr dirty="0"/>
              <a:t>roztírání</a:t>
            </a:r>
          </a:p>
        </p:txBody>
      </p:sp>
      <p:sp>
        <p:nvSpPr>
          <p:cNvPr id="7" name="object 7"/>
          <p:cNvSpPr/>
          <p:nvPr/>
        </p:nvSpPr>
        <p:spPr>
          <a:xfrm>
            <a:off x="5873496" y="1615439"/>
            <a:ext cx="665988" cy="661415"/>
          </a:xfrm>
          <a:prstGeom prst="rect">
            <a:avLst/>
          </a:prstGeom>
          <a:blipFill>
            <a:blip r:embed="rId4" cstate="print"/>
            <a:stretch>
              <a:fillRect/>
            </a:stretch>
          </a:blipFill>
        </p:spPr>
        <p:txBody>
          <a:bodyPr wrap="square" lIns="0" tIns="0" rIns="0" bIns="0" rtlCol="0"/>
          <a:lstStyle/>
          <a:p>
            <a:endParaRPr dirty="0"/>
          </a:p>
        </p:txBody>
      </p:sp>
      <p:sp>
        <p:nvSpPr>
          <p:cNvPr id="8" name="object 8"/>
          <p:cNvSpPr/>
          <p:nvPr/>
        </p:nvSpPr>
        <p:spPr>
          <a:xfrm>
            <a:off x="307847" y="2200655"/>
            <a:ext cx="665988" cy="661415"/>
          </a:xfrm>
          <a:prstGeom prst="rect">
            <a:avLst/>
          </a:prstGeom>
          <a:blipFill>
            <a:blip r:embed="rId4" cstate="print"/>
            <a:stretch>
              <a:fillRect/>
            </a:stretch>
          </a:blipFill>
        </p:spPr>
        <p:txBody>
          <a:bodyPr wrap="square" lIns="0" tIns="0" rIns="0" bIns="0" rtlCol="0"/>
          <a:lstStyle/>
          <a:p>
            <a:endParaRPr dirty="0"/>
          </a:p>
        </p:txBody>
      </p:sp>
      <p:sp>
        <p:nvSpPr>
          <p:cNvPr id="9" name="object 9"/>
          <p:cNvSpPr txBox="1"/>
          <p:nvPr/>
        </p:nvSpPr>
        <p:spPr>
          <a:xfrm>
            <a:off x="457200" y="1219200"/>
            <a:ext cx="8382000" cy="1908215"/>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spc="20" dirty="0" smtClean="0">
                <a:solidFill>
                  <a:srgbClr val="FFFFFF"/>
                </a:solidFill>
                <a:latin typeface="Tahoma"/>
                <a:cs typeface="Tahoma"/>
              </a:rPr>
              <a:t>Podélné </a:t>
            </a:r>
            <a:r>
              <a:rPr lang="cs-CZ" sz="2400" i="1" u="sng" dirty="0" smtClean="0">
                <a:solidFill>
                  <a:srgbClr val="FFFFFF"/>
                </a:solidFill>
                <a:latin typeface="Tahoma"/>
                <a:cs typeface="Tahoma"/>
              </a:rPr>
              <a:t>vytření patkou</a:t>
            </a:r>
            <a:r>
              <a:rPr lang="cs-CZ" sz="2400" i="1" u="sng" spc="-40" dirty="0" smtClean="0">
                <a:solidFill>
                  <a:srgbClr val="FFFFFF"/>
                </a:solidFill>
                <a:latin typeface="Tahoma"/>
                <a:cs typeface="Tahoma"/>
              </a:rPr>
              <a:t> </a:t>
            </a:r>
            <a:r>
              <a:rPr lang="cs-CZ" sz="2400" i="1" u="sng" dirty="0" smtClean="0">
                <a:solidFill>
                  <a:srgbClr val="FFFFFF"/>
                </a:solidFill>
                <a:latin typeface="Tahoma"/>
                <a:cs typeface="Tahoma"/>
              </a:rPr>
              <a:t>dlaně </a:t>
            </a:r>
            <a:r>
              <a:rPr lang="cs-CZ" sz="2000" dirty="0" smtClean="0">
                <a:solidFill>
                  <a:srgbClr val="FFFFFF"/>
                </a:solidFill>
                <a:latin typeface="Tahoma"/>
                <a:cs typeface="Tahoma"/>
              </a:rPr>
              <a:t>– provádí se tahem obou patek dlaní podél páteře ve třech řadách vedle sebe od horní části </a:t>
            </a:r>
            <a:r>
              <a:rPr lang="cs-CZ" sz="2000" dirty="0" smtClean="0">
                <a:solidFill>
                  <a:srgbClr val="FFFFFF"/>
                </a:solidFill>
                <a:latin typeface="Tahoma"/>
                <a:cs typeface="Tahoma"/>
              </a:rPr>
              <a:t>páteře </a:t>
            </a:r>
            <a:r>
              <a:rPr lang="cs-CZ" sz="2000" dirty="0" smtClean="0">
                <a:solidFill>
                  <a:srgbClr val="FFFFFF"/>
                </a:solidFill>
                <a:latin typeface="Tahoma"/>
                <a:cs typeface="Tahoma"/>
              </a:rPr>
              <a:t>až po křížovou kost. Patka pěsti na začátku hmatu dolehne na svaly a na konci tahu se pružně vzdálí od povrchu. Při zpátečním pohybu dolehne opět na svaly</a:t>
            </a:r>
            <a:r>
              <a:rPr lang="cs-CZ" sz="2000" dirty="0">
                <a:solidFill>
                  <a:srgbClr val="FFFFFF"/>
                </a:solidFill>
                <a:latin typeface="Tahoma"/>
                <a:cs typeface="Tahoma"/>
              </a:rPr>
              <a:t>.</a:t>
            </a:r>
            <a:r>
              <a:rPr lang="cs-CZ" sz="2000" dirty="0" smtClean="0">
                <a:solidFill>
                  <a:srgbClr val="FFFFFF"/>
                </a:solidFill>
                <a:latin typeface="Tahoma"/>
                <a:cs typeface="Tahoma"/>
              </a:rPr>
              <a:t> Jde tedy o kombinaci tepání a vytírání. Hmat neděláme na měkkých částích trupu. Účinně se provádí v obou směrech. </a:t>
            </a:r>
            <a:endParaRPr sz="2000" dirty="0">
              <a:latin typeface="Tahoma"/>
              <a:cs typeface="Tahoma"/>
            </a:endParaRPr>
          </a:p>
        </p:txBody>
      </p:sp>
      <p:sp>
        <p:nvSpPr>
          <p:cNvPr id="10" name="object 10"/>
          <p:cNvSpPr/>
          <p:nvPr/>
        </p:nvSpPr>
        <p:spPr>
          <a:xfrm>
            <a:off x="1828800" y="3276600"/>
            <a:ext cx="5687949" cy="3440176"/>
          </a:xfrm>
          <a:prstGeom prst="rect">
            <a:avLst/>
          </a:prstGeom>
          <a:blipFill>
            <a:blip r:embed="rId5"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973579" y="286511"/>
            <a:ext cx="5236464" cy="899159"/>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6478523" y="286511"/>
            <a:ext cx="906779" cy="899159"/>
          </a:xfrm>
          <a:prstGeom prst="rect">
            <a:avLst/>
          </a:prstGeom>
          <a:blipFill>
            <a:blip r:embed="rId3" cstate="print"/>
            <a:stretch>
              <a:fillRect/>
            </a:stretch>
          </a:blipFill>
        </p:spPr>
        <p:txBody>
          <a:bodyPr wrap="square" lIns="0" tIns="0" rIns="0" bIns="0" rtlCol="0"/>
          <a:lstStyle/>
          <a:p>
            <a:endParaRPr dirty="0"/>
          </a:p>
        </p:txBody>
      </p:sp>
      <p:sp>
        <p:nvSpPr>
          <p:cNvPr id="4" name="object 4"/>
          <p:cNvSpPr txBox="1">
            <a:spLocks noGrp="1"/>
          </p:cNvSpPr>
          <p:nvPr>
            <p:ph type="ctrTitle"/>
          </p:nvPr>
        </p:nvSpPr>
        <p:spPr>
          <a:prstGeom prst="rect">
            <a:avLst/>
          </a:prstGeom>
        </p:spPr>
        <p:txBody>
          <a:bodyPr vert="horz" wrap="square" lIns="0" tIns="0" rIns="0" bIns="0" rtlCol="0">
            <a:spAutoFit/>
          </a:bodyPr>
          <a:lstStyle/>
          <a:p>
            <a:pPr marL="12700">
              <a:lnSpc>
                <a:spcPts val="5255"/>
              </a:lnSpc>
            </a:pPr>
            <a:r>
              <a:rPr dirty="0"/>
              <a:t>Vytírání a</a:t>
            </a:r>
            <a:r>
              <a:rPr spc="-105" dirty="0"/>
              <a:t> </a:t>
            </a:r>
            <a:r>
              <a:rPr dirty="0"/>
              <a:t>roztírání</a:t>
            </a:r>
          </a:p>
        </p:txBody>
      </p:sp>
      <p:sp>
        <p:nvSpPr>
          <p:cNvPr id="7" name="object 7"/>
          <p:cNvSpPr/>
          <p:nvPr/>
        </p:nvSpPr>
        <p:spPr>
          <a:xfrm>
            <a:off x="3549396" y="1760220"/>
            <a:ext cx="665988" cy="661415"/>
          </a:xfrm>
          <a:prstGeom prst="rect">
            <a:avLst/>
          </a:prstGeom>
          <a:blipFill>
            <a:blip r:embed="rId4" cstate="print"/>
            <a:stretch>
              <a:fillRect/>
            </a:stretch>
          </a:blipFill>
        </p:spPr>
        <p:txBody>
          <a:bodyPr wrap="square" lIns="0" tIns="0" rIns="0" bIns="0" rtlCol="0"/>
          <a:lstStyle/>
          <a:p>
            <a:endParaRPr dirty="0"/>
          </a:p>
        </p:txBody>
      </p:sp>
      <p:sp>
        <p:nvSpPr>
          <p:cNvPr id="8" name="object 8"/>
          <p:cNvSpPr/>
          <p:nvPr/>
        </p:nvSpPr>
        <p:spPr>
          <a:xfrm>
            <a:off x="234695" y="2345435"/>
            <a:ext cx="665988" cy="661415"/>
          </a:xfrm>
          <a:prstGeom prst="rect">
            <a:avLst/>
          </a:prstGeom>
          <a:blipFill>
            <a:blip r:embed="rId4" cstate="print"/>
            <a:stretch>
              <a:fillRect/>
            </a:stretch>
          </a:blipFill>
        </p:spPr>
        <p:txBody>
          <a:bodyPr wrap="square" lIns="0" tIns="0" rIns="0" bIns="0" rtlCol="0"/>
          <a:lstStyle/>
          <a:p>
            <a:endParaRPr dirty="0"/>
          </a:p>
        </p:txBody>
      </p:sp>
      <p:sp>
        <p:nvSpPr>
          <p:cNvPr id="9" name="object 9"/>
          <p:cNvSpPr txBox="1"/>
          <p:nvPr/>
        </p:nvSpPr>
        <p:spPr>
          <a:xfrm>
            <a:off x="457200" y="1295400"/>
            <a:ext cx="8305800" cy="2215991"/>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spc="15" dirty="0" smtClean="0">
                <a:solidFill>
                  <a:srgbClr val="FFFFFF"/>
                </a:solidFill>
                <a:latin typeface="Tahoma"/>
                <a:cs typeface="Tahoma"/>
              </a:rPr>
              <a:t>Hřebenový</a:t>
            </a:r>
            <a:r>
              <a:rPr lang="cs-CZ" sz="2400" i="1" u="sng" spc="-70" dirty="0" smtClean="0">
                <a:solidFill>
                  <a:srgbClr val="FFFFFF"/>
                </a:solidFill>
                <a:latin typeface="Tahoma"/>
                <a:cs typeface="Tahoma"/>
              </a:rPr>
              <a:t> </a:t>
            </a:r>
            <a:r>
              <a:rPr lang="cs-CZ" sz="2400" i="1" u="sng" dirty="0" smtClean="0">
                <a:solidFill>
                  <a:srgbClr val="FFFFFF"/>
                </a:solidFill>
                <a:latin typeface="Tahoma"/>
                <a:cs typeface="Tahoma"/>
              </a:rPr>
              <a:t>hmat </a:t>
            </a:r>
            <a:r>
              <a:rPr lang="cs-CZ" sz="2400" dirty="0" smtClean="0">
                <a:solidFill>
                  <a:srgbClr val="FFFFFF"/>
                </a:solidFill>
                <a:latin typeface="Tahoma"/>
                <a:cs typeface="Tahoma"/>
              </a:rPr>
              <a:t>– slouží na podélné vytření zad. Při pohybu podél páteře dolů se působí tlakem prstů obou rukou zavřených do pěsti. Směrem nahoru se působí tlakem patky dlaně. Hmat se provádí ve třech řadách, přičemž se vynechávají měkké části trupu. Pokud není zádové svalstvo dostatečně vyvinuté, hmat se nepoužívá.  </a:t>
            </a:r>
            <a:endParaRPr sz="2400" dirty="0">
              <a:latin typeface="Tahoma"/>
              <a:cs typeface="Tahoma"/>
            </a:endParaRPr>
          </a:p>
        </p:txBody>
      </p:sp>
      <p:sp>
        <p:nvSpPr>
          <p:cNvPr id="10" name="object 10"/>
          <p:cNvSpPr/>
          <p:nvPr/>
        </p:nvSpPr>
        <p:spPr>
          <a:xfrm>
            <a:off x="2209800" y="3581400"/>
            <a:ext cx="4824349" cy="2949575"/>
          </a:xfrm>
          <a:prstGeom prst="rect">
            <a:avLst/>
          </a:prstGeom>
          <a:blipFill>
            <a:blip r:embed="rId5"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273552" y="286511"/>
            <a:ext cx="2807207" cy="899159"/>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5349240" y="286511"/>
            <a:ext cx="906780" cy="899159"/>
          </a:xfrm>
          <a:prstGeom prst="rect">
            <a:avLst/>
          </a:prstGeom>
          <a:blipFill>
            <a:blip r:embed="rId3" cstate="print"/>
            <a:stretch>
              <a:fillRect/>
            </a:stretch>
          </a:blipFill>
        </p:spPr>
        <p:txBody>
          <a:bodyPr wrap="square" lIns="0" tIns="0" rIns="0" bIns="0" rtlCol="0"/>
          <a:lstStyle/>
          <a:p>
            <a:endParaRPr dirty="0"/>
          </a:p>
        </p:txBody>
      </p:sp>
      <p:sp>
        <p:nvSpPr>
          <p:cNvPr id="4" name="object 4"/>
          <p:cNvSpPr txBox="1">
            <a:spLocks noGrp="1"/>
          </p:cNvSpPr>
          <p:nvPr>
            <p:ph type="ctrTitle"/>
          </p:nvPr>
        </p:nvSpPr>
        <p:spPr>
          <a:prstGeom prst="rect">
            <a:avLst/>
          </a:prstGeom>
        </p:spPr>
        <p:txBody>
          <a:bodyPr vert="horz" wrap="square" lIns="0" tIns="0" rIns="0" bIns="0" rtlCol="0">
            <a:spAutoFit/>
          </a:bodyPr>
          <a:lstStyle/>
          <a:p>
            <a:pPr marL="1312545">
              <a:lnSpc>
                <a:spcPts val="5255"/>
              </a:lnSpc>
            </a:pPr>
            <a:r>
              <a:rPr dirty="0"/>
              <a:t>Hnětení</a:t>
            </a:r>
          </a:p>
        </p:txBody>
      </p:sp>
      <p:sp>
        <p:nvSpPr>
          <p:cNvPr id="7" name="object 7"/>
          <p:cNvSpPr/>
          <p:nvPr/>
        </p:nvSpPr>
        <p:spPr>
          <a:xfrm>
            <a:off x="3244595" y="1688592"/>
            <a:ext cx="665987" cy="661415"/>
          </a:xfrm>
          <a:prstGeom prst="rect">
            <a:avLst/>
          </a:prstGeom>
          <a:blipFill>
            <a:blip r:embed="rId4" cstate="print"/>
            <a:stretch>
              <a:fillRect/>
            </a:stretch>
          </a:blipFill>
        </p:spPr>
        <p:txBody>
          <a:bodyPr wrap="square" lIns="0" tIns="0" rIns="0" bIns="0" rtlCol="0"/>
          <a:lstStyle/>
          <a:p>
            <a:endParaRPr dirty="0"/>
          </a:p>
        </p:txBody>
      </p:sp>
      <p:sp>
        <p:nvSpPr>
          <p:cNvPr id="8" name="object 8"/>
          <p:cNvSpPr txBox="1"/>
          <p:nvPr/>
        </p:nvSpPr>
        <p:spPr>
          <a:xfrm>
            <a:off x="457200" y="1295400"/>
            <a:ext cx="8458200" cy="1107996"/>
          </a:xfrm>
          <a:prstGeom prst="rect">
            <a:avLst/>
          </a:prstGeom>
        </p:spPr>
        <p:txBody>
          <a:bodyPr vert="horz" wrap="square" lIns="0" tIns="0" rIns="0" bIns="0" rtlCol="0">
            <a:spAutoFit/>
          </a:bodyPr>
          <a:lstStyle/>
          <a:p>
            <a:pPr marL="12700">
              <a:lnSpc>
                <a:spcPct val="100000"/>
              </a:lnSpc>
              <a:buFont typeface="Wingdings" pitchFamily="2" charset="2"/>
              <a:buChar char="q"/>
            </a:pPr>
            <a:r>
              <a:rPr lang="cs-CZ" sz="2400" i="1" u="sng" spc="25" dirty="0" smtClean="0">
                <a:solidFill>
                  <a:srgbClr val="FFFFFF"/>
                </a:solidFill>
                <a:latin typeface="Tahoma"/>
                <a:cs typeface="Tahoma"/>
              </a:rPr>
              <a:t>Vlnivé</a:t>
            </a:r>
            <a:r>
              <a:rPr lang="cs-CZ" sz="2400" i="1" u="sng" spc="-70" dirty="0" smtClean="0">
                <a:solidFill>
                  <a:srgbClr val="FFFFFF"/>
                </a:solidFill>
                <a:latin typeface="Tahoma"/>
                <a:cs typeface="Tahoma"/>
              </a:rPr>
              <a:t> </a:t>
            </a:r>
            <a:r>
              <a:rPr lang="cs-CZ" sz="2400" i="1" u="sng" dirty="0" smtClean="0">
                <a:solidFill>
                  <a:srgbClr val="FFFFFF"/>
                </a:solidFill>
                <a:latin typeface="Tahoma"/>
                <a:cs typeface="Tahoma"/>
              </a:rPr>
              <a:t>hnětení </a:t>
            </a:r>
            <a:r>
              <a:rPr lang="cs-CZ" sz="2400" dirty="0" smtClean="0">
                <a:solidFill>
                  <a:srgbClr val="FFFFFF"/>
                </a:solidFill>
                <a:latin typeface="Tahoma"/>
                <a:cs typeface="Tahoma"/>
              </a:rPr>
              <a:t>– provádí se postupně dvěma rukama, ve dvou až třech řadách; v paravertebrální, skapulární a axilární čáře.</a:t>
            </a:r>
            <a:endParaRPr sz="2400" dirty="0">
              <a:latin typeface="Tahoma"/>
              <a:cs typeface="Tahoma"/>
            </a:endParaRPr>
          </a:p>
        </p:txBody>
      </p:sp>
      <p:sp>
        <p:nvSpPr>
          <p:cNvPr id="9" name="object 9"/>
          <p:cNvSpPr/>
          <p:nvPr/>
        </p:nvSpPr>
        <p:spPr>
          <a:xfrm>
            <a:off x="2057400" y="3124200"/>
            <a:ext cx="5040249" cy="3278124"/>
          </a:xfrm>
          <a:prstGeom prst="rect">
            <a:avLst/>
          </a:prstGeom>
          <a:blipFill>
            <a:blip r:embed="rId5" cstate="print"/>
            <a:stretch>
              <a:fillRect/>
            </a:stretch>
          </a:blipFill>
        </p:spPr>
        <p:txBody>
          <a:bodyPr wrap="square" lIns="0" tIns="0" rIns="0" bIns="0" rtlCol="0"/>
          <a:lstStyle/>
          <a:p>
            <a:endParaRP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TotalTime>
  <Words>653</Words>
  <Application>Microsoft Office PowerPoint</Application>
  <PresentationFormat>Předvádění na obrazovce (4:3)</PresentationFormat>
  <Paragraphs>34</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Office Theme</vt:lpstr>
      <vt:lpstr>Masáž zad</vt:lpstr>
      <vt:lpstr>Tření</vt:lpstr>
      <vt:lpstr>Vytírání a roztírání</vt:lpstr>
      <vt:lpstr>Vytírání a roztírání</vt:lpstr>
      <vt:lpstr>Vytírání a roztírání</vt:lpstr>
      <vt:lpstr>Vytírání a roztírání</vt:lpstr>
      <vt:lpstr>Vytírání a roztírání</vt:lpstr>
      <vt:lpstr>Vytírání a roztírání</vt:lpstr>
      <vt:lpstr>Hnětení</vt:lpstr>
      <vt:lpstr>Hnětení</vt:lpstr>
      <vt:lpstr>Tepání</vt:lpstr>
      <vt:lpstr>Tepání</vt:lpstr>
      <vt:lpstr>Chvění</vt:lpstr>
      <vt:lpstr>Děkuji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Masáž zad</dc:title>
  <dc:creator>uživatel Windows XP</dc:creator>
  <cp:lastModifiedBy>acer</cp:lastModifiedBy>
  <cp:revision>7</cp:revision>
  <dcterms:created xsi:type="dcterms:W3CDTF">2016-02-16T16:43:09Z</dcterms:created>
  <dcterms:modified xsi:type="dcterms:W3CDTF">2016-02-21T14:19:45Z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2012-11-22T00:00:00Z</vt:filetime>
  </property>
  <property fmtid="{D5CDD505-2E9C-101B-9397-08002B2CF9AE}" pid="3" name="Creator">
    <vt:lpwstr>Microsoft® Office PowerPoint® 2007</vt:lpwstr>
  </property>
  <property fmtid="{D5CDD505-2E9C-101B-9397-08002B2CF9AE}" pid="4" name="LastSaved">
    <vt:filetime>2016-02-16T00:00:00Z</vt:filetime>
  </property>
</Properties>
</file>