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75" r:id="rId6"/>
    <p:sldId id="259" r:id="rId7"/>
    <p:sldId id="260" r:id="rId8"/>
    <p:sldId id="261" r:id="rId9"/>
    <p:sldId id="262" r:id="rId10"/>
    <p:sldId id="263" r:id="rId11"/>
    <p:sldId id="279" r:id="rId12"/>
    <p:sldId id="277" r:id="rId13"/>
    <p:sldId id="278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8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5E25EC-A4F6-43B8-8B76-51B4BD38906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39B1D9B-F385-4402-BBF8-F16A108C5E1C}">
      <dgm:prSet/>
      <dgm:spPr/>
      <dgm:t>
        <a:bodyPr/>
        <a:lstStyle/>
        <a:p>
          <a:r>
            <a:rPr lang="cs-CZ"/>
            <a:t>samostatné onemocnění se známou etiologií (Hp) a patogenézou </a:t>
          </a:r>
          <a:endParaRPr lang="en-US"/>
        </a:p>
      </dgm:t>
    </dgm:pt>
    <dgm:pt modelId="{F7591C32-B20B-4B7E-B3AF-A8E30E9663B6}" type="parTrans" cxnId="{E21C341A-A521-48EB-9865-51D5FBC6EC73}">
      <dgm:prSet/>
      <dgm:spPr/>
      <dgm:t>
        <a:bodyPr/>
        <a:lstStyle/>
        <a:p>
          <a:endParaRPr lang="en-US"/>
        </a:p>
      </dgm:t>
    </dgm:pt>
    <dgm:pt modelId="{4EC5A6A0-70CD-4CA6-9B6E-82CA7663EA8B}" type="sibTrans" cxnId="{E21C341A-A521-48EB-9865-51D5FBC6EC73}">
      <dgm:prSet/>
      <dgm:spPr/>
      <dgm:t>
        <a:bodyPr/>
        <a:lstStyle/>
        <a:p>
          <a:endParaRPr lang="en-US"/>
        </a:p>
      </dgm:t>
    </dgm:pt>
    <dgm:pt modelId="{B56F88FD-26DC-43F7-93D1-92ED622AC295}">
      <dgm:prSet/>
      <dgm:spPr/>
      <dgm:t>
        <a:bodyPr/>
        <a:lstStyle/>
        <a:p>
          <a:r>
            <a:rPr lang="cs-CZ"/>
            <a:t>chronický, recidivující průběh</a:t>
          </a:r>
          <a:endParaRPr lang="en-US"/>
        </a:p>
      </dgm:t>
    </dgm:pt>
    <dgm:pt modelId="{F8BD9E2B-B6A5-4349-8D87-87537AFBDB3F}" type="parTrans" cxnId="{C1929956-D051-4843-9F90-A9292575C4E7}">
      <dgm:prSet/>
      <dgm:spPr/>
      <dgm:t>
        <a:bodyPr/>
        <a:lstStyle/>
        <a:p>
          <a:endParaRPr lang="en-US"/>
        </a:p>
      </dgm:t>
    </dgm:pt>
    <dgm:pt modelId="{1518A45F-1917-4E51-A04A-0F2D09943054}" type="sibTrans" cxnId="{C1929956-D051-4843-9F90-A9292575C4E7}">
      <dgm:prSet/>
      <dgm:spPr/>
      <dgm:t>
        <a:bodyPr/>
        <a:lstStyle/>
        <a:p>
          <a:endParaRPr lang="en-US"/>
        </a:p>
      </dgm:t>
    </dgm:pt>
    <dgm:pt modelId="{9E1C211A-A2E3-4209-9B48-6267D2AB64C5}">
      <dgm:prSet/>
      <dgm:spPr/>
      <dgm:t>
        <a:bodyPr/>
        <a:lstStyle/>
        <a:p>
          <a:r>
            <a:rPr lang="cs-CZ"/>
            <a:t>typická klinická symptomatologie a komplikace</a:t>
          </a:r>
          <a:endParaRPr lang="en-US"/>
        </a:p>
      </dgm:t>
    </dgm:pt>
    <dgm:pt modelId="{6CBEFF5E-BA2C-421C-9D7D-302DE51519DF}" type="parTrans" cxnId="{5D7E061C-7831-4673-A338-A5D6A8226F23}">
      <dgm:prSet/>
      <dgm:spPr/>
      <dgm:t>
        <a:bodyPr/>
        <a:lstStyle/>
        <a:p>
          <a:endParaRPr lang="en-US"/>
        </a:p>
      </dgm:t>
    </dgm:pt>
    <dgm:pt modelId="{BA186ED9-4BA6-4275-B8C5-2361B81D0E90}" type="sibTrans" cxnId="{5D7E061C-7831-4673-A338-A5D6A8226F23}">
      <dgm:prSet/>
      <dgm:spPr/>
      <dgm:t>
        <a:bodyPr/>
        <a:lstStyle/>
        <a:p>
          <a:endParaRPr lang="en-US"/>
        </a:p>
      </dgm:t>
    </dgm:pt>
    <dgm:pt modelId="{32A16C7E-7D59-47D8-A7B4-6A28424157E2}" type="pres">
      <dgm:prSet presAssocID="{755E25EC-A4F6-43B8-8B76-51B4BD3890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5C3AAD8-7A76-4DE9-BDD2-4AB7B1CDB906}" type="pres">
      <dgm:prSet presAssocID="{639B1D9B-F385-4402-BBF8-F16A108C5E1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94B7D7-A697-4210-B88C-4AC15CCA91AE}" type="pres">
      <dgm:prSet presAssocID="{4EC5A6A0-70CD-4CA6-9B6E-82CA7663EA8B}" presName="spacer" presStyleCnt="0"/>
      <dgm:spPr/>
    </dgm:pt>
    <dgm:pt modelId="{3D86A8BB-1061-4BDD-BB11-38EF7C926A94}" type="pres">
      <dgm:prSet presAssocID="{B56F88FD-26DC-43F7-93D1-92ED622AC29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D0AEDB-04C5-41D9-9C53-03C6EA513556}" type="pres">
      <dgm:prSet presAssocID="{1518A45F-1917-4E51-A04A-0F2D09943054}" presName="spacer" presStyleCnt="0"/>
      <dgm:spPr/>
    </dgm:pt>
    <dgm:pt modelId="{4DC485BF-9605-4228-8075-A3696558A51A}" type="pres">
      <dgm:prSet presAssocID="{9E1C211A-A2E3-4209-9B48-6267D2AB64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F66B84-FE6D-4F9E-9BAF-EA8C1479BE34}" type="presOf" srcId="{755E25EC-A4F6-43B8-8B76-51B4BD389065}" destId="{32A16C7E-7D59-47D8-A7B4-6A28424157E2}" srcOrd="0" destOrd="0" presId="urn:microsoft.com/office/officeart/2005/8/layout/vList2"/>
    <dgm:cxn modelId="{511EC13B-05A7-458B-8FB7-7B8C38BA4810}" type="presOf" srcId="{639B1D9B-F385-4402-BBF8-F16A108C5E1C}" destId="{75C3AAD8-7A76-4DE9-BDD2-4AB7B1CDB906}" srcOrd="0" destOrd="0" presId="urn:microsoft.com/office/officeart/2005/8/layout/vList2"/>
    <dgm:cxn modelId="{C1929956-D051-4843-9F90-A9292575C4E7}" srcId="{755E25EC-A4F6-43B8-8B76-51B4BD389065}" destId="{B56F88FD-26DC-43F7-93D1-92ED622AC295}" srcOrd="1" destOrd="0" parTransId="{F8BD9E2B-B6A5-4349-8D87-87537AFBDB3F}" sibTransId="{1518A45F-1917-4E51-A04A-0F2D09943054}"/>
    <dgm:cxn modelId="{5D7E061C-7831-4673-A338-A5D6A8226F23}" srcId="{755E25EC-A4F6-43B8-8B76-51B4BD389065}" destId="{9E1C211A-A2E3-4209-9B48-6267D2AB64C5}" srcOrd="2" destOrd="0" parTransId="{6CBEFF5E-BA2C-421C-9D7D-302DE51519DF}" sibTransId="{BA186ED9-4BA6-4275-B8C5-2361B81D0E90}"/>
    <dgm:cxn modelId="{107DBE89-1FF7-42A8-BC7E-12FA784084D5}" type="presOf" srcId="{9E1C211A-A2E3-4209-9B48-6267D2AB64C5}" destId="{4DC485BF-9605-4228-8075-A3696558A51A}" srcOrd="0" destOrd="0" presId="urn:microsoft.com/office/officeart/2005/8/layout/vList2"/>
    <dgm:cxn modelId="{FFE209A8-D87A-4DCA-B50A-29E78632F94B}" type="presOf" srcId="{B56F88FD-26DC-43F7-93D1-92ED622AC295}" destId="{3D86A8BB-1061-4BDD-BB11-38EF7C926A94}" srcOrd="0" destOrd="0" presId="urn:microsoft.com/office/officeart/2005/8/layout/vList2"/>
    <dgm:cxn modelId="{E21C341A-A521-48EB-9865-51D5FBC6EC73}" srcId="{755E25EC-A4F6-43B8-8B76-51B4BD389065}" destId="{639B1D9B-F385-4402-BBF8-F16A108C5E1C}" srcOrd="0" destOrd="0" parTransId="{F7591C32-B20B-4B7E-B3AF-A8E30E9663B6}" sibTransId="{4EC5A6A0-70CD-4CA6-9B6E-82CA7663EA8B}"/>
    <dgm:cxn modelId="{39813E5F-C58F-4C7C-8AC3-D46A5380BFD2}" type="presParOf" srcId="{32A16C7E-7D59-47D8-A7B4-6A28424157E2}" destId="{75C3AAD8-7A76-4DE9-BDD2-4AB7B1CDB906}" srcOrd="0" destOrd="0" presId="urn:microsoft.com/office/officeart/2005/8/layout/vList2"/>
    <dgm:cxn modelId="{5FAD131F-A90C-4586-ADFB-1207353F0DE1}" type="presParOf" srcId="{32A16C7E-7D59-47D8-A7B4-6A28424157E2}" destId="{4494B7D7-A697-4210-B88C-4AC15CCA91AE}" srcOrd="1" destOrd="0" presId="urn:microsoft.com/office/officeart/2005/8/layout/vList2"/>
    <dgm:cxn modelId="{9F3F7631-CA7B-40C4-AA3F-D6EB3E91C669}" type="presParOf" srcId="{32A16C7E-7D59-47D8-A7B4-6A28424157E2}" destId="{3D86A8BB-1061-4BDD-BB11-38EF7C926A94}" srcOrd="2" destOrd="0" presId="urn:microsoft.com/office/officeart/2005/8/layout/vList2"/>
    <dgm:cxn modelId="{72775BCA-268F-42E7-BD8B-60827575433F}" type="presParOf" srcId="{32A16C7E-7D59-47D8-A7B4-6A28424157E2}" destId="{10D0AEDB-04C5-41D9-9C53-03C6EA513556}" srcOrd="3" destOrd="0" presId="urn:microsoft.com/office/officeart/2005/8/layout/vList2"/>
    <dgm:cxn modelId="{212151EC-315A-418D-B1C2-238330931816}" type="presParOf" srcId="{32A16C7E-7D59-47D8-A7B4-6A28424157E2}" destId="{4DC485BF-9605-4228-8075-A3696558A5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83D13A-CB92-4084-8106-95041DF2520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5F8C359-81A1-49AE-84D4-80B2E5411982}">
      <dgm:prSet/>
      <dgm:spPr/>
      <dgm:t>
        <a:bodyPr/>
        <a:lstStyle/>
        <a:p>
          <a:r>
            <a:rPr lang="cs-CZ"/>
            <a:t>anatomické složení </a:t>
          </a:r>
          <a:endParaRPr lang="en-US"/>
        </a:p>
      </dgm:t>
    </dgm:pt>
    <dgm:pt modelId="{2B3260D1-694E-4495-AC5E-0A790CB19736}" type="parTrans" cxnId="{034FDD6A-DCE5-4D85-BDB6-054E3228A53F}">
      <dgm:prSet/>
      <dgm:spPr/>
      <dgm:t>
        <a:bodyPr/>
        <a:lstStyle/>
        <a:p>
          <a:endParaRPr lang="en-US"/>
        </a:p>
      </dgm:t>
    </dgm:pt>
    <dgm:pt modelId="{48D0A267-5E4A-4630-9F1F-6F2F022E440F}" type="sibTrans" cxnId="{034FDD6A-DCE5-4D85-BDB6-054E3228A53F}">
      <dgm:prSet/>
      <dgm:spPr/>
      <dgm:t>
        <a:bodyPr/>
        <a:lstStyle/>
        <a:p>
          <a:endParaRPr lang="en-US"/>
        </a:p>
      </dgm:t>
    </dgm:pt>
    <dgm:pt modelId="{49F1EC65-C8D4-495E-ABF6-7001D4547313}">
      <dgm:prSet/>
      <dgm:spPr/>
      <dgm:t>
        <a:bodyPr/>
        <a:lstStyle/>
        <a:p>
          <a:r>
            <a:rPr lang="cs-CZ"/>
            <a:t>žaludeční hlen</a:t>
          </a:r>
          <a:endParaRPr lang="en-US"/>
        </a:p>
      </dgm:t>
    </dgm:pt>
    <dgm:pt modelId="{B05613E1-B053-43F8-920A-A11C336D3E5D}" type="parTrans" cxnId="{1686C6D9-251E-4868-85BF-EF250A00C97C}">
      <dgm:prSet/>
      <dgm:spPr/>
      <dgm:t>
        <a:bodyPr/>
        <a:lstStyle/>
        <a:p>
          <a:endParaRPr lang="en-US"/>
        </a:p>
      </dgm:t>
    </dgm:pt>
    <dgm:pt modelId="{E5F8AAF3-C316-494E-876C-B0A5FA27431C}" type="sibTrans" cxnId="{1686C6D9-251E-4868-85BF-EF250A00C97C}">
      <dgm:prSet/>
      <dgm:spPr/>
      <dgm:t>
        <a:bodyPr/>
        <a:lstStyle/>
        <a:p>
          <a:endParaRPr lang="en-US"/>
        </a:p>
      </dgm:t>
    </dgm:pt>
    <dgm:pt modelId="{93A3564D-9EAC-4950-BFA6-B94806DC3D3B}">
      <dgm:prSet/>
      <dgm:spPr/>
      <dgm:t>
        <a:bodyPr/>
        <a:lstStyle/>
        <a:p>
          <a:r>
            <a:rPr lang="cs-CZ"/>
            <a:t>bikarbonátová sekrece</a:t>
          </a:r>
          <a:endParaRPr lang="en-US"/>
        </a:p>
      </dgm:t>
    </dgm:pt>
    <dgm:pt modelId="{000B0DA8-61E9-4745-91E6-D5C2070E5A0A}" type="parTrans" cxnId="{6ACDA2DA-3FCA-47A2-8160-3D587854F087}">
      <dgm:prSet/>
      <dgm:spPr/>
      <dgm:t>
        <a:bodyPr/>
        <a:lstStyle/>
        <a:p>
          <a:endParaRPr lang="en-US"/>
        </a:p>
      </dgm:t>
    </dgm:pt>
    <dgm:pt modelId="{B312E7F7-D75D-4106-8031-59A91252F19B}" type="sibTrans" cxnId="{6ACDA2DA-3FCA-47A2-8160-3D587854F087}">
      <dgm:prSet/>
      <dgm:spPr/>
      <dgm:t>
        <a:bodyPr/>
        <a:lstStyle/>
        <a:p>
          <a:endParaRPr lang="en-US"/>
        </a:p>
      </dgm:t>
    </dgm:pt>
    <dgm:pt modelId="{FABB3ACA-6D84-41A4-BFE2-7B4880DA6143}">
      <dgm:prSet/>
      <dgm:spPr/>
      <dgm:t>
        <a:bodyPr/>
        <a:lstStyle/>
        <a:p>
          <a:r>
            <a:rPr lang="cs-CZ"/>
            <a:t>alkalický proud</a:t>
          </a:r>
          <a:endParaRPr lang="en-US"/>
        </a:p>
      </dgm:t>
    </dgm:pt>
    <dgm:pt modelId="{756936C1-D545-4726-9FBC-72EF1F63E268}" type="parTrans" cxnId="{CFF02C04-EABA-4182-8CC3-5EC6988339E9}">
      <dgm:prSet/>
      <dgm:spPr/>
      <dgm:t>
        <a:bodyPr/>
        <a:lstStyle/>
        <a:p>
          <a:endParaRPr lang="en-US"/>
        </a:p>
      </dgm:t>
    </dgm:pt>
    <dgm:pt modelId="{CD18313A-07DB-4F83-AA89-A2570E0FF568}" type="sibTrans" cxnId="{CFF02C04-EABA-4182-8CC3-5EC6988339E9}">
      <dgm:prSet/>
      <dgm:spPr/>
      <dgm:t>
        <a:bodyPr/>
        <a:lstStyle/>
        <a:p>
          <a:endParaRPr lang="en-US"/>
        </a:p>
      </dgm:t>
    </dgm:pt>
    <dgm:pt modelId="{684DB0F8-836C-43FB-B4BE-E0FF053E170E}">
      <dgm:prSet/>
      <dgm:spPr/>
      <dgm:t>
        <a:bodyPr/>
        <a:lstStyle/>
        <a:p>
          <a:r>
            <a:rPr lang="cs-CZ"/>
            <a:t>aktivní iontový přenos</a:t>
          </a:r>
          <a:endParaRPr lang="en-US"/>
        </a:p>
      </dgm:t>
    </dgm:pt>
    <dgm:pt modelId="{9E1F1979-7C46-4D32-8532-D8B5E1AFAD92}" type="parTrans" cxnId="{4E679B08-BA2F-4BC3-8464-0D1CEE4E55E2}">
      <dgm:prSet/>
      <dgm:spPr/>
      <dgm:t>
        <a:bodyPr/>
        <a:lstStyle/>
        <a:p>
          <a:endParaRPr lang="en-US"/>
        </a:p>
      </dgm:t>
    </dgm:pt>
    <dgm:pt modelId="{EAE8EC34-DD29-4675-AA3C-BA4B68DD100C}" type="sibTrans" cxnId="{4E679B08-BA2F-4BC3-8464-0D1CEE4E55E2}">
      <dgm:prSet/>
      <dgm:spPr/>
      <dgm:t>
        <a:bodyPr/>
        <a:lstStyle/>
        <a:p>
          <a:endParaRPr lang="en-US"/>
        </a:p>
      </dgm:t>
    </dgm:pt>
    <dgm:pt modelId="{9A422CC0-CCF4-4B24-840C-960F762A0B45}">
      <dgm:prSet/>
      <dgm:spPr/>
      <dgm:t>
        <a:bodyPr/>
        <a:lstStyle/>
        <a:p>
          <a:r>
            <a:rPr lang="cs-CZ"/>
            <a:t>vliv makro a mikrocirkulace</a:t>
          </a:r>
          <a:endParaRPr lang="en-US"/>
        </a:p>
      </dgm:t>
    </dgm:pt>
    <dgm:pt modelId="{AC2FE674-B31F-41F2-84FC-FF311BFFC1CA}" type="parTrans" cxnId="{D32C2FE1-48E6-4672-9232-BBF497F90C67}">
      <dgm:prSet/>
      <dgm:spPr/>
      <dgm:t>
        <a:bodyPr/>
        <a:lstStyle/>
        <a:p>
          <a:endParaRPr lang="en-US"/>
        </a:p>
      </dgm:t>
    </dgm:pt>
    <dgm:pt modelId="{D0AB6BDD-1947-4FF4-824C-E341C6489B1B}" type="sibTrans" cxnId="{D32C2FE1-48E6-4672-9232-BBF497F90C67}">
      <dgm:prSet/>
      <dgm:spPr/>
      <dgm:t>
        <a:bodyPr/>
        <a:lstStyle/>
        <a:p>
          <a:endParaRPr lang="en-US"/>
        </a:p>
      </dgm:t>
    </dgm:pt>
    <dgm:pt modelId="{08013FDC-5CB3-4DDA-A206-7AF89C3FCDD9}">
      <dgm:prSet/>
      <dgm:spPr/>
      <dgm:t>
        <a:bodyPr/>
        <a:lstStyle/>
        <a:p>
          <a:r>
            <a:rPr lang="cs-CZ"/>
            <a:t>prostaglandiny</a:t>
          </a:r>
          <a:endParaRPr lang="en-US"/>
        </a:p>
      </dgm:t>
    </dgm:pt>
    <dgm:pt modelId="{C88F3A56-DD59-4B4D-BB3E-30DF62A601B4}" type="parTrans" cxnId="{4EFD434B-4AA2-4000-952C-12E4EEF3B6F3}">
      <dgm:prSet/>
      <dgm:spPr/>
      <dgm:t>
        <a:bodyPr/>
        <a:lstStyle/>
        <a:p>
          <a:endParaRPr lang="en-US"/>
        </a:p>
      </dgm:t>
    </dgm:pt>
    <dgm:pt modelId="{23A93F54-4C67-475F-A5D6-43A95B93CB2D}" type="sibTrans" cxnId="{4EFD434B-4AA2-4000-952C-12E4EEF3B6F3}">
      <dgm:prSet/>
      <dgm:spPr/>
      <dgm:t>
        <a:bodyPr/>
        <a:lstStyle/>
        <a:p>
          <a:endParaRPr lang="en-US"/>
        </a:p>
      </dgm:t>
    </dgm:pt>
    <dgm:pt modelId="{EB420C73-CC1B-4C09-A5EB-43FEE0779280}" type="pres">
      <dgm:prSet presAssocID="{9483D13A-CB92-4084-8106-95041DF252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7FE9EB4-288F-48DC-85FC-75D8E9DD835A}" type="pres">
      <dgm:prSet presAssocID="{55F8C359-81A1-49AE-84D4-80B2E5411982}" presName="parentLin" presStyleCnt="0"/>
      <dgm:spPr/>
    </dgm:pt>
    <dgm:pt modelId="{4DBD6BDA-9E97-4F9E-9DF9-313950A20C94}" type="pres">
      <dgm:prSet presAssocID="{55F8C359-81A1-49AE-84D4-80B2E5411982}" presName="parentLeftMargin" presStyleLbl="node1" presStyleIdx="0" presStyleCnt="7"/>
      <dgm:spPr/>
      <dgm:t>
        <a:bodyPr/>
        <a:lstStyle/>
        <a:p>
          <a:endParaRPr lang="cs-CZ"/>
        </a:p>
      </dgm:t>
    </dgm:pt>
    <dgm:pt modelId="{FC8C1A15-6420-49C5-A332-F077779A3098}" type="pres">
      <dgm:prSet presAssocID="{55F8C359-81A1-49AE-84D4-80B2E541198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D18F02-4A65-44CC-AF21-655FD6810994}" type="pres">
      <dgm:prSet presAssocID="{55F8C359-81A1-49AE-84D4-80B2E5411982}" presName="negativeSpace" presStyleCnt="0"/>
      <dgm:spPr/>
    </dgm:pt>
    <dgm:pt modelId="{1B509EC5-92D1-4C1D-B610-BFEC05DAF9DA}" type="pres">
      <dgm:prSet presAssocID="{55F8C359-81A1-49AE-84D4-80B2E5411982}" presName="childText" presStyleLbl="conFgAcc1" presStyleIdx="0" presStyleCnt="7">
        <dgm:presLayoutVars>
          <dgm:bulletEnabled val="1"/>
        </dgm:presLayoutVars>
      </dgm:prSet>
      <dgm:spPr/>
    </dgm:pt>
    <dgm:pt modelId="{11F67140-3995-4BAE-AC6E-B0F15D7D0F71}" type="pres">
      <dgm:prSet presAssocID="{48D0A267-5E4A-4630-9F1F-6F2F022E440F}" presName="spaceBetweenRectangles" presStyleCnt="0"/>
      <dgm:spPr/>
    </dgm:pt>
    <dgm:pt modelId="{E2FE7FE4-2603-4820-8CFB-D4E60E09E5C8}" type="pres">
      <dgm:prSet presAssocID="{49F1EC65-C8D4-495E-ABF6-7001D4547313}" presName="parentLin" presStyleCnt="0"/>
      <dgm:spPr/>
    </dgm:pt>
    <dgm:pt modelId="{07CA5F91-EA35-40F5-BEDB-FA2522E7A1E7}" type="pres">
      <dgm:prSet presAssocID="{49F1EC65-C8D4-495E-ABF6-7001D4547313}" presName="parentLeftMargin" presStyleLbl="node1" presStyleIdx="0" presStyleCnt="7"/>
      <dgm:spPr/>
      <dgm:t>
        <a:bodyPr/>
        <a:lstStyle/>
        <a:p>
          <a:endParaRPr lang="cs-CZ"/>
        </a:p>
      </dgm:t>
    </dgm:pt>
    <dgm:pt modelId="{B58EDB3C-F13B-424B-B799-D70E33240E1E}" type="pres">
      <dgm:prSet presAssocID="{49F1EC65-C8D4-495E-ABF6-7001D454731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657359-7125-4041-B98D-BCDA1D7BB179}" type="pres">
      <dgm:prSet presAssocID="{49F1EC65-C8D4-495E-ABF6-7001D4547313}" presName="negativeSpace" presStyleCnt="0"/>
      <dgm:spPr/>
    </dgm:pt>
    <dgm:pt modelId="{53393375-4119-4559-B21F-4C9AB6D6A9AE}" type="pres">
      <dgm:prSet presAssocID="{49F1EC65-C8D4-495E-ABF6-7001D4547313}" presName="childText" presStyleLbl="conFgAcc1" presStyleIdx="1" presStyleCnt="7">
        <dgm:presLayoutVars>
          <dgm:bulletEnabled val="1"/>
        </dgm:presLayoutVars>
      </dgm:prSet>
      <dgm:spPr/>
    </dgm:pt>
    <dgm:pt modelId="{9469041B-B831-46E3-9C42-6270B69327C1}" type="pres">
      <dgm:prSet presAssocID="{E5F8AAF3-C316-494E-876C-B0A5FA27431C}" presName="spaceBetweenRectangles" presStyleCnt="0"/>
      <dgm:spPr/>
    </dgm:pt>
    <dgm:pt modelId="{065732D6-01FC-4E61-9D85-7CB7443605E1}" type="pres">
      <dgm:prSet presAssocID="{93A3564D-9EAC-4950-BFA6-B94806DC3D3B}" presName="parentLin" presStyleCnt="0"/>
      <dgm:spPr/>
    </dgm:pt>
    <dgm:pt modelId="{B5F4FE9E-C3DC-49CE-B6D9-73BB11918FB5}" type="pres">
      <dgm:prSet presAssocID="{93A3564D-9EAC-4950-BFA6-B94806DC3D3B}" presName="parentLeftMargin" presStyleLbl="node1" presStyleIdx="1" presStyleCnt="7"/>
      <dgm:spPr/>
      <dgm:t>
        <a:bodyPr/>
        <a:lstStyle/>
        <a:p>
          <a:endParaRPr lang="cs-CZ"/>
        </a:p>
      </dgm:t>
    </dgm:pt>
    <dgm:pt modelId="{20A3D17A-0995-4D50-B019-D27B82045C94}" type="pres">
      <dgm:prSet presAssocID="{93A3564D-9EAC-4950-BFA6-B94806DC3D3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9892B1-D3C1-40D3-B0A4-A5B627FB8299}" type="pres">
      <dgm:prSet presAssocID="{93A3564D-9EAC-4950-BFA6-B94806DC3D3B}" presName="negativeSpace" presStyleCnt="0"/>
      <dgm:spPr/>
    </dgm:pt>
    <dgm:pt modelId="{C457ACB1-13A6-4C98-A48B-5770A6CFB3A2}" type="pres">
      <dgm:prSet presAssocID="{93A3564D-9EAC-4950-BFA6-B94806DC3D3B}" presName="childText" presStyleLbl="conFgAcc1" presStyleIdx="2" presStyleCnt="7">
        <dgm:presLayoutVars>
          <dgm:bulletEnabled val="1"/>
        </dgm:presLayoutVars>
      </dgm:prSet>
      <dgm:spPr/>
    </dgm:pt>
    <dgm:pt modelId="{D43759AF-53F0-48DA-90CD-293FEABAB8A2}" type="pres">
      <dgm:prSet presAssocID="{B312E7F7-D75D-4106-8031-59A91252F19B}" presName="spaceBetweenRectangles" presStyleCnt="0"/>
      <dgm:spPr/>
    </dgm:pt>
    <dgm:pt modelId="{63EC5418-3D50-4E50-AF30-C374A0E0D3F6}" type="pres">
      <dgm:prSet presAssocID="{FABB3ACA-6D84-41A4-BFE2-7B4880DA6143}" presName="parentLin" presStyleCnt="0"/>
      <dgm:spPr/>
    </dgm:pt>
    <dgm:pt modelId="{F3E670A4-9C26-4F89-8A8F-89940C3F0DB2}" type="pres">
      <dgm:prSet presAssocID="{FABB3ACA-6D84-41A4-BFE2-7B4880DA6143}" presName="parentLeftMargin" presStyleLbl="node1" presStyleIdx="2" presStyleCnt="7"/>
      <dgm:spPr/>
      <dgm:t>
        <a:bodyPr/>
        <a:lstStyle/>
        <a:p>
          <a:endParaRPr lang="cs-CZ"/>
        </a:p>
      </dgm:t>
    </dgm:pt>
    <dgm:pt modelId="{AD4DD7E7-A004-4329-A13D-8640ED6902E1}" type="pres">
      <dgm:prSet presAssocID="{FABB3ACA-6D84-41A4-BFE2-7B4880DA614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18280C-8B3D-4166-8316-439455F2FC49}" type="pres">
      <dgm:prSet presAssocID="{FABB3ACA-6D84-41A4-BFE2-7B4880DA6143}" presName="negativeSpace" presStyleCnt="0"/>
      <dgm:spPr/>
    </dgm:pt>
    <dgm:pt modelId="{D26B9074-9356-4259-BF64-F4DA7E664944}" type="pres">
      <dgm:prSet presAssocID="{FABB3ACA-6D84-41A4-BFE2-7B4880DA6143}" presName="childText" presStyleLbl="conFgAcc1" presStyleIdx="3" presStyleCnt="7">
        <dgm:presLayoutVars>
          <dgm:bulletEnabled val="1"/>
        </dgm:presLayoutVars>
      </dgm:prSet>
      <dgm:spPr/>
    </dgm:pt>
    <dgm:pt modelId="{4A6E6991-D5C9-4A5A-A90B-FA8F8A4DCAFD}" type="pres">
      <dgm:prSet presAssocID="{CD18313A-07DB-4F83-AA89-A2570E0FF568}" presName="spaceBetweenRectangles" presStyleCnt="0"/>
      <dgm:spPr/>
    </dgm:pt>
    <dgm:pt modelId="{A1466E2C-C213-45C2-8613-53DFBC57D892}" type="pres">
      <dgm:prSet presAssocID="{684DB0F8-836C-43FB-B4BE-E0FF053E170E}" presName="parentLin" presStyleCnt="0"/>
      <dgm:spPr/>
    </dgm:pt>
    <dgm:pt modelId="{10A11199-9B14-4B21-9F88-FD7EC99FC176}" type="pres">
      <dgm:prSet presAssocID="{684DB0F8-836C-43FB-B4BE-E0FF053E170E}" presName="parentLeftMargin" presStyleLbl="node1" presStyleIdx="3" presStyleCnt="7"/>
      <dgm:spPr/>
      <dgm:t>
        <a:bodyPr/>
        <a:lstStyle/>
        <a:p>
          <a:endParaRPr lang="cs-CZ"/>
        </a:p>
      </dgm:t>
    </dgm:pt>
    <dgm:pt modelId="{BCAFCDE8-0B3C-44C1-B37B-2ABA97ED0B1C}" type="pres">
      <dgm:prSet presAssocID="{684DB0F8-836C-43FB-B4BE-E0FF053E170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B67F43-E721-41DD-8649-C894C189EAA0}" type="pres">
      <dgm:prSet presAssocID="{684DB0F8-836C-43FB-B4BE-E0FF053E170E}" presName="negativeSpace" presStyleCnt="0"/>
      <dgm:spPr/>
    </dgm:pt>
    <dgm:pt modelId="{CF445D30-89C4-406D-9120-1DCD24919A84}" type="pres">
      <dgm:prSet presAssocID="{684DB0F8-836C-43FB-B4BE-E0FF053E170E}" presName="childText" presStyleLbl="conFgAcc1" presStyleIdx="4" presStyleCnt="7">
        <dgm:presLayoutVars>
          <dgm:bulletEnabled val="1"/>
        </dgm:presLayoutVars>
      </dgm:prSet>
      <dgm:spPr/>
    </dgm:pt>
    <dgm:pt modelId="{9EB7882D-1DA0-46E1-8A08-F16399E4CF6A}" type="pres">
      <dgm:prSet presAssocID="{EAE8EC34-DD29-4675-AA3C-BA4B68DD100C}" presName="spaceBetweenRectangles" presStyleCnt="0"/>
      <dgm:spPr/>
    </dgm:pt>
    <dgm:pt modelId="{99612B87-D896-401F-A2B5-2B2FF3EFE3B0}" type="pres">
      <dgm:prSet presAssocID="{9A422CC0-CCF4-4B24-840C-960F762A0B45}" presName="parentLin" presStyleCnt="0"/>
      <dgm:spPr/>
    </dgm:pt>
    <dgm:pt modelId="{7A0EA1AE-60BA-4C2D-A9A4-EE44C6AE572A}" type="pres">
      <dgm:prSet presAssocID="{9A422CC0-CCF4-4B24-840C-960F762A0B45}" presName="parentLeftMargin" presStyleLbl="node1" presStyleIdx="4" presStyleCnt="7"/>
      <dgm:spPr/>
      <dgm:t>
        <a:bodyPr/>
        <a:lstStyle/>
        <a:p>
          <a:endParaRPr lang="cs-CZ"/>
        </a:p>
      </dgm:t>
    </dgm:pt>
    <dgm:pt modelId="{C0F42797-48B0-4D7C-81C2-9479EDD8BC0B}" type="pres">
      <dgm:prSet presAssocID="{9A422CC0-CCF4-4B24-840C-960F762A0B4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46218C-DF1A-42DE-B0F4-95AB25AD4281}" type="pres">
      <dgm:prSet presAssocID="{9A422CC0-CCF4-4B24-840C-960F762A0B45}" presName="negativeSpace" presStyleCnt="0"/>
      <dgm:spPr/>
    </dgm:pt>
    <dgm:pt modelId="{862839C0-1907-4CCC-89A7-A9406164C492}" type="pres">
      <dgm:prSet presAssocID="{9A422CC0-CCF4-4B24-840C-960F762A0B45}" presName="childText" presStyleLbl="conFgAcc1" presStyleIdx="5" presStyleCnt="7">
        <dgm:presLayoutVars>
          <dgm:bulletEnabled val="1"/>
        </dgm:presLayoutVars>
      </dgm:prSet>
      <dgm:spPr/>
    </dgm:pt>
    <dgm:pt modelId="{95035856-A2E6-4DD4-873A-F14E8E0842D2}" type="pres">
      <dgm:prSet presAssocID="{D0AB6BDD-1947-4FF4-824C-E341C6489B1B}" presName="spaceBetweenRectangles" presStyleCnt="0"/>
      <dgm:spPr/>
    </dgm:pt>
    <dgm:pt modelId="{9C0D2233-37A9-41A6-90AF-53E66A078D38}" type="pres">
      <dgm:prSet presAssocID="{08013FDC-5CB3-4DDA-A206-7AF89C3FCDD9}" presName="parentLin" presStyleCnt="0"/>
      <dgm:spPr/>
    </dgm:pt>
    <dgm:pt modelId="{EAC56DA5-2103-4C58-9BC3-F39CFC6DE7DC}" type="pres">
      <dgm:prSet presAssocID="{08013FDC-5CB3-4DDA-A206-7AF89C3FCDD9}" presName="parentLeftMargin" presStyleLbl="node1" presStyleIdx="5" presStyleCnt="7"/>
      <dgm:spPr/>
      <dgm:t>
        <a:bodyPr/>
        <a:lstStyle/>
        <a:p>
          <a:endParaRPr lang="cs-CZ"/>
        </a:p>
      </dgm:t>
    </dgm:pt>
    <dgm:pt modelId="{D90B3927-FDE7-47BF-B217-826B08B8B46A}" type="pres">
      <dgm:prSet presAssocID="{08013FDC-5CB3-4DDA-A206-7AF89C3FCDD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2B1175-D3FD-423F-8B07-5CADC7EC4E7B}" type="pres">
      <dgm:prSet presAssocID="{08013FDC-5CB3-4DDA-A206-7AF89C3FCDD9}" presName="negativeSpace" presStyleCnt="0"/>
      <dgm:spPr/>
    </dgm:pt>
    <dgm:pt modelId="{580A35FE-49EF-4026-95B9-0B530E2C4FB8}" type="pres">
      <dgm:prSet presAssocID="{08013FDC-5CB3-4DDA-A206-7AF89C3FCDD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EFD434B-4AA2-4000-952C-12E4EEF3B6F3}" srcId="{9483D13A-CB92-4084-8106-95041DF25209}" destId="{08013FDC-5CB3-4DDA-A206-7AF89C3FCDD9}" srcOrd="6" destOrd="0" parTransId="{C88F3A56-DD59-4B4D-BB3E-30DF62A601B4}" sibTransId="{23A93F54-4C67-475F-A5D6-43A95B93CB2D}"/>
    <dgm:cxn modelId="{4E679B08-BA2F-4BC3-8464-0D1CEE4E55E2}" srcId="{9483D13A-CB92-4084-8106-95041DF25209}" destId="{684DB0F8-836C-43FB-B4BE-E0FF053E170E}" srcOrd="4" destOrd="0" parTransId="{9E1F1979-7C46-4D32-8532-D8B5E1AFAD92}" sibTransId="{EAE8EC34-DD29-4675-AA3C-BA4B68DD100C}"/>
    <dgm:cxn modelId="{3BF62816-BC53-4A43-814D-AE5051A68A37}" type="presOf" srcId="{93A3564D-9EAC-4950-BFA6-B94806DC3D3B}" destId="{20A3D17A-0995-4D50-B019-D27B82045C94}" srcOrd="1" destOrd="0" presId="urn:microsoft.com/office/officeart/2005/8/layout/list1"/>
    <dgm:cxn modelId="{034FDD6A-DCE5-4D85-BDB6-054E3228A53F}" srcId="{9483D13A-CB92-4084-8106-95041DF25209}" destId="{55F8C359-81A1-49AE-84D4-80B2E5411982}" srcOrd="0" destOrd="0" parTransId="{2B3260D1-694E-4495-AC5E-0A790CB19736}" sibTransId="{48D0A267-5E4A-4630-9F1F-6F2F022E440F}"/>
    <dgm:cxn modelId="{F34C2F07-962F-48E5-BC3B-C08653FF780D}" type="presOf" srcId="{55F8C359-81A1-49AE-84D4-80B2E5411982}" destId="{FC8C1A15-6420-49C5-A332-F077779A3098}" srcOrd="1" destOrd="0" presId="urn:microsoft.com/office/officeart/2005/8/layout/list1"/>
    <dgm:cxn modelId="{6B4DC1C9-0888-432F-B0D2-CAB93A470E1E}" type="presOf" srcId="{08013FDC-5CB3-4DDA-A206-7AF89C3FCDD9}" destId="{D90B3927-FDE7-47BF-B217-826B08B8B46A}" srcOrd="1" destOrd="0" presId="urn:microsoft.com/office/officeart/2005/8/layout/list1"/>
    <dgm:cxn modelId="{09973951-2C77-4F4F-98A5-CC8E6C25DB9E}" type="presOf" srcId="{684DB0F8-836C-43FB-B4BE-E0FF053E170E}" destId="{10A11199-9B14-4B21-9F88-FD7EC99FC176}" srcOrd="0" destOrd="0" presId="urn:microsoft.com/office/officeart/2005/8/layout/list1"/>
    <dgm:cxn modelId="{6ACDA2DA-3FCA-47A2-8160-3D587854F087}" srcId="{9483D13A-CB92-4084-8106-95041DF25209}" destId="{93A3564D-9EAC-4950-BFA6-B94806DC3D3B}" srcOrd="2" destOrd="0" parTransId="{000B0DA8-61E9-4745-91E6-D5C2070E5A0A}" sibTransId="{B312E7F7-D75D-4106-8031-59A91252F19B}"/>
    <dgm:cxn modelId="{DD65A226-56F3-4246-AB2A-05E33E3C574B}" type="presOf" srcId="{9A422CC0-CCF4-4B24-840C-960F762A0B45}" destId="{C0F42797-48B0-4D7C-81C2-9479EDD8BC0B}" srcOrd="1" destOrd="0" presId="urn:microsoft.com/office/officeart/2005/8/layout/list1"/>
    <dgm:cxn modelId="{A82E74E0-8299-4D84-8E68-90CEBB3C27DB}" type="presOf" srcId="{FABB3ACA-6D84-41A4-BFE2-7B4880DA6143}" destId="{F3E670A4-9C26-4F89-8A8F-89940C3F0DB2}" srcOrd="0" destOrd="0" presId="urn:microsoft.com/office/officeart/2005/8/layout/list1"/>
    <dgm:cxn modelId="{1686C6D9-251E-4868-85BF-EF250A00C97C}" srcId="{9483D13A-CB92-4084-8106-95041DF25209}" destId="{49F1EC65-C8D4-495E-ABF6-7001D4547313}" srcOrd="1" destOrd="0" parTransId="{B05613E1-B053-43F8-920A-A11C336D3E5D}" sibTransId="{E5F8AAF3-C316-494E-876C-B0A5FA27431C}"/>
    <dgm:cxn modelId="{81B407F1-5BEB-4F1C-AD6B-EAC03E067A90}" type="presOf" srcId="{9A422CC0-CCF4-4B24-840C-960F762A0B45}" destId="{7A0EA1AE-60BA-4C2D-A9A4-EE44C6AE572A}" srcOrd="0" destOrd="0" presId="urn:microsoft.com/office/officeart/2005/8/layout/list1"/>
    <dgm:cxn modelId="{ADC0ABBB-6938-49EC-9DA2-151A9FB29514}" type="presOf" srcId="{FABB3ACA-6D84-41A4-BFE2-7B4880DA6143}" destId="{AD4DD7E7-A004-4329-A13D-8640ED6902E1}" srcOrd="1" destOrd="0" presId="urn:microsoft.com/office/officeart/2005/8/layout/list1"/>
    <dgm:cxn modelId="{29AD2756-C479-42FC-9367-4EDCAC8A7557}" type="presOf" srcId="{9483D13A-CB92-4084-8106-95041DF25209}" destId="{EB420C73-CC1B-4C09-A5EB-43FEE0779280}" srcOrd="0" destOrd="0" presId="urn:microsoft.com/office/officeart/2005/8/layout/list1"/>
    <dgm:cxn modelId="{CF7A3A5B-17E1-4208-AB1D-6F3E3528EBCD}" type="presOf" srcId="{08013FDC-5CB3-4DDA-A206-7AF89C3FCDD9}" destId="{EAC56DA5-2103-4C58-9BC3-F39CFC6DE7DC}" srcOrd="0" destOrd="0" presId="urn:microsoft.com/office/officeart/2005/8/layout/list1"/>
    <dgm:cxn modelId="{63890CC5-0431-46B2-A9CB-B791C5123881}" type="presOf" srcId="{49F1EC65-C8D4-495E-ABF6-7001D4547313}" destId="{B58EDB3C-F13B-424B-B799-D70E33240E1E}" srcOrd="1" destOrd="0" presId="urn:microsoft.com/office/officeart/2005/8/layout/list1"/>
    <dgm:cxn modelId="{8F653C1E-A108-4AE9-88C2-B102DA850B2B}" type="presOf" srcId="{49F1EC65-C8D4-495E-ABF6-7001D4547313}" destId="{07CA5F91-EA35-40F5-BEDB-FA2522E7A1E7}" srcOrd="0" destOrd="0" presId="urn:microsoft.com/office/officeart/2005/8/layout/list1"/>
    <dgm:cxn modelId="{D32C2FE1-48E6-4672-9232-BBF497F90C67}" srcId="{9483D13A-CB92-4084-8106-95041DF25209}" destId="{9A422CC0-CCF4-4B24-840C-960F762A0B45}" srcOrd="5" destOrd="0" parTransId="{AC2FE674-B31F-41F2-84FC-FF311BFFC1CA}" sibTransId="{D0AB6BDD-1947-4FF4-824C-E341C6489B1B}"/>
    <dgm:cxn modelId="{F0688C75-FAE5-47BC-8CFD-0F8D98C65F70}" type="presOf" srcId="{684DB0F8-836C-43FB-B4BE-E0FF053E170E}" destId="{BCAFCDE8-0B3C-44C1-B37B-2ABA97ED0B1C}" srcOrd="1" destOrd="0" presId="urn:microsoft.com/office/officeart/2005/8/layout/list1"/>
    <dgm:cxn modelId="{CFF02C04-EABA-4182-8CC3-5EC6988339E9}" srcId="{9483D13A-CB92-4084-8106-95041DF25209}" destId="{FABB3ACA-6D84-41A4-BFE2-7B4880DA6143}" srcOrd="3" destOrd="0" parTransId="{756936C1-D545-4726-9FBC-72EF1F63E268}" sibTransId="{CD18313A-07DB-4F83-AA89-A2570E0FF568}"/>
    <dgm:cxn modelId="{5AA7098A-DE39-48F2-BD9A-D0B5C03EFA46}" type="presOf" srcId="{93A3564D-9EAC-4950-BFA6-B94806DC3D3B}" destId="{B5F4FE9E-C3DC-49CE-B6D9-73BB11918FB5}" srcOrd="0" destOrd="0" presId="urn:microsoft.com/office/officeart/2005/8/layout/list1"/>
    <dgm:cxn modelId="{F2427193-DBDC-4A20-AF57-7315E2C3C613}" type="presOf" srcId="{55F8C359-81A1-49AE-84D4-80B2E5411982}" destId="{4DBD6BDA-9E97-4F9E-9DF9-313950A20C94}" srcOrd="0" destOrd="0" presId="urn:microsoft.com/office/officeart/2005/8/layout/list1"/>
    <dgm:cxn modelId="{AE58C96C-B0D2-4B80-BD12-59C2A8B14AFB}" type="presParOf" srcId="{EB420C73-CC1B-4C09-A5EB-43FEE0779280}" destId="{77FE9EB4-288F-48DC-85FC-75D8E9DD835A}" srcOrd="0" destOrd="0" presId="urn:microsoft.com/office/officeart/2005/8/layout/list1"/>
    <dgm:cxn modelId="{7A3EECD9-A894-464E-9A56-C3BF001584E1}" type="presParOf" srcId="{77FE9EB4-288F-48DC-85FC-75D8E9DD835A}" destId="{4DBD6BDA-9E97-4F9E-9DF9-313950A20C94}" srcOrd="0" destOrd="0" presId="urn:microsoft.com/office/officeart/2005/8/layout/list1"/>
    <dgm:cxn modelId="{3D27386F-0535-4BCD-94C7-A2832E13AD39}" type="presParOf" srcId="{77FE9EB4-288F-48DC-85FC-75D8E9DD835A}" destId="{FC8C1A15-6420-49C5-A332-F077779A3098}" srcOrd="1" destOrd="0" presId="urn:microsoft.com/office/officeart/2005/8/layout/list1"/>
    <dgm:cxn modelId="{299454EC-7EDA-4546-858B-2FE44189108C}" type="presParOf" srcId="{EB420C73-CC1B-4C09-A5EB-43FEE0779280}" destId="{F7D18F02-4A65-44CC-AF21-655FD6810994}" srcOrd="1" destOrd="0" presId="urn:microsoft.com/office/officeart/2005/8/layout/list1"/>
    <dgm:cxn modelId="{C4A026E9-E8D2-4FE5-AD74-4284F5A96839}" type="presParOf" srcId="{EB420C73-CC1B-4C09-A5EB-43FEE0779280}" destId="{1B509EC5-92D1-4C1D-B610-BFEC05DAF9DA}" srcOrd="2" destOrd="0" presId="urn:microsoft.com/office/officeart/2005/8/layout/list1"/>
    <dgm:cxn modelId="{C4EBC5FD-5198-40CA-AFDF-E04FC2DDAB09}" type="presParOf" srcId="{EB420C73-CC1B-4C09-A5EB-43FEE0779280}" destId="{11F67140-3995-4BAE-AC6E-B0F15D7D0F71}" srcOrd="3" destOrd="0" presId="urn:microsoft.com/office/officeart/2005/8/layout/list1"/>
    <dgm:cxn modelId="{872B4C78-F82D-4E06-97B3-29068F554611}" type="presParOf" srcId="{EB420C73-CC1B-4C09-A5EB-43FEE0779280}" destId="{E2FE7FE4-2603-4820-8CFB-D4E60E09E5C8}" srcOrd="4" destOrd="0" presId="urn:microsoft.com/office/officeart/2005/8/layout/list1"/>
    <dgm:cxn modelId="{5319C212-B086-406A-AEC2-5A603147742F}" type="presParOf" srcId="{E2FE7FE4-2603-4820-8CFB-D4E60E09E5C8}" destId="{07CA5F91-EA35-40F5-BEDB-FA2522E7A1E7}" srcOrd="0" destOrd="0" presId="urn:microsoft.com/office/officeart/2005/8/layout/list1"/>
    <dgm:cxn modelId="{3DB3AD8A-C26B-4B10-8D3A-68E74F60860D}" type="presParOf" srcId="{E2FE7FE4-2603-4820-8CFB-D4E60E09E5C8}" destId="{B58EDB3C-F13B-424B-B799-D70E33240E1E}" srcOrd="1" destOrd="0" presId="urn:microsoft.com/office/officeart/2005/8/layout/list1"/>
    <dgm:cxn modelId="{6B390637-E343-4523-994F-503BCB65ED1B}" type="presParOf" srcId="{EB420C73-CC1B-4C09-A5EB-43FEE0779280}" destId="{8A657359-7125-4041-B98D-BCDA1D7BB179}" srcOrd="5" destOrd="0" presId="urn:microsoft.com/office/officeart/2005/8/layout/list1"/>
    <dgm:cxn modelId="{B7BB21C8-ACC3-4ED4-B475-EC93FBACD573}" type="presParOf" srcId="{EB420C73-CC1B-4C09-A5EB-43FEE0779280}" destId="{53393375-4119-4559-B21F-4C9AB6D6A9AE}" srcOrd="6" destOrd="0" presId="urn:microsoft.com/office/officeart/2005/8/layout/list1"/>
    <dgm:cxn modelId="{137A0290-B449-40A5-854E-0F9C67D04216}" type="presParOf" srcId="{EB420C73-CC1B-4C09-A5EB-43FEE0779280}" destId="{9469041B-B831-46E3-9C42-6270B69327C1}" srcOrd="7" destOrd="0" presId="urn:microsoft.com/office/officeart/2005/8/layout/list1"/>
    <dgm:cxn modelId="{E44A03BD-39CC-4D27-B722-BCB4C47B7AC1}" type="presParOf" srcId="{EB420C73-CC1B-4C09-A5EB-43FEE0779280}" destId="{065732D6-01FC-4E61-9D85-7CB7443605E1}" srcOrd="8" destOrd="0" presId="urn:microsoft.com/office/officeart/2005/8/layout/list1"/>
    <dgm:cxn modelId="{D8B28043-C6FF-4126-821B-1296389A6004}" type="presParOf" srcId="{065732D6-01FC-4E61-9D85-7CB7443605E1}" destId="{B5F4FE9E-C3DC-49CE-B6D9-73BB11918FB5}" srcOrd="0" destOrd="0" presId="urn:microsoft.com/office/officeart/2005/8/layout/list1"/>
    <dgm:cxn modelId="{50F9D298-B1FF-4769-B376-8284B53324E5}" type="presParOf" srcId="{065732D6-01FC-4E61-9D85-7CB7443605E1}" destId="{20A3D17A-0995-4D50-B019-D27B82045C94}" srcOrd="1" destOrd="0" presId="urn:microsoft.com/office/officeart/2005/8/layout/list1"/>
    <dgm:cxn modelId="{AD2D2284-F14D-4DC2-B5B5-ADD891B0FD7D}" type="presParOf" srcId="{EB420C73-CC1B-4C09-A5EB-43FEE0779280}" destId="{1B9892B1-D3C1-40D3-B0A4-A5B627FB8299}" srcOrd="9" destOrd="0" presId="urn:microsoft.com/office/officeart/2005/8/layout/list1"/>
    <dgm:cxn modelId="{7B41B5A5-A947-4E55-886C-CA09B28D3F78}" type="presParOf" srcId="{EB420C73-CC1B-4C09-A5EB-43FEE0779280}" destId="{C457ACB1-13A6-4C98-A48B-5770A6CFB3A2}" srcOrd="10" destOrd="0" presId="urn:microsoft.com/office/officeart/2005/8/layout/list1"/>
    <dgm:cxn modelId="{91B80836-F69D-4553-841A-3C147457CCDA}" type="presParOf" srcId="{EB420C73-CC1B-4C09-A5EB-43FEE0779280}" destId="{D43759AF-53F0-48DA-90CD-293FEABAB8A2}" srcOrd="11" destOrd="0" presId="urn:microsoft.com/office/officeart/2005/8/layout/list1"/>
    <dgm:cxn modelId="{33BD56B9-08C8-482C-93C1-349DD709259D}" type="presParOf" srcId="{EB420C73-CC1B-4C09-A5EB-43FEE0779280}" destId="{63EC5418-3D50-4E50-AF30-C374A0E0D3F6}" srcOrd="12" destOrd="0" presId="urn:microsoft.com/office/officeart/2005/8/layout/list1"/>
    <dgm:cxn modelId="{08406984-BED5-4ADE-B782-E4A30978DCBE}" type="presParOf" srcId="{63EC5418-3D50-4E50-AF30-C374A0E0D3F6}" destId="{F3E670A4-9C26-4F89-8A8F-89940C3F0DB2}" srcOrd="0" destOrd="0" presId="urn:microsoft.com/office/officeart/2005/8/layout/list1"/>
    <dgm:cxn modelId="{6A34B9BB-92F0-4F83-826B-0FE07F6D4FEF}" type="presParOf" srcId="{63EC5418-3D50-4E50-AF30-C374A0E0D3F6}" destId="{AD4DD7E7-A004-4329-A13D-8640ED6902E1}" srcOrd="1" destOrd="0" presId="urn:microsoft.com/office/officeart/2005/8/layout/list1"/>
    <dgm:cxn modelId="{8CEB7AFC-3E11-4947-A590-A8723B96B7C5}" type="presParOf" srcId="{EB420C73-CC1B-4C09-A5EB-43FEE0779280}" destId="{BF18280C-8B3D-4166-8316-439455F2FC49}" srcOrd="13" destOrd="0" presId="urn:microsoft.com/office/officeart/2005/8/layout/list1"/>
    <dgm:cxn modelId="{046D35D5-3A37-4259-B83D-AD60E1760862}" type="presParOf" srcId="{EB420C73-CC1B-4C09-A5EB-43FEE0779280}" destId="{D26B9074-9356-4259-BF64-F4DA7E664944}" srcOrd="14" destOrd="0" presId="urn:microsoft.com/office/officeart/2005/8/layout/list1"/>
    <dgm:cxn modelId="{B4B8F439-24B4-4FA5-A987-F61313321F31}" type="presParOf" srcId="{EB420C73-CC1B-4C09-A5EB-43FEE0779280}" destId="{4A6E6991-D5C9-4A5A-A90B-FA8F8A4DCAFD}" srcOrd="15" destOrd="0" presId="urn:microsoft.com/office/officeart/2005/8/layout/list1"/>
    <dgm:cxn modelId="{37BE557C-A15C-4371-AE4D-940885D0A1F7}" type="presParOf" srcId="{EB420C73-CC1B-4C09-A5EB-43FEE0779280}" destId="{A1466E2C-C213-45C2-8613-53DFBC57D892}" srcOrd="16" destOrd="0" presId="urn:microsoft.com/office/officeart/2005/8/layout/list1"/>
    <dgm:cxn modelId="{5F824E65-1683-4A0B-87D8-8E3C4428DE46}" type="presParOf" srcId="{A1466E2C-C213-45C2-8613-53DFBC57D892}" destId="{10A11199-9B14-4B21-9F88-FD7EC99FC176}" srcOrd="0" destOrd="0" presId="urn:microsoft.com/office/officeart/2005/8/layout/list1"/>
    <dgm:cxn modelId="{C136C9F6-35F0-402D-8E3A-7A19A98CCFC2}" type="presParOf" srcId="{A1466E2C-C213-45C2-8613-53DFBC57D892}" destId="{BCAFCDE8-0B3C-44C1-B37B-2ABA97ED0B1C}" srcOrd="1" destOrd="0" presId="urn:microsoft.com/office/officeart/2005/8/layout/list1"/>
    <dgm:cxn modelId="{0D14EF9D-D5D2-4491-AF40-F835D7DF8736}" type="presParOf" srcId="{EB420C73-CC1B-4C09-A5EB-43FEE0779280}" destId="{77B67F43-E721-41DD-8649-C894C189EAA0}" srcOrd="17" destOrd="0" presId="urn:microsoft.com/office/officeart/2005/8/layout/list1"/>
    <dgm:cxn modelId="{92898C64-69F2-4235-847D-E628577486EE}" type="presParOf" srcId="{EB420C73-CC1B-4C09-A5EB-43FEE0779280}" destId="{CF445D30-89C4-406D-9120-1DCD24919A84}" srcOrd="18" destOrd="0" presId="urn:microsoft.com/office/officeart/2005/8/layout/list1"/>
    <dgm:cxn modelId="{C84DF99C-62B0-41A3-86CF-29D26E08F6C8}" type="presParOf" srcId="{EB420C73-CC1B-4C09-A5EB-43FEE0779280}" destId="{9EB7882D-1DA0-46E1-8A08-F16399E4CF6A}" srcOrd="19" destOrd="0" presId="urn:microsoft.com/office/officeart/2005/8/layout/list1"/>
    <dgm:cxn modelId="{04FBBCDA-8464-47E6-AF91-D775E0185151}" type="presParOf" srcId="{EB420C73-CC1B-4C09-A5EB-43FEE0779280}" destId="{99612B87-D896-401F-A2B5-2B2FF3EFE3B0}" srcOrd="20" destOrd="0" presId="urn:microsoft.com/office/officeart/2005/8/layout/list1"/>
    <dgm:cxn modelId="{EE5EDF93-2E6F-4F4F-844B-B10F52532D1D}" type="presParOf" srcId="{99612B87-D896-401F-A2B5-2B2FF3EFE3B0}" destId="{7A0EA1AE-60BA-4C2D-A9A4-EE44C6AE572A}" srcOrd="0" destOrd="0" presId="urn:microsoft.com/office/officeart/2005/8/layout/list1"/>
    <dgm:cxn modelId="{06165511-3D28-40D1-90C9-6B2B3734CBE4}" type="presParOf" srcId="{99612B87-D896-401F-A2B5-2B2FF3EFE3B0}" destId="{C0F42797-48B0-4D7C-81C2-9479EDD8BC0B}" srcOrd="1" destOrd="0" presId="urn:microsoft.com/office/officeart/2005/8/layout/list1"/>
    <dgm:cxn modelId="{E2365A60-CF6B-4B3E-AEF0-A46E576E4404}" type="presParOf" srcId="{EB420C73-CC1B-4C09-A5EB-43FEE0779280}" destId="{E246218C-DF1A-42DE-B0F4-95AB25AD4281}" srcOrd="21" destOrd="0" presId="urn:microsoft.com/office/officeart/2005/8/layout/list1"/>
    <dgm:cxn modelId="{B106A124-EB72-4C7D-90A0-BD4BEE4BBD63}" type="presParOf" srcId="{EB420C73-CC1B-4C09-A5EB-43FEE0779280}" destId="{862839C0-1907-4CCC-89A7-A9406164C492}" srcOrd="22" destOrd="0" presId="urn:microsoft.com/office/officeart/2005/8/layout/list1"/>
    <dgm:cxn modelId="{E8EA11BE-F791-42D4-948E-885C460E2EAE}" type="presParOf" srcId="{EB420C73-CC1B-4C09-A5EB-43FEE0779280}" destId="{95035856-A2E6-4DD4-873A-F14E8E0842D2}" srcOrd="23" destOrd="0" presId="urn:microsoft.com/office/officeart/2005/8/layout/list1"/>
    <dgm:cxn modelId="{41492DED-639A-4B32-AD0A-02EEFE4C0ABD}" type="presParOf" srcId="{EB420C73-CC1B-4C09-A5EB-43FEE0779280}" destId="{9C0D2233-37A9-41A6-90AF-53E66A078D38}" srcOrd="24" destOrd="0" presId="urn:microsoft.com/office/officeart/2005/8/layout/list1"/>
    <dgm:cxn modelId="{35039777-B28C-4458-AF73-2C668462C883}" type="presParOf" srcId="{9C0D2233-37A9-41A6-90AF-53E66A078D38}" destId="{EAC56DA5-2103-4C58-9BC3-F39CFC6DE7DC}" srcOrd="0" destOrd="0" presId="urn:microsoft.com/office/officeart/2005/8/layout/list1"/>
    <dgm:cxn modelId="{039EBDC1-BCFD-4B78-A613-A02F51558A79}" type="presParOf" srcId="{9C0D2233-37A9-41A6-90AF-53E66A078D38}" destId="{D90B3927-FDE7-47BF-B217-826B08B8B46A}" srcOrd="1" destOrd="0" presId="urn:microsoft.com/office/officeart/2005/8/layout/list1"/>
    <dgm:cxn modelId="{647E8392-ADFE-42A7-803D-3CEA951ED1D1}" type="presParOf" srcId="{EB420C73-CC1B-4C09-A5EB-43FEE0779280}" destId="{4B2B1175-D3FD-423F-8B07-5CADC7EC4E7B}" srcOrd="25" destOrd="0" presId="urn:microsoft.com/office/officeart/2005/8/layout/list1"/>
    <dgm:cxn modelId="{C9A4A230-743F-4510-A417-07A1E48DB129}" type="presParOf" srcId="{EB420C73-CC1B-4C09-A5EB-43FEE0779280}" destId="{580A35FE-49EF-4026-95B9-0B530E2C4FB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9CC1F5-5732-41BE-A42C-22819FA26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71BF3E5-A577-470C-852B-93EEBC3B6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04F9E50-1F71-42CF-A555-FDF62450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7E5F2EF-AA48-48F9-9227-3736C874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B511DF3-4F85-4011-9FE9-966D7C2D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482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0A37EC-697A-444C-98D6-E0925DCA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416102EA-ADF5-468A-9F3F-363C7F51F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5DD0774-9512-4E81-9A03-1D01C5911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D13582F-2BA9-4184-8CBC-299116E9C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F1FF5C8-E387-473E-A9AE-4DE223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56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5F9E1D72-37D2-4101-A76B-5E221B110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B6875382-9106-4106-AD9B-0287E9D1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A61E1E3-25A4-4DFD-A195-A62F9C68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90985B6-9F7C-4FF0-8CAD-D224E8EC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28A1769-14CB-40B2-9E1F-DABCD445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84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E3550B-4770-4341-9641-C6AE563E7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2438CDD-3360-46FA-AC1E-557DEFC3B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AA03D43-C69C-4BCD-A6A2-5781B536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CFAC698-1792-4CCF-9ADF-D70B038D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65E803F-D026-4401-965E-A8BBD106C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94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FBFC9D-A604-4C42-8D72-DC92CC33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799CD5D-643F-4241-8059-D4D463938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C5CA560-BB85-47CE-9F23-257F649F0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C4958A8-B41C-46D3-A72F-4A18F136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F3C5D5E-3743-4F8F-B711-DDD03DCE8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18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7BFDCE-1DAA-43A6-B2C2-A11C2CAF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DE5EC09-500E-4E52-A08B-E1A0B6A08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11A45F1-704E-48D1-95ED-BB2FFFAC2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7E7DB0A-68A3-4EEB-BD09-763328667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256E5E8-C8ED-4C12-B6BA-2973C4337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11E5AA1-3AF3-4A4E-B46F-659F1BB4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20090F-09A0-4AAE-96F7-71A30088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3E3EBAC-6CF5-4C1D-9911-6260F81F4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8344058-50C6-4F13-A6FC-4E08CDD79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CE4D6752-61AD-453E-8249-C56CF5E66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B5B64210-82C2-416C-A9D9-7E5B8D5BE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2923402B-17B0-4D94-B04C-674D9DC17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B3FE115-AA07-474D-A6DE-6EBCEBA3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235EE1BB-EC22-4CAC-806A-9A02C6C8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9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C2FDB4-EE30-45F3-A3B6-5AF4348C1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AF108C4D-CF60-4B85-943F-9101E7203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E89C2711-1662-4CDF-9422-489722D6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C65BBD3B-F3A0-4AC4-9F90-894CA563E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103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C643B10C-4F38-4B20-BFB7-D5AD88BF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F575A39A-9888-46CC-99B0-C3A29FA2E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246FBBE-A71C-47B9-9A47-7D5A1028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9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DE8652-C6C2-4D48-A38B-C9021E19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8301FCE-84E7-4448-8EF2-8AF59E638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19B4285-5BF0-4C4D-882F-1AEBBA245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B177B06-B853-45BC-9791-310E38FB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6B6A4E1-CD41-4CC2-8118-831F4CFA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6B30EF7-E621-4AE4-9E36-985D8E68D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8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BACB0DD-A98A-4025-AFDC-A96C9CB1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B6E26145-7466-4076-9E86-8409C3BF9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6D5F6FF-858B-46F4-825E-590E11F34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5A6AE00-8D11-4813-A641-1DC9BD04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1EA69DA-4883-419B-AEF0-095CF8EE9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1C0332A-4D0B-4928-AE41-6E0AC32D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68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216F9F96-1BDE-41F2-956F-4E70B6FD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9003A15-A067-4149-AA98-E9B8176C1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20869B8-DBC9-47E0-A1FB-46E8F24D02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81E0-6E28-4F52-969C-7DB3F328B35D}" type="datetimeFigureOut">
              <a:rPr lang="cs-CZ" smtClean="0"/>
              <a:t>01.10.2020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1DE40C3-394B-476D-A369-7B7FC7860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B2705CD-E50B-4021-9D0A-171FA2913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8178-C1EC-4429-941D-FAEA7AD6E4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1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Doc. MUDr. Tomáš Grus, PhD</a:t>
            </a:r>
            <a:br>
              <a:rPr lang="cs-CZ" sz="2800" dirty="0" smtClean="0"/>
            </a:br>
            <a:r>
              <a:rPr lang="cs-CZ" sz="2800" dirty="0" smtClean="0"/>
              <a:t>II. Chirurgická klinika </a:t>
            </a:r>
            <a:br>
              <a:rPr lang="cs-CZ" sz="2800" dirty="0" smtClean="0"/>
            </a:br>
            <a:r>
              <a:rPr lang="cs-CZ" sz="2800" dirty="0" smtClean="0"/>
              <a:t>VFN Praha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663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DCC231C8-C761-4B31-9B1C-C6D19248C6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6A277A9-B69B-42FB-83BD-40150169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5200" b="1" dirty="0"/>
              <a:t>OCHRANNÉ FAKTORY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xmlns="" id="{66DF8E05-204C-4FDE-B743-F8DBA2F698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187247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34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D1D8088-559A-46A5-A801-CDF0B9476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3E2E96F-17F7-4C8C-BDF1-6BB90A0C1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846BD00C-9313-4A22-94F7-3875A46C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1EAF30D0-AA67-427C-9938-A2C8A9B5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18F46B8B-A83F-4C09-921C-0218C77531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84" b="6912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11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E6A50554-7B9A-447C-A2CC-E8AEFD7EE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00062"/>
            <a:ext cx="10248900" cy="1325563"/>
          </a:xfrm>
        </p:spPr>
        <p:txBody>
          <a:bodyPr/>
          <a:lstStyle/>
          <a:p>
            <a:r>
              <a:rPr lang="cs-CZ" b="1"/>
              <a:t>Duodenální </a:t>
            </a:r>
            <a:r>
              <a:rPr lang="cs-CZ"/>
              <a:t>                     </a:t>
            </a:r>
            <a:r>
              <a:rPr lang="cs-CZ" b="1"/>
              <a:t>Žaludeční vřed</a:t>
            </a:r>
            <a:endParaRPr lang="cs-CZ" b="1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016136D3-3562-48BA-A083-F117E1C5F3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/>
              <a:t>bolesti v epigastriu na lačno (často budí nemocného v noci – noční hladové bolesti),</a:t>
            </a:r>
          </a:p>
          <a:p>
            <a:r>
              <a:rPr lang="cs-CZ"/>
              <a:t>jídlo a antacida přinášejí úlevu,</a:t>
            </a:r>
          </a:p>
          <a:p>
            <a:r>
              <a:rPr lang="cs-CZ"/>
              <a:t>typický sezónní výskyt s exacerbací na jaře a na podzim (trvání 1–2 týdny),</a:t>
            </a:r>
          </a:p>
          <a:p>
            <a:r>
              <a:rPr lang="cs-CZ"/>
              <a:t>postihuje mladší jedince.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08D6A910-035B-40BF-BE7D-C711B2A4F4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bolesti (viscerálního charakteru) v epigastriu po jídle (antacida nepřinášejí většinou úlevu),</a:t>
            </a:r>
          </a:p>
          <a:p>
            <a:r>
              <a:rPr lang="cs-CZ" dirty="0"/>
              <a:t>nechutenství, pocit plnosti, pálení žáhy, občasné zvracení s příměsí žluči – nemocní ze strachu raději hladoví,</a:t>
            </a:r>
          </a:p>
          <a:p>
            <a:r>
              <a:rPr lang="cs-CZ" dirty="0"/>
              <a:t>postihuje starší jedince,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09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2215C6C6-E45C-4179-9FC1-E8A4C1D47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xmlns="" id="{CC8D1A2A-8665-4B06-B1DF-D193583F8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50" r="-2" b="4520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6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41FA6B-20CF-4359-A992-05B4A8B7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A60116B4-82C1-4B51-BAA9-5E0E3F793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6024" y="1825625"/>
            <a:ext cx="58599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7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D6FBA16-FF8A-4DA1-B446-C174FDC2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 b="1"/>
              <a:t>RTG žaludku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069E597-7DC2-4375-AF50-D5FDB001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/>
              <a:t>posouzení délky stenózy, evakuace žaludku, možnost píštělí</a:t>
            </a:r>
          </a:p>
          <a:p>
            <a:r>
              <a:rPr lang="cs-CZ" sz="2000"/>
              <a:t>posouzení rigidity stěn, vyloučení penetrace vředu</a:t>
            </a:r>
          </a:p>
          <a:p>
            <a:r>
              <a:rPr lang="cs-CZ" sz="2000"/>
              <a:t>posouzení event. perforace (nativní snímek břicha)</a:t>
            </a:r>
          </a:p>
          <a:p>
            <a:endParaRPr lang="cs-CZ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adiodiagnostika trávicí trubice - ppt stáhnout">
            <a:extLst>
              <a:ext uri="{FF2B5EF4-FFF2-40B4-BE49-F238E27FC236}">
                <a16:creationId xmlns:a16="http://schemas.microsoft.com/office/drawing/2014/main" xmlns="" id="{9EE1B5E5-B6DF-4D57-9C19-2144C8039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2" r="4199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5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xmlns="" id="{117AB3D3-3C9C-4DED-809A-78734805B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9685BAB-C553-4329-B9CD-BCDE136A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cs-CZ" sz="4800" b="1"/>
              <a:t>Endoskopické vyšetření</a:t>
            </a:r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xmlns="" id="{3A9A4357-BD1D-4622-A4FE-766E6AB8DE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xmlns="" id="{E659831F-0D9A-4C63-9EBB-8435B85A44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F30809B-775A-4978-805A-C29355728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cs-CZ" sz="2000"/>
              <a:t>stanovení diagnózy</a:t>
            </a:r>
          </a:p>
          <a:p>
            <a:r>
              <a:rPr lang="cs-CZ" sz="2000"/>
              <a:t>odebrání biopsií na histologické vyšetření </a:t>
            </a:r>
          </a:p>
          <a:p>
            <a:r>
              <a:rPr lang="cs-CZ" sz="2000"/>
              <a:t>zjištění HP statutu</a:t>
            </a:r>
          </a:p>
          <a:p>
            <a:r>
              <a:rPr lang="cs-CZ" sz="2000"/>
              <a:t>stanovení komplikací (krvácení, stigmata krvácení)</a:t>
            </a:r>
          </a:p>
          <a:p>
            <a:r>
              <a:rPr lang="cs-CZ" sz="2000"/>
              <a:t>možnost léčby krvácení</a:t>
            </a:r>
          </a:p>
        </p:txBody>
      </p:sp>
      <p:pic>
        <p:nvPicPr>
          <p:cNvPr id="4098" name="Picture 2" descr="Gastroscopy | Colorectal Surgeons Sydney">
            <a:extLst>
              <a:ext uri="{FF2B5EF4-FFF2-40B4-BE49-F238E27FC236}">
                <a16:creationId xmlns:a16="http://schemas.microsoft.com/office/drawing/2014/main" xmlns="" id="{F5A4FA2C-F379-4D3F-86DF-36D6BB30BD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" r="-1" b="2304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76">
            <a:extLst>
              <a:ext uri="{FF2B5EF4-FFF2-40B4-BE49-F238E27FC236}">
                <a16:creationId xmlns:a16="http://schemas.microsoft.com/office/drawing/2014/main" xmlns="" id="{E6995CE5-F890-4ABA-82A2-26507CE8D2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0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F4D1D1A-211E-4866-8D15-DB96B0C1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Diagnostika </a:t>
            </a:r>
            <a:r>
              <a:rPr lang="cs-CZ" b="1" dirty="0" err="1"/>
              <a:t>Hp</a:t>
            </a:r>
            <a:r>
              <a:rPr lang="en-US" dirty="0">
                <a:solidFill>
                  <a:srgbClr val="FFFFFF"/>
                </a:solidFill>
              </a:rPr>
              <a:t>pylori</a:t>
            </a:r>
            <a:endParaRPr lang="cs-CZ" b="1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DF1A72C-0391-493C-B6B7-0308527C8D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INVAZIVNÍ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• histologické vyšetření</a:t>
            </a:r>
          </a:p>
          <a:p>
            <a:pPr marL="0" indent="0">
              <a:buNone/>
            </a:pPr>
            <a:r>
              <a:rPr lang="cs-CZ" dirty="0"/>
              <a:t> • rychlý ureázový test</a:t>
            </a:r>
          </a:p>
          <a:p>
            <a:pPr marL="0" indent="0">
              <a:buNone/>
            </a:pPr>
            <a:r>
              <a:rPr lang="cs-CZ" dirty="0"/>
              <a:t> • kultivační vyšetření</a:t>
            </a:r>
          </a:p>
          <a:p>
            <a:pPr marL="0" indent="0">
              <a:buNone/>
            </a:pPr>
            <a:r>
              <a:rPr lang="cs-CZ" dirty="0"/>
              <a:t> • PCR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EB369459-E1B9-4399-B8C4-BD5912E363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NEIVAZIVNÍ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 • dechový test</a:t>
            </a:r>
          </a:p>
          <a:p>
            <a:pPr marL="0" indent="0">
              <a:buNone/>
            </a:pPr>
            <a:r>
              <a:rPr lang="cs-CZ" dirty="0"/>
              <a:t> • vyšetření stolice</a:t>
            </a:r>
          </a:p>
          <a:p>
            <a:pPr marL="0" indent="0">
              <a:buNone/>
            </a:pPr>
            <a:r>
              <a:rPr lang="cs-CZ" dirty="0"/>
              <a:t> • serologické vyšetření</a:t>
            </a:r>
          </a:p>
          <a:p>
            <a:pPr marL="0" indent="0">
              <a:buNone/>
            </a:pPr>
            <a:r>
              <a:rPr lang="cs-CZ" dirty="0"/>
              <a:t> • PCR</a:t>
            </a:r>
          </a:p>
        </p:txBody>
      </p:sp>
    </p:spTree>
    <p:extLst>
      <p:ext uri="{BB962C8B-B14F-4D97-AF65-F5344CB8AC3E}">
        <p14:creationId xmlns:p14="http://schemas.microsoft.com/office/powerpoint/2010/main" val="4071346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xmlns="" id="{C6D7C587-71F7-4EF2-847C-31F43EE3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 dirty="0"/>
              <a:t>RYCHLÝ UREÁZOVÝ TEST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08153914-EF5B-4A0E-8F82-A3E1C7283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průkaz změny pH v mediu po přidání bioptického vzorku, ve kterém ureáza metabolizuje močovinu na čpavek a oxid uhličitý</a:t>
            </a:r>
          </a:p>
          <a:p>
            <a:endParaRPr lang="cs-CZ" sz="2400"/>
          </a:p>
          <a:p>
            <a:r>
              <a:rPr lang="cs-CZ" sz="2400"/>
              <a:t>rychlý a levný, který však má určité falešně pozitivní výsledky</a:t>
            </a:r>
          </a:p>
          <a:p>
            <a:endParaRPr lang="cs-CZ" sz="2400"/>
          </a:p>
          <a:p>
            <a:r>
              <a:rPr lang="it-IT" sz="2400"/>
              <a:t>specificita a senzitivita nad 95 %</a:t>
            </a:r>
            <a:endParaRPr lang="cs-CZ" sz="240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91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5897CCA-486C-491C-B4C1-5E5C95A827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B003F8-5FA3-4E6E-9DD9-07DC9A61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88" y="385474"/>
            <a:ext cx="6356606" cy="1843283"/>
          </a:xfrm>
        </p:spPr>
        <p:txBody>
          <a:bodyPr>
            <a:normAutofit/>
          </a:bodyPr>
          <a:lstStyle/>
          <a:p>
            <a:r>
              <a:rPr lang="cs-CZ" sz="4000" b="1" dirty="0"/>
              <a:t>Vyšetření stolice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07BBA75-499C-407E-9F79-04597CFEB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987" y="2400472"/>
            <a:ext cx="6358432" cy="3728615"/>
          </a:xfrm>
        </p:spPr>
        <p:txBody>
          <a:bodyPr>
            <a:normAutofit/>
          </a:bodyPr>
          <a:lstStyle/>
          <a:p>
            <a:r>
              <a:rPr lang="cs-CZ" sz="2000"/>
              <a:t>stanovení antigenů (HpSA) a monoklonálních protilátek H. pylori ve stolici</a:t>
            </a:r>
          </a:p>
        </p:txBody>
      </p:sp>
      <p:pic>
        <p:nvPicPr>
          <p:cNvPr id="5122" name="Picture 2" descr="Helicobacter test ze vzorku stolice - Helikobakter pylori">
            <a:extLst>
              <a:ext uri="{FF2B5EF4-FFF2-40B4-BE49-F238E27FC236}">
                <a16:creationId xmlns:a16="http://schemas.microsoft.com/office/drawing/2014/main" xmlns="" id="{B68A8974-B454-41FB-8B67-0D0C19E2C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91"/>
          <a:stretch/>
        </p:blipFill>
        <p:spPr bwMode="auto">
          <a:xfrm>
            <a:off x="7556409" y="557190"/>
            <a:ext cx="3995928" cy="557189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0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Žaludek, žaludeční potíže a nevolnosti - byliny, bylinky, babské rady, -  Bylinky pro všechny">
            <a:extLst>
              <a:ext uri="{FF2B5EF4-FFF2-40B4-BE49-F238E27FC236}">
                <a16:creationId xmlns:a16="http://schemas.microsoft.com/office/drawing/2014/main" xmlns="" id="{CAACE841-1F1B-4935-A96A-28C309016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6" b="7033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9F6158-636F-4504-A756-51E7F86C3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dirty="0"/>
              <a:t>Vředová choroba žaludku a duodena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DBE4458-9C12-4939-A1B1-9AB4CDDEB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93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01CC55D-ED54-4C5C-95E6-10947BD11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314639-3AF9-4EDC-8E97-700167CAC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cs-CZ" sz="4000" b="1"/>
              <a:t>Dechový test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1DE889C7-FAD6-4397-98E2-05D5034844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3873B707-463F-40B0-8227-E8CC6C67EB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09FFCD7-AFD3-4B01-9F9E-A34CE593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cs-CZ" sz="2000"/>
              <a:t>měření oxidu uhličitého ve vydechovaném vzduchu (13C nebo 14C), který je metabolizován ureázou (Hp)</a:t>
            </a:r>
          </a:p>
          <a:p>
            <a:r>
              <a:rPr lang="cs-CZ" sz="2000"/>
              <a:t> - senzitivita a specificita 90 % - 99 %</a:t>
            </a:r>
          </a:p>
          <a:p>
            <a:r>
              <a:rPr lang="cs-CZ" sz="2000"/>
              <a:t> - falešná negativita (ATB, Bismut, PPI)</a:t>
            </a:r>
          </a:p>
          <a:p>
            <a:endParaRPr lang="cs-CZ" sz="2000"/>
          </a:p>
          <a:p>
            <a:endParaRPr lang="cs-CZ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C13237C8-E62C-4F0D-A318-BD6FB6C2D1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astroLab - main data file">
            <a:extLst>
              <a:ext uri="{FF2B5EF4-FFF2-40B4-BE49-F238E27FC236}">
                <a16:creationId xmlns:a16="http://schemas.microsoft.com/office/drawing/2014/main" xmlns="" id="{72ECD9D4-BE06-40F9-ADB1-4FDD776F7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 r="7698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95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B6CDA21F-E7AF-4C75-8395-33F58D5B0E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AEBE525-C5A2-4D2C-A060-8407975F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cs-CZ" sz="4800" b="1" dirty="0"/>
              <a:t>Terapie infekce </a:t>
            </a:r>
            <a:r>
              <a:rPr lang="cs-CZ" sz="4800" b="1" dirty="0" err="1"/>
              <a:t>Hp</a:t>
            </a:r>
            <a:endParaRPr lang="cs-CZ" sz="4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6C1CD22-BA32-4DB1-8B31-C8E5CBAF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cs-CZ" sz="2400"/>
              <a:t>Cíle eradikační terapie: </a:t>
            </a:r>
          </a:p>
          <a:p>
            <a:r>
              <a:rPr lang="cs-CZ" sz="2400"/>
              <a:t>úleva bolestí a rychlé zhojení vředu </a:t>
            </a:r>
          </a:p>
          <a:p>
            <a:r>
              <a:rPr lang="cs-CZ" sz="2400"/>
              <a:t> eliminovat udržovací terapii </a:t>
            </a:r>
          </a:p>
          <a:p>
            <a:r>
              <a:rPr lang="cs-CZ" sz="2400"/>
              <a:t> odstranit možné recidivy vředu a zabránit komplikacím</a:t>
            </a:r>
          </a:p>
          <a:p>
            <a:r>
              <a:rPr lang="cs-CZ" sz="2400"/>
              <a:t>zabránit vzniku resistence na antibiotika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303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BB867FF-FC45-48F7-8104-F89BE54909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BB56887-D0D5-4F0C-9E19-7247EB83C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7F0C72-E200-4191-8AF5-B55A7402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/>
              <a:t>Léčba vředové choroby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BFAF34D-8A47-449B-944C-9E02B6658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1. léčba nekomplikované vředové choroby –eradikace </a:t>
            </a:r>
            <a:r>
              <a:rPr lang="cs-CZ" dirty="0" err="1"/>
              <a:t>Hp</a:t>
            </a:r>
            <a:r>
              <a:rPr lang="cs-CZ" dirty="0"/>
              <a:t> + sekvenční terapie</a:t>
            </a:r>
          </a:p>
          <a:p>
            <a:r>
              <a:rPr lang="cs-CZ" dirty="0"/>
              <a:t> 2. léčba vředové choroby s projevy krvácení IPP + H2blokátory</a:t>
            </a:r>
          </a:p>
          <a:p>
            <a:r>
              <a:rPr lang="cs-CZ" dirty="0"/>
              <a:t> 3. vředová choroba a NSA (prevence)</a:t>
            </a:r>
          </a:p>
        </p:txBody>
      </p:sp>
    </p:spTree>
    <p:extLst>
      <p:ext uri="{BB962C8B-B14F-4D97-AF65-F5344CB8AC3E}">
        <p14:creationId xmlns:p14="http://schemas.microsoft.com/office/powerpoint/2010/main" val="3104766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826" y="477349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Děkuji za pozornost</a:t>
            </a:r>
            <a:endParaRPr lang="cs-CZ" sz="40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4" t="9627" r="26961" b="76017"/>
          <a:stretch/>
        </p:blipFill>
        <p:spPr>
          <a:xfrm>
            <a:off x="489284" y="1148492"/>
            <a:ext cx="11232683" cy="21079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694809" y="6099058"/>
            <a:ext cx="155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Zimní semestr </a:t>
            </a:r>
          </a:p>
          <a:p>
            <a:r>
              <a:rPr lang="cs-CZ" dirty="0" smtClean="0"/>
              <a:t>2. října 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556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DF8BD7-51FE-4DDB-8BBD-8A11D2081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7D6802DB-87D7-40E7-9754-2C7783733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4886" y="212272"/>
            <a:ext cx="7690757" cy="682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96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xmlns="" id="{043017B7-DB56-477D-A4AE-8EC1B3C99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0415B2-5F1B-4DAB-B59E-EF58A950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384" y="679730"/>
            <a:ext cx="4171994" cy="39327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4000" dirty="0"/>
              <a:t>Sliznice žaludku</a:t>
            </a:r>
            <a:endParaRPr lang="en-US" sz="4000" dirty="0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xmlns="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xmlns="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14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8D02E8A6-2F2F-4CFF-A23A-07CA590F7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07" r="2" b="2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9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F87945-A001-489F-9D9B-7D9435F0B9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3C3B4C-232A-420D-A16D-3E12B736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Vřed versus erose</a:t>
            </a:r>
          </a:p>
        </p:txBody>
      </p:sp>
      <p:pic>
        <p:nvPicPr>
          <p:cNvPr id="4" name="Picture 2" descr="Peptický vřed (žaludeční vřed) - Zprávy - 2020">
            <a:extLst>
              <a:ext uri="{FF2B5EF4-FFF2-40B4-BE49-F238E27FC236}">
                <a16:creationId xmlns:a16="http://schemas.microsoft.com/office/drawing/2014/main" xmlns="" id="{F97818F2-0ECE-430B-BC04-97707111C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5" r="3" b="5681"/>
          <a:stretch/>
        </p:blipFill>
        <p:spPr bwMode="auto">
          <a:xfrm>
            <a:off x="841248" y="2516777"/>
            <a:ext cx="6236208" cy="36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FCA75D7-E2F8-4CA9-B829-F9D4B7B81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cs-CZ" sz="2200" b="1"/>
              <a:t>vřed (ulcus)</a:t>
            </a:r>
            <a:r>
              <a:rPr lang="cs-CZ" sz="2200"/>
              <a:t> – slizniční defekt, přesahující do submukózy i hlouběji,</a:t>
            </a:r>
          </a:p>
          <a:p>
            <a:r>
              <a:rPr lang="cs-CZ" sz="2200" b="1"/>
              <a:t>erose</a:t>
            </a:r>
            <a:r>
              <a:rPr lang="cs-CZ" sz="2200"/>
              <a:t> – slizniční defekt omezený na mukózu (neproniká skrze muscularis interna do submukózy).</a:t>
            </a:r>
          </a:p>
          <a:p>
            <a:endParaRPr lang="cs-CZ" sz="2200"/>
          </a:p>
          <a:p>
            <a:endParaRPr lang="cs-CZ" sz="2200"/>
          </a:p>
        </p:txBody>
      </p:sp>
    </p:spTree>
    <p:extLst>
      <p:ext uri="{BB962C8B-B14F-4D97-AF65-F5344CB8AC3E}">
        <p14:creationId xmlns:p14="http://schemas.microsoft.com/office/powerpoint/2010/main" val="425612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92BF5B-ED10-4774-ACB4-758FB71B0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cs-CZ" sz="4800" b="1" dirty="0"/>
              <a:t>Vředová choroba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56F8EA-3356-4455-9899-320874F6E4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6124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xmlns="" id="{3D630D4C-10CC-48F7-9985-E1C71B056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0849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811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1FF311B-EE8D-4594-88F8-21CCBB063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SEKUNDÁRNÍ VŘEDOVÁ CHOROBA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1548F37-3DB1-46FD-9272-A3D33A11B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projevem jiné choroby </a:t>
            </a:r>
          </a:p>
          <a:p>
            <a:pPr marL="0" indent="0">
              <a:buNone/>
            </a:pPr>
            <a:r>
              <a:rPr lang="cs-CZ" dirty="0"/>
              <a:t>• polékové poškození (NSA, </a:t>
            </a:r>
            <a:r>
              <a:rPr lang="cs-CZ" dirty="0" err="1"/>
              <a:t>bifosfonáty</a:t>
            </a:r>
            <a:r>
              <a:rPr lang="cs-CZ" dirty="0"/>
              <a:t>, kortikosteroidy)</a:t>
            </a:r>
          </a:p>
          <a:p>
            <a:pPr marL="0" indent="0">
              <a:buNone/>
            </a:pPr>
            <a:r>
              <a:rPr lang="cs-CZ" dirty="0"/>
              <a:t> • nádorové onemocnění (karcinom, lymfom)</a:t>
            </a:r>
          </a:p>
          <a:p>
            <a:pPr marL="0" indent="0">
              <a:buNone/>
            </a:pPr>
            <a:r>
              <a:rPr lang="cs-CZ" dirty="0"/>
              <a:t> • celkové těžké stavy (popálení, poškození mozku, pokročilé jaterní leze)</a:t>
            </a:r>
          </a:p>
          <a:p>
            <a:pPr marL="0" indent="0">
              <a:buNone/>
            </a:pPr>
            <a:r>
              <a:rPr lang="cs-CZ" dirty="0"/>
              <a:t> • zánětlivé postižení proximální části GIT (Crohnova choroba, tuberkulóza, sarkoidóza)</a:t>
            </a:r>
          </a:p>
          <a:p>
            <a:pPr marL="0" indent="0">
              <a:buNone/>
            </a:pPr>
            <a:r>
              <a:rPr lang="cs-CZ" dirty="0"/>
              <a:t> • endokrinně podmíněný vřed (</a:t>
            </a:r>
            <a:r>
              <a:rPr lang="cs-CZ" dirty="0" err="1"/>
              <a:t>hyperparathyreosa</a:t>
            </a:r>
            <a:r>
              <a:rPr lang="cs-CZ" dirty="0"/>
              <a:t>, </a:t>
            </a:r>
            <a:r>
              <a:rPr lang="cs-CZ" dirty="0" err="1"/>
              <a:t>Zollinger-Elissonův</a:t>
            </a:r>
            <a:r>
              <a:rPr lang="cs-CZ" dirty="0"/>
              <a:t> syndrom)</a:t>
            </a:r>
          </a:p>
          <a:p>
            <a:pPr marL="0" indent="0">
              <a:buNone/>
            </a:pPr>
            <a:r>
              <a:rPr lang="cs-CZ" dirty="0"/>
              <a:t> • vaskulitidy (</a:t>
            </a:r>
            <a:r>
              <a:rPr lang="cs-CZ" dirty="0" err="1"/>
              <a:t>periarteritis</a:t>
            </a:r>
            <a:r>
              <a:rPr lang="cs-CZ" dirty="0"/>
              <a:t> </a:t>
            </a:r>
            <a:r>
              <a:rPr lang="cs-CZ" dirty="0" err="1"/>
              <a:t>nodosa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645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539959-9EB4-4B84-B86F-C29E2449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 sz="3700" b="1" dirty="0">
                <a:solidFill>
                  <a:srgbClr val="FFFFFF"/>
                </a:solidFill>
              </a:rPr>
              <a:t>ACIDOPEPTICKÉ FAKTORY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BE51556-2E85-4D84-AF57-DBDAB9A0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(</a:t>
            </a:r>
            <a:r>
              <a:rPr lang="cs-CZ" dirty="0" err="1"/>
              <a:t>Helicobacter</a:t>
            </a:r>
            <a:r>
              <a:rPr lang="cs-CZ" dirty="0"/>
              <a:t> </a:t>
            </a:r>
            <a:r>
              <a:rPr lang="cs-CZ" dirty="0" err="1"/>
              <a:t>pylori</a:t>
            </a:r>
            <a:r>
              <a:rPr lang="cs-CZ" dirty="0"/>
              <a:t>)</a:t>
            </a:r>
          </a:p>
          <a:p>
            <a:r>
              <a:rPr lang="cs-CZ" dirty="0"/>
              <a:t>kyselina chlorovodíková</a:t>
            </a:r>
          </a:p>
          <a:p>
            <a:r>
              <a:rPr lang="cs-CZ" dirty="0"/>
              <a:t>Pepsin</a:t>
            </a:r>
          </a:p>
          <a:p>
            <a:r>
              <a:rPr lang="cs-CZ" dirty="0" err="1"/>
              <a:t>duodenogastrický</a:t>
            </a:r>
            <a:r>
              <a:rPr lang="cs-CZ" dirty="0"/>
              <a:t> reflux</a:t>
            </a:r>
          </a:p>
          <a:p>
            <a:r>
              <a:rPr lang="cs-CZ" dirty="0"/>
              <a:t> léky</a:t>
            </a:r>
          </a:p>
          <a:p>
            <a:r>
              <a:rPr lang="cs-CZ" dirty="0"/>
              <a:t>stres</a:t>
            </a:r>
          </a:p>
        </p:txBody>
      </p:sp>
    </p:spTree>
    <p:extLst>
      <p:ext uri="{BB962C8B-B14F-4D97-AF65-F5344CB8AC3E}">
        <p14:creationId xmlns:p14="http://schemas.microsoft.com/office/powerpoint/2010/main" val="2888734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D4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583953-0BCF-4A8C-892A-7095E24D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Helicobacter pylori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28399DD0-47EC-4B7E-B6BD-E482FDB60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406" r="8107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258556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471</Words>
  <Application>Microsoft Office PowerPoint</Application>
  <PresentationFormat>Širokoúhlá obrazovka</PresentationFormat>
  <Paragraphs>97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Doc. MUDr. Tomáš Grus, PhD II. Chirurgická klinika  VFN Praha</vt:lpstr>
      <vt:lpstr>Vředová choroba žaludku a duodena</vt:lpstr>
      <vt:lpstr>Prezentace aplikace PowerPoint</vt:lpstr>
      <vt:lpstr>Sliznice žaludku</vt:lpstr>
      <vt:lpstr>Vřed versus erose</vt:lpstr>
      <vt:lpstr>Vředová choroba</vt:lpstr>
      <vt:lpstr>SEKUNDÁRNÍ VŘEDOVÁ CHOROBA</vt:lpstr>
      <vt:lpstr>ACIDOPEPTICKÉ FAKTORY</vt:lpstr>
      <vt:lpstr>Helicobacter pylori</vt:lpstr>
      <vt:lpstr>OCHRANNÉ FAKTORY</vt:lpstr>
      <vt:lpstr>Prezentace aplikace PowerPoint</vt:lpstr>
      <vt:lpstr>Duodenální                      Žaludeční vřed</vt:lpstr>
      <vt:lpstr>Prezentace aplikace PowerPoint</vt:lpstr>
      <vt:lpstr>Diagnostika</vt:lpstr>
      <vt:lpstr>RTG žaludku</vt:lpstr>
      <vt:lpstr>Endoskopické vyšetření</vt:lpstr>
      <vt:lpstr>Diagnostika Hppylori</vt:lpstr>
      <vt:lpstr>RYCHLÝ UREÁZOVÝ TEST</vt:lpstr>
      <vt:lpstr>Vyšetření stolice</vt:lpstr>
      <vt:lpstr>Dechový test</vt:lpstr>
      <vt:lpstr>Terapie infekce Hp</vt:lpstr>
      <vt:lpstr>Léčba vředové choroby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Vředová choroba žaludku a duodena</dc:title>
  <dc:creator>Grusová Gabriela, MUDr.</dc:creator>
  <cp:lastModifiedBy>Tomáš</cp:lastModifiedBy>
  <cp:revision>2</cp:revision>
  <dcterms:created xsi:type="dcterms:W3CDTF">2020-09-30T23:30:09Z</dcterms:created>
  <dcterms:modified xsi:type="dcterms:W3CDTF">2020-10-01T03:57:14Z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2020-09-30T23:31:29Z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cf51f5a0-0cbf-4669-b684-8250aa090a7d</vt:lpwstr>
  </property>
  <property fmtid="{D5CDD505-2E9C-101B-9397-08002B2CF9AE}" pid="8" name="MSIP_Label_2063cd7f-2d21-486a-9f29-9c1683fdd175_ContentBits">
    <vt:lpwstr>0</vt:lpwstr>
  </property>
</Properties>
</file>