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4"/>
  </p:sldMasterIdLst>
  <p:sldIdLst>
    <p:sldId id="256" r:id="rId5"/>
    <p:sldId id="272" r:id="rId6"/>
    <p:sldId id="273" r:id="rId7"/>
    <p:sldId id="274" r:id="rId8"/>
    <p:sldId id="275" r:id="rId9"/>
    <p:sldId id="276" r:id="rId10"/>
    <p:sldId id="257" r:id="rId11"/>
    <p:sldId id="258" r:id="rId12"/>
    <p:sldId id="262" r:id="rId13"/>
    <p:sldId id="263" r:id="rId14"/>
    <p:sldId id="259" r:id="rId15"/>
    <p:sldId id="271" r:id="rId16"/>
    <p:sldId id="270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8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5515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573388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909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16648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79186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7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86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14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9371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10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1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45161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0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6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3185-9573-406A-8068-0AB4F2335019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98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8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2100" y="1764406"/>
            <a:ext cx="9068193" cy="2550017"/>
          </a:xfrm>
        </p:spPr>
        <p:txBody>
          <a:bodyPr/>
          <a:lstStyle/>
          <a:p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4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99246"/>
            <a:ext cx="10058400" cy="1030310"/>
          </a:xfrm>
        </p:spPr>
        <p:txBody>
          <a:bodyPr>
            <a:normAutofit/>
          </a:bodyPr>
          <a:lstStyle/>
          <a:p>
            <a:r>
              <a:rPr lang="cs-CZ" sz="3600" dirty="0">
                <a:cs typeface="Times New Roman" pitchFamily="18"/>
              </a:rPr>
              <a:t>OVĚŘENÍ PŘEDCHOZÍCH ZNALOSTÍ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4620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Motivační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64406"/>
            <a:ext cx="10058400" cy="4270634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7958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AEBFD-6EFB-4F02-9A53-F466160A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B4688A-CCEE-4F36-AB38-CFFC9F6D3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33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425003"/>
            <a:ext cx="10058400" cy="875763"/>
          </a:xfrm>
        </p:spPr>
        <p:txBody>
          <a:bodyPr/>
          <a:lstStyle/>
          <a:p>
            <a:r>
              <a:rPr lang="cs-CZ" dirty="0"/>
              <a:t>Otázky na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55313"/>
            <a:ext cx="10058400" cy="4579727"/>
          </a:xfrm>
        </p:spPr>
        <p:txBody>
          <a:bodyPr>
            <a:normAutofit/>
          </a:bodyPr>
          <a:lstStyle/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3887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386366"/>
            <a:ext cx="10058400" cy="888642"/>
          </a:xfrm>
        </p:spPr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68192"/>
            <a:ext cx="10058400" cy="4566848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00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207412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8CF685B-92C5-4A76-BB68-09BF37988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240910"/>
            <a:ext cx="10058400" cy="2794129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2322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F74F8E-FC2D-4CAB-8C1C-45AFEE175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578634-9412-443A-B53F-1CE9592DA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058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BB96BB-C253-4AB1-935A-2CEAB8E6D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9710EE-E550-4E35-A282-50F6432C7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41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E485F-4AD9-4D01-968A-C032BB96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EDE62F-B910-4286-A8F0-5EF1B86B8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1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88F6A-D5EA-40E1-B5A8-BA789596B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D4D77D-5138-4C59-A3F8-DDAED0AFA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EED0B-8112-41E0-9CEB-A6CF57CF1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F37E81-3650-4ACB-9E8A-9534CFF4E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66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o edukaci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+mj-lt"/>
              </a:rPr>
              <a:t>Edukační jednotka:</a:t>
            </a:r>
          </a:p>
          <a:p>
            <a:r>
              <a:rPr lang="cs-CZ" sz="2800" dirty="0" err="1">
                <a:latin typeface="+mj-lt"/>
              </a:rPr>
              <a:t>Edukátor</a:t>
            </a:r>
            <a:r>
              <a:rPr lang="cs-CZ" sz="2800" dirty="0">
                <a:latin typeface="+mj-lt"/>
              </a:rPr>
              <a:t>:</a:t>
            </a:r>
          </a:p>
          <a:p>
            <a:r>
              <a:rPr lang="cs-CZ" sz="2800" dirty="0" err="1">
                <a:latin typeface="+mj-lt"/>
              </a:rPr>
              <a:t>Edukant</a:t>
            </a:r>
            <a:r>
              <a:rPr lang="cs-CZ" sz="2800" dirty="0">
                <a:latin typeface="+mj-lt"/>
              </a:rPr>
              <a:t>:</a:t>
            </a:r>
          </a:p>
          <a:p>
            <a:r>
              <a:rPr lang="cs-CZ" sz="2800" dirty="0">
                <a:latin typeface="+mj-lt"/>
              </a:rPr>
              <a:t>Čas:</a:t>
            </a:r>
            <a:endParaRPr lang="cs-CZ" dirty="0"/>
          </a:p>
          <a:p>
            <a:pPr marL="54864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450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5719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661375"/>
            <a:ext cx="10058400" cy="4373665"/>
          </a:xfrm>
        </p:spPr>
        <p:txBody>
          <a:bodyPr/>
          <a:lstStyle/>
          <a:p>
            <a:pPr lvl="0"/>
            <a:r>
              <a:rPr lang="cs-CZ" sz="2400" dirty="0">
                <a:latin typeface="Times New Roman" pitchFamily="18"/>
                <a:cs typeface="Times New Roman" pitchFamily="18"/>
              </a:rPr>
              <a:t>Výukové cíle: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Kognitivní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 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Afektivní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</a:t>
            </a:r>
          </a:p>
          <a:p>
            <a:pPr lvl="1"/>
            <a:r>
              <a:rPr lang="cs-CZ" sz="2400" b="1" dirty="0">
                <a:latin typeface="Times New Roman" pitchFamily="18"/>
                <a:cs typeface="Times New Roman" pitchFamily="18"/>
              </a:rPr>
              <a:t>Psychomotorické</a:t>
            </a:r>
            <a:r>
              <a:rPr lang="cs-CZ" sz="2400" dirty="0">
                <a:latin typeface="Times New Roman" pitchFamily="18"/>
                <a:cs typeface="Times New Roman" pitchFamily="18"/>
              </a:rPr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291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81654"/>
          </a:xfrm>
        </p:spPr>
        <p:txBody>
          <a:bodyPr>
            <a:normAutofit fontScale="90000"/>
          </a:bodyPr>
          <a:lstStyle/>
          <a:p>
            <a:r>
              <a:rPr lang="cs-CZ" sz="800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532586"/>
            <a:ext cx="10058400" cy="4159876"/>
          </a:xfrm>
        </p:spPr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     Organizační forma: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     Didaktické pomůcky: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</a:t>
            </a:r>
            <a:r>
              <a:rPr lang="cs-CZ" sz="2400" b="1" dirty="0">
                <a:latin typeface="+mj-lt"/>
                <a:cs typeface="Times New Roman" pitchFamily="18"/>
              </a:rPr>
              <a:t>Metody edukace: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Slovní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Názorné demonstrace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b="1" dirty="0">
                <a:latin typeface="+mj-lt"/>
                <a:cs typeface="Times New Roman" pitchFamily="18"/>
              </a:rPr>
              <a:t>Ověřování úrovně dosažených cílů u </a:t>
            </a:r>
            <a:r>
              <a:rPr lang="cs-CZ" sz="2400" b="1" dirty="0" err="1">
                <a:latin typeface="+mj-lt"/>
                <a:cs typeface="Times New Roman" pitchFamily="18"/>
              </a:rPr>
              <a:t>edukanta</a:t>
            </a:r>
            <a:r>
              <a:rPr lang="cs-CZ" sz="2400" b="1" dirty="0">
                <a:latin typeface="+mj-lt"/>
                <a:cs typeface="Times New Roman" pitchFamily="18"/>
              </a:rPr>
              <a:t>: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Počáteční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 Průběžné </a:t>
            </a:r>
          </a:p>
          <a:p>
            <a:pPr marL="274320" lvl="1" indent="0">
              <a:lnSpc>
                <a:spcPct val="90000"/>
              </a:lnSpc>
              <a:buNone/>
            </a:pPr>
            <a:r>
              <a:rPr lang="cs-CZ" sz="2400" dirty="0">
                <a:latin typeface="+mj-lt"/>
                <a:cs typeface="Times New Roman" pitchFamily="18"/>
              </a:rPr>
              <a:t>     Závěrečné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7570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AEB9FE6D5B0347AD6A09FDA5231424" ma:contentTypeVersion="" ma:contentTypeDescription="Vytvoří nový dokument" ma:contentTypeScope="" ma:versionID="b7d123a1cd59684954f95bec9ce2d4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de9948cdc4cc6a099fae038cdc12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7A2EA3-7E13-46C9-83F4-FC18CEA67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4BA4C4A-5570-4B3B-8895-36E5AB1EA696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83E1156-483C-494D-B366-FCD5FCB187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4771</TotalTime>
  <Words>68</Words>
  <Application>Microsoft Office PowerPoint</Application>
  <PresentationFormat>Širokoúhlá obrazovka</PresentationFormat>
  <Paragraphs>28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Trebuchet MS</vt:lpstr>
      <vt:lpstr>Wingdings 3</vt:lpstr>
      <vt:lpstr>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Záznam o edukaci</vt:lpstr>
      <vt:lpstr>.</vt:lpstr>
      <vt:lpstr>.</vt:lpstr>
      <vt:lpstr>OVĚŘENÍ PŘEDCHOZÍCH ZNALOSTÍ</vt:lpstr>
      <vt:lpstr>Motivační úvod</vt:lpstr>
      <vt:lpstr>Text</vt:lpstr>
      <vt:lpstr>Otázky na závěr</vt:lpstr>
      <vt:lpstr>Použitá literatura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MULTIKULTURNÍ OŠETŘOVATELSTVÍ SE ZAMĚŘENÍM NA HINDUISMUS</dc:title>
  <dc:creator>Honzik</dc:creator>
  <cp:lastModifiedBy>Hlinovská, Jana</cp:lastModifiedBy>
  <cp:revision>29</cp:revision>
  <dcterms:created xsi:type="dcterms:W3CDTF">2017-11-27T20:34:04Z</dcterms:created>
  <dcterms:modified xsi:type="dcterms:W3CDTF">2020-09-16T10:14:45Z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0x0101005BAEB9FE6D5B0347AD6A09FDA5231424</vt:lpwstr>
  </property>
</Properties>
</file>