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92" r:id="rId4"/>
  </p:sldMasterIdLst>
  <p:sldIdLst>
    <p:sldId id="256" r:id="rId5"/>
    <p:sldId id="272" r:id="rId6"/>
    <p:sldId id="273" r:id="rId7"/>
    <p:sldId id="274" r:id="rId8"/>
    <p:sldId id="275" r:id="rId9"/>
    <p:sldId id="276" r:id="rId10"/>
    <p:sldId id="257" r:id="rId11"/>
    <p:sldId id="258" r:id="rId12"/>
    <p:sldId id="262" r:id="rId13"/>
    <p:sldId id="263" r:id="rId14"/>
    <p:sldId id="259" r:id="rId15"/>
    <p:sldId id="271" r:id="rId16"/>
    <p:sldId id="270" r:id="rId17"/>
    <p:sldId id="268" r:id="rId18"/>
    <p:sldId id="269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6EB9D5-7E1A-4433-8B21-2237CC26FA2C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81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55159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6573388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1909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166483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79186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98A19-B9D6-4696-A74D-9FEF900C8B6A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77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05100-39B0-4914-BBD6-34F267582565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866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9EF837-FEDB-44F2-8FB5-4F56FC548A33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1416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9371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FBB33F-FEF5-4E73-A5F9-307689FE77C6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1109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B5FA4-F0B8-4D71-BC92-932E3A1502F8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315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545161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4220E-EF40-477E-B84C-637FC7CE78DB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890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B8D63-E026-4E54-B301-C824E1BD14F3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763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423185-9573-406A-8068-0AB4F233501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09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5516DA-9D86-4E1E-A623-C11F9F74EB59}" type="datetimeFigureOut">
              <a:rPr lang="en-US" smtClean="0"/>
              <a:t>9/16/2020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86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62100" y="1764406"/>
            <a:ext cx="9068193" cy="2550017"/>
          </a:xfrm>
        </p:spPr>
        <p:txBody>
          <a:bodyPr/>
          <a:lstStyle/>
          <a:p>
            <a:endParaRPr lang="cs-CZ" sz="4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74479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99246"/>
            <a:ext cx="10058400" cy="1030310"/>
          </a:xfrm>
        </p:spPr>
        <p:txBody>
          <a:bodyPr>
            <a:normAutofit/>
          </a:bodyPr>
          <a:lstStyle/>
          <a:p>
            <a:r>
              <a:rPr lang="cs-CZ" sz="3600" dirty="0">
                <a:cs typeface="Times New Roman" pitchFamily="18"/>
              </a:rPr>
              <a:t>OVĚŘENÍ PŘEDCHOZÍCH ZNALOSTÍ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9246208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Motivační úvod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764406"/>
            <a:ext cx="10058400" cy="4270634"/>
          </a:xfrm>
        </p:spPr>
        <p:txBody>
          <a:bodyPr>
            <a:normAutofit/>
          </a:bodyPr>
          <a:lstStyle/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7958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AAEBFD-6EFB-4F02-9A53-F466160AB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EB4688A-CCEE-4F36-AB38-CFFC9F6D3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425333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425003"/>
            <a:ext cx="10058400" cy="875763"/>
          </a:xfrm>
        </p:spPr>
        <p:txBody>
          <a:bodyPr/>
          <a:lstStyle/>
          <a:p>
            <a:r>
              <a:rPr lang="cs-CZ" dirty="0"/>
              <a:t>Otázky na závěr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55313"/>
            <a:ext cx="10058400" cy="4579727"/>
          </a:xfrm>
        </p:spPr>
        <p:txBody>
          <a:bodyPr>
            <a:normAutofit/>
          </a:bodyPr>
          <a:lstStyle/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538872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386366"/>
            <a:ext cx="10058400" cy="888642"/>
          </a:xfrm>
        </p:spPr>
        <p:txBody>
          <a:bodyPr/>
          <a:lstStyle/>
          <a:p>
            <a:r>
              <a:rPr lang="cs-CZ" dirty="0"/>
              <a:t>Použitá literatura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468192"/>
            <a:ext cx="10058400" cy="4566848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400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66800" y="642595"/>
            <a:ext cx="10058400" cy="207412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5" name="Zástupný symbol pro obsah 4">
            <a:extLst>
              <a:ext uri="{FF2B5EF4-FFF2-40B4-BE49-F238E27FC236}">
                <a16:creationId xmlns:a16="http://schemas.microsoft.com/office/drawing/2014/main" id="{58CF685B-92C5-4A76-BB68-09BF37988C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3240910"/>
            <a:ext cx="10058400" cy="2794129"/>
          </a:xfrm>
        </p:spPr>
        <p:txBody>
          <a:bodyPr>
            <a:normAutofit/>
          </a:bodyPr>
          <a:lstStyle/>
          <a:p>
            <a:pPr algn="ctr"/>
            <a:r>
              <a:rPr lang="cs-CZ" sz="4400" b="1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2322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F74F8E-FC2D-4CAB-8C1C-45AFEE175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578634-9412-443A-B53F-1CE9592DA1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0587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BB96BB-C253-4AB1-935A-2CEAB8E6D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9710EE-E550-4E35-A282-50F6432C7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1417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6E485F-4AD9-4D01-968A-C032BB96D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EDE62F-B910-4286-A8F0-5EF1B86B8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1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088F6A-D5EA-40E1-B5A8-BA789596B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96D4D77D-5138-4C59-A3F8-DDAED0AFA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3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AEED0B-8112-41E0-9CEB-A6CF57CF1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2F37E81-3650-4ACB-9E8A-9534CFF4E6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666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Záznam o edukaci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latin typeface="+mj-lt"/>
              </a:rPr>
              <a:t>Edukační jednotka:</a:t>
            </a:r>
          </a:p>
          <a:p>
            <a:r>
              <a:rPr lang="cs-CZ" sz="2800" dirty="0" err="1">
                <a:latin typeface="+mj-lt"/>
              </a:rPr>
              <a:t>Edukátor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 err="1">
                <a:latin typeface="+mj-lt"/>
              </a:rPr>
              <a:t>Edukant</a:t>
            </a:r>
            <a:r>
              <a:rPr lang="cs-CZ" sz="2800" dirty="0">
                <a:latin typeface="+mj-lt"/>
              </a:rPr>
              <a:t>:</a:t>
            </a:r>
          </a:p>
          <a:p>
            <a:r>
              <a:rPr lang="cs-CZ" sz="2800" dirty="0">
                <a:latin typeface="+mj-lt"/>
              </a:rPr>
              <a:t>Čas:</a:t>
            </a:r>
            <a:endParaRPr lang="cs-CZ" dirty="0"/>
          </a:p>
          <a:p>
            <a:pPr marL="548640" lvl="2" indent="0">
              <a:buNone/>
            </a:pPr>
            <a:endParaRPr lang="cs-CZ" dirty="0"/>
          </a:p>
          <a:p>
            <a:pPr lvl="2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64508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45719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661375"/>
            <a:ext cx="10058400" cy="4373665"/>
          </a:xfrm>
        </p:spPr>
        <p:txBody>
          <a:bodyPr/>
          <a:lstStyle/>
          <a:p>
            <a:pPr lvl="0"/>
            <a:r>
              <a:rPr lang="cs-CZ" sz="2400" dirty="0">
                <a:latin typeface="Times New Roman" pitchFamily="18"/>
                <a:cs typeface="Times New Roman" pitchFamily="18"/>
              </a:rPr>
              <a:t>Výukové cíle: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Kognitivní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 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Afektivní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</a:p>
          <a:p>
            <a:pPr lvl="1"/>
            <a:r>
              <a:rPr lang="cs-CZ" sz="2400" b="1" dirty="0">
                <a:latin typeface="Times New Roman" pitchFamily="18"/>
                <a:cs typeface="Times New Roman" pitchFamily="18"/>
              </a:rPr>
              <a:t>Psychomotorické</a:t>
            </a:r>
            <a:r>
              <a:rPr lang="cs-CZ" sz="2400" dirty="0">
                <a:latin typeface="Times New Roman" pitchFamily="18"/>
                <a:cs typeface="Times New Roman" pitchFamily="18"/>
              </a:rPr>
              <a:t>: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0291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81654"/>
          </a:xfrm>
        </p:spPr>
        <p:txBody>
          <a:bodyPr>
            <a:normAutofit fontScale="90000"/>
          </a:bodyPr>
          <a:lstStyle/>
          <a:p>
            <a:r>
              <a:rPr lang="cs-CZ" sz="800" dirty="0"/>
              <a:t>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66800" y="1532586"/>
            <a:ext cx="10058400" cy="4159876"/>
          </a:xfrm>
        </p:spPr>
        <p:txBody>
          <a:bodyPr>
            <a:normAutofit/>
          </a:bodyPr>
          <a:lstStyle/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Organizační forma: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     Didaktické pomůcky: </a:t>
            </a:r>
          </a:p>
          <a:p>
            <a:pPr marL="0" lvl="0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</a:t>
            </a:r>
            <a:r>
              <a:rPr lang="cs-CZ" sz="2400" b="1" dirty="0">
                <a:latin typeface="+mj-lt"/>
                <a:cs typeface="Times New Roman" pitchFamily="18"/>
              </a:rPr>
              <a:t>Metody edukace: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Slovní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Názorné demonstrace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b="1" dirty="0">
                <a:latin typeface="+mj-lt"/>
                <a:cs typeface="Times New Roman" pitchFamily="18"/>
              </a:rPr>
              <a:t>Ověřování úrovně dosažených cílů u </a:t>
            </a:r>
            <a:r>
              <a:rPr lang="cs-CZ" sz="2400" b="1" dirty="0" err="1">
                <a:latin typeface="+mj-lt"/>
                <a:cs typeface="Times New Roman" pitchFamily="18"/>
              </a:rPr>
              <a:t>edukanta</a:t>
            </a:r>
            <a:r>
              <a:rPr lang="cs-CZ" sz="2400" b="1" dirty="0">
                <a:latin typeface="+mj-lt"/>
                <a:cs typeface="Times New Roman" pitchFamily="18"/>
              </a:rPr>
              <a:t>: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Počáteční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 Průběžné </a:t>
            </a:r>
          </a:p>
          <a:p>
            <a:pPr marL="274320" lvl="1" indent="0">
              <a:lnSpc>
                <a:spcPct val="90000"/>
              </a:lnSpc>
              <a:buNone/>
            </a:pPr>
            <a:r>
              <a:rPr lang="cs-CZ" sz="2400" dirty="0">
                <a:latin typeface="+mj-lt"/>
                <a:cs typeface="Times New Roman" pitchFamily="18"/>
              </a:rPr>
              <a:t>     Závěrečné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387570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BAEB9FE6D5B0347AD6A09FDA5231424" ma:contentTypeVersion="" ma:contentTypeDescription="Vytvoří nový dokument" ma:contentTypeScope="" ma:versionID="b7d123a1cd59684954f95bec9ce2d4d8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0de9948cdc4cc6a099fae038cdc12f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7A2EA3-7E13-46C9-83F4-FC18CEA67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4BA4C4A-5570-4B3B-8895-36E5AB1EA696}">
  <ds:schemaRefs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83E1156-483C-494D-B366-FCD5FCB187D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4771</TotalTime>
  <Words>68</Words>
  <Application>Microsoft Office PowerPoint</Application>
  <PresentationFormat>Širokoúhlá obrazovka</PresentationFormat>
  <Paragraphs>28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Trebuchet MS</vt:lpstr>
      <vt:lpstr>Wingdings 3</vt:lpstr>
      <vt:lpstr>Fazeta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Záznam o edukaci</vt:lpstr>
      <vt:lpstr>.</vt:lpstr>
      <vt:lpstr>.</vt:lpstr>
      <vt:lpstr>OVĚŘENÍ PŘEDCHOZÍCH ZNALOSTÍ</vt:lpstr>
      <vt:lpstr>Motivační úvod</vt:lpstr>
      <vt:lpstr>Text</vt:lpstr>
      <vt:lpstr>Otázky na závěr</vt:lpstr>
      <vt:lpstr>Použitá literatura</vt:lpstr>
      <vt:lpstr>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MULTIKULTURNÍ OŠETŘOVATELSTVÍ SE ZAMĚŘENÍM NA HINDUISMUS</dc:title>
  <dc:creator>Honzik</dc:creator>
  <cp:lastModifiedBy>Hlinovská, Jana</cp:lastModifiedBy>
  <cp:revision>29</cp:revision>
  <dcterms:created xsi:type="dcterms:W3CDTF">2017-11-27T20:34:04Z</dcterms:created>
  <dcterms:modified xsi:type="dcterms:W3CDTF">2020-09-16T10:14:45Z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0x0101005BAEB9FE6D5B0347AD6A09FDA5231424</vt:lpwstr>
  </property>
</Properties>
</file>