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90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71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7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50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43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1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1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2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27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E1F58-0E2A-49A9-958E-2BA264FBE11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D57B-5B0B-446B-8183-10AEEF3DA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6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seminárních </a:t>
            </a:r>
            <a:r>
              <a:rPr lang="cs-CZ" dirty="0" err="1" smtClean="0"/>
              <a:t>prací_zdravotnická</a:t>
            </a:r>
            <a:r>
              <a:rPr lang="cs-CZ" dirty="0" smtClean="0"/>
              <a:t> psychologie_2. ročník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4200" dirty="0" smtClean="0"/>
              <a:t>Syndrom vyhoření v profesi zdravotníka</a:t>
            </a:r>
          </a:p>
          <a:p>
            <a:r>
              <a:rPr lang="cs-CZ" sz="4200" dirty="0" smtClean="0"/>
              <a:t>Etické aspekty zdravotnického povolání</a:t>
            </a:r>
          </a:p>
          <a:p>
            <a:r>
              <a:rPr lang="cs-CZ" sz="4200" dirty="0" smtClean="0"/>
              <a:t>Psychosociální problematika chronické nemoci</a:t>
            </a:r>
          </a:p>
          <a:p>
            <a:r>
              <a:rPr lang="cs-CZ" sz="4200" dirty="0" smtClean="0"/>
              <a:t>Vztah zdravotníka a pacienta</a:t>
            </a:r>
          </a:p>
          <a:p>
            <a:r>
              <a:rPr lang="cs-CZ" sz="4200" dirty="0" smtClean="0"/>
              <a:t>Asertivita ve zdravotnické profesi</a:t>
            </a:r>
          </a:p>
          <a:p>
            <a:r>
              <a:rPr lang="cs-CZ" sz="4200" dirty="0" smtClean="0"/>
              <a:t>Porozumění strachu ze smrti u umírajících, </a:t>
            </a:r>
            <a:r>
              <a:rPr lang="cs-CZ" sz="4200" dirty="0" err="1" smtClean="0"/>
              <a:t>tanatologie</a:t>
            </a:r>
            <a:endParaRPr lang="cs-CZ" sz="4200" dirty="0" smtClean="0"/>
          </a:p>
          <a:p>
            <a:r>
              <a:rPr lang="cs-CZ" sz="4200" dirty="0" smtClean="0"/>
              <a:t>Nemoc jako náročná životní situace</a:t>
            </a:r>
          </a:p>
          <a:p>
            <a:r>
              <a:rPr lang="cs-CZ" sz="4200" dirty="0" smtClean="0"/>
              <a:t>Životní styl sestry</a:t>
            </a:r>
          </a:p>
          <a:p>
            <a:r>
              <a:rPr lang="cs-CZ" sz="4200" dirty="0" smtClean="0"/>
              <a:t>Zdravotník v roli pacienta</a:t>
            </a:r>
          </a:p>
          <a:p>
            <a:r>
              <a:rPr lang="cs-CZ" sz="4200" dirty="0" smtClean="0"/>
              <a:t>Psychické prožívání ženy v těhotenství, při porodu a v šestinedělí</a:t>
            </a:r>
          </a:p>
          <a:p>
            <a:r>
              <a:rPr lang="cs-CZ" sz="4200" dirty="0" smtClean="0"/>
              <a:t>Psychická a fyzická zátěž porodních asistentek</a:t>
            </a:r>
          </a:p>
          <a:p>
            <a:r>
              <a:rPr lang="cs-CZ" sz="4200" dirty="0" smtClean="0"/>
              <a:t>Interrupce a kulturně etický pohled na ni</a:t>
            </a:r>
          </a:p>
          <a:p>
            <a:r>
              <a:rPr lang="cs-CZ" sz="4200" dirty="0" smtClean="0"/>
              <a:t>Císařský řez z pohledu zdravotníka a z pohledu rodičky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6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vypracování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1)Práce musí obsahovat teoretickou a praktickou část</a:t>
            </a:r>
            <a:br>
              <a:rPr lang="cs-CZ" dirty="0" smtClean="0"/>
            </a:br>
            <a:r>
              <a:rPr lang="cs-CZ" dirty="0" smtClean="0"/>
              <a:t>2) Teoretická část cca 5 stran popisuje teoretická východiska včetně odkazů na zdroje nikoli pouze internetové</a:t>
            </a:r>
            <a:br>
              <a:rPr lang="cs-CZ" dirty="0" smtClean="0"/>
            </a:br>
            <a:r>
              <a:rPr lang="cs-CZ" dirty="0" smtClean="0"/>
              <a:t>3) praktická část obsahuje výzkum -cíl šetření, výzkumné otázky, metody sběru dat, popis zkoumaného vzorku, metody analýzy dat, výsledky a jejich interpretace, shrnutí a závěr. </a:t>
            </a:r>
            <a:br>
              <a:rPr lang="cs-CZ" dirty="0" smtClean="0"/>
            </a:br>
            <a:r>
              <a:rPr lang="cs-CZ" dirty="0" smtClean="0"/>
              <a:t>Celkově práce na cca 10 stran.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8413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Témata seminárních prací_zdravotnická psychologie_2. ročník</vt:lpstr>
      <vt:lpstr>Požadavky k vypracování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seminárních prací_zdravotnická psychologie_2. ročník</dc:title>
  <dc:creator>Lenka</dc:creator>
  <cp:lastModifiedBy>Lenka</cp:lastModifiedBy>
  <cp:revision>1</cp:revision>
  <dcterms:created xsi:type="dcterms:W3CDTF">2020-10-28T15:05:37Z</dcterms:created>
  <dcterms:modified xsi:type="dcterms:W3CDTF">2020-10-28T15:05:48Z</dcterms:modified>
</cp:coreProperties>
</file>