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317" r:id="rId2"/>
    <p:sldId id="347" r:id="rId3"/>
    <p:sldId id="318" r:id="rId4"/>
    <p:sldId id="334" r:id="rId5"/>
    <p:sldId id="336" r:id="rId6"/>
    <p:sldId id="337" r:id="rId7"/>
    <p:sldId id="346" r:id="rId8"/>
    <p:sldId id="338" r:id="rId9"/>
    <p:sldId id="348" r:id="rId10"/>
    <p:sldId id="339" r:id="rId11"/>
    <p:sldId id="340" r:id="rId12"/>
    <p:sldId id="350" r:id="rId13"/>
    <p:sldId id="341" r:id="rId14"/>
    <p:sldId id="345" r:id="rId15"/>
    <p:sldId id="343" r:id="rId16"/>
    <p:sldId id="344" r:id="rId17"/>
    <p:sldId id="351" r:id="rId18"/>
    <p:sldId id="354" r:id="rId19"/>
    <p:sldId id="364" r:id="rId20"/>
    <p:sldId id="365" r:id="rId21"/>
    <p:sldId id="366" r:id="rId22"/>
    <p:sldId id="367" r:id="rId23"/>
  </p:sldIdLst>
  <p:sldSz cx="10287000" cy="6858000" type="35mm"/>
  <p:notesSz cx="6858000" cy="9774238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 horzBarState="maximized">
    <p:restoredLeft sz="32787"/>
    <p:restoredTop sz="90929"/>
  </p:normalViewPr>
  <p:slideViewPr>
    <p:cSldViewPr>
      <p:cViewPr varScale="1">
        <p:scale>
          <a:sx n="69" d="100"/>
          <a:sy n="69" d="100"/>
        </p:scale>
        <p:origin x="1312" y="44"/>
      </p:cViewPr>
      <p:guideLst>
        <p:guide orient="horz" pos="2160"/>
        <p:guide pos="32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  <p:sld r:id="rId18" collapse="1"/>
      <p:sld r:id="rId19" collapse="1"/>
      <p:sld r:id="rId20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0.xml"/><Relationship Id="rId13" Type="http://schemas.openxmlformats.org/officeDocument/2006/relationships/slide" Target="slides/slide15.xml"/><Relationship Id="rId18" Type="http://schemas.openxmlformats.org/officeDocument/2006/relationships/slide" Target="slides/slide20.xml"/><Relationship Id="rId3" Type="http://schemas.openxmlformats.org/officeDocument/2006/relationships/slide" Target="slides/slide4.xml"/><Relationship Id="rId7" Type="http://schemas.openxmlformats.org/officeDocument/2006/relationships/slide" Target="slides/slide9.xml"/><Relationship Id="rId12" Type="http://schemas.openxmlformats.org/officeDocument/2006/relationships/slide" Target="slides/slide14.xml"/><Relationship Id="rId17" Type="http://schemas.openxmlformats.org/officeDocument/2006/relationships/slide" Target="slides/slide19.xml"/><Relationship Id="rId2" Type="http://schemas.openxmlformats.org/officeDocument/2006/relationships/slide" Target="slides/slide3.xml"/><Relationship Id="rId16" Type="http://schemas.openxmlformats.org/officeDocument/2006/relationships/slide" Target="slides/slide18.xml"/><Relationship Id="rId20" Type="http://schemas.openxmlformats.org/officeDocument/2006/relationships/slide" Target="slides/slide22.xml"/><Relationship Id="rId1" Type="http://schemas.openxmlformats.org/officeDocument/2006/relationships/slide" Target="slides/slide2.xml"/><Relationship Id="rId6" Type="http://schemas.openxmlformats.org/officeDocument/2006/relationships/slide" Target="slides/slide8.xml"/><Relationship Id="rId11" Type="http://schemas.openxmlformats.org/officeDocument/2006/relationships/slide" Target="slides/slide13.xml"/><Relationship Id="rId5" Type="http://schemas.openxmlformats.org/officeDocument/2006/relationships/slide" Target="slides/slide7.xml"/><Relationship Id="rId15" Type="http://schemas.openxmlformats.org/officeDocument/2006/relationships/slide" Target="slides/slide17.xml"/><Relationship Id="rId10" Type="http://schemas.openxmlformats.org/officeDocument/2006/relationships/slide" Target="slides/slide12.xml"/><Relationship Id="rId19" Type="http://schemas.openxmlformats.org/officeDocument/2006/relationships/slide" Target="slides/slide21.xml"/><Relationship Id="rId4" Type="http://schemas.openxmlformats.org/officeDocument/2006/relationships/slide" Target="slides/slide6.xml"/><Relationship Id="rId9" Type="http://schemas.openxmlformats.org/officeDocument/2006/relationships/slide" Target="slides/slide11.xml"/><Relationship Id="rId14" Type="http://schemas.openxmlformats.org/officeDocument/2006/relationships/slide" Target="slides/slide1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95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>
              <a:defRPr sz="1000" i="1">
                <a:latin typeface="Times New Roman" panose="02020603050405020304" pitchFamily="18" charset="0"/>
              </a:defRPr>
            </a:lvl1pPr>
          </a:lstStyle>
          <a:p>
            <a:endParaRPr lang="cs-CZ" altLang="cs-CZ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95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>
              <a:defRPr sz="1000" i="1">
                <a:latin typeface="Times New Roman" panose="02020603050405020304" pitchFamily="18" charset="0"/>
              </a:defRPr>
            </a:lvl1pPr>
          </a:lstStyle>
          <a:p>
            <a:endParaRPr lang="cs-CZ" altLang="cs-CZ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059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>
              <a:defRPr sz="1000" i="1">
                <a:latin typeface="Times New Roman" panose="02020603050405020304" pitchFamily="18" charset="0"/>
              </a:defRPr>
            </a:lvl1pPr>
          </a:lstStyle>
          <a:p>
            <a:endParaRPr lang="cs-CZ" altLang="cs-CZ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3059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>
              <a:defRPr sz="1000" i="1">
                <a:latin typeface="Times New Roman" panose="02020603050405020304" pitchFamily="18" charset="0"/>
              </a:defRPr>
            </a:lvl1pPr>
          </a:lstStyle>
          <a:p>
            <a:fld id="{8D2FE1C3-6183-4C82-9502-94A1935FD02D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6397625" y="9371013"/>
            <a:ext cx="3921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pPr algn="r"/>
            <a:fld id="{CAC4506D-B895-4582-805C-8C5C50C44DDA}" type="slidenum">
              <a:rPr lang="cs-CZ" altLang="cs-CZ" sz="1400">
                <a:latin typeface="Times New Roman" panose="02020603050405020304" pitchFamily="18" charset="0"/>
              </a:rPr>
              <a:pPr algn="r"/>
              <a:t>‹#›</a:t>
            </a:fld>
            <a:endParaRPr lang="cs-CZ" altLang="cs-CZ" sz="1400"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95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defTabSz="762000">
              <a:defRPr sz="1000" i="1">
                <a:latin typeface="Times New Roman" panose="02020603050405020304" pitchFamily="18" charset="0"/>
              </a:defRPr>
            </a:lvl1pPr>
          </a:lstStyle>
          <a:p>
            <a:endParaRPr lang="cs-CZ" altLang="cs-CZ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95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762000">
              <a:defRPr sz="1000" i="1">
                <a:latin typeface="Times New Roman" panose="02020603050405020304" pitchFamily="18" charset="0"/>
              </a:defRPr>
            </a:lvl1pPr>
          </a:lstStyle>
          <a:p>
            <a:endParaRPr lang="cs-CZ" altLang="cs-CZ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059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defTabSz="762000">
              <a:defRPr sz="1000" i="1">
                <a:latin typeface="Times New Roman" panose="02020603050405020304" pitchFamily="18" charset="0"/>
              </a:defRPr>
            </a:lvl1pPr>
          </a:lstStyle>
          <a:p>
            <a:endParaRPr lang="cs-CZ" altLang="cs-CZ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3059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762000">
              <a:defRPr sz="1000" i="1">
                <a:latin typeface="Times New Roman" panose="02020603050405020304" pitchFamily="18" charset="0"/>
              </a:defRPr>
            </a:lvl1pPr>
          </a:lstStyle>
          <a:p>
            <a:fld id="{3A9D9728-106A-4428-A0DC-8671F28E03CD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45025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Click to edit Master notes styles</a:t>
            </a:r>
          </a:p>
          <a:p>
            <a:pPr lvl="1"/>
            <a:r>
              <a:rPr lang="cs-CZ" altLang="cs-CZ" smtClean="0"/>
              <a:t>Second Level</a:t>
            </a:r>
          </a:p>
          <a:p>
            <a:pPr lvl="2"/>
            <a:r>
              <a:rPr lang="cs-CZ" altLang="cs-CZ" smtClean="0"/>
              <a:t>Third Level</a:t>
            </a:r>
          </a:p>
          <a:p>
            <a:pPr lvl="3"/>
            <a:r>
              <a:rPr lang="cs-CZ" altLang="cs-CZ" smtClean="0"/>
              <a:t>Fourth Level</a:t>
            </a:r>
          </a:p>
          <a:p>
            <a:pPr lvl="4"/>
            <a:r>
              <a:rPr lang="cs-CZ" altLang="cs-CZ" smtClean="0"/>
              <a:t>Fifth Level</a:t>
            </a:r>
          </a:p>
        </p:txBody>
      </p:sp>
      <p:sp>
        <p:nvSpPr>
          <p:cNvPr id="2055" name="Rectangle 7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855663" y="847725"/>
            <a:ext cx="5146675" cy="34321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6397625" y="9371013"/>
            <a:ext cx="3921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pPr algn="r"/>
            <a:fld id="{5197640B-2CF1-4A8E-905A-8B7CCC0E3310}" type="slidenum">
              <a:rPr lang="cs-CZ" altLang="cs-CZ" sz="1400">
                <a:latin typeface="Times New Roman" panose="02020603050405020304" pitchFamily="18" charset="0"/>
              </a:rPr>
              <a:pPr algn="r"/>
              <a:t>‹#›</a:t>
            </a:fld>
            <a:endParaRPr lang="cs-CZ" altLang="cs-CZ" sz="1400"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285875" y="1122363"/>
            <a:ext cx="771525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85875" y="3602038"/>
            <a:ext cx="771525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218553-0462-4D56-AC16-210B317B5C0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5278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5F5ABD-9A38-49AE-BCE2-E069B0F0A6A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57364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086600" y="228600"/>
            <a:ext cx="1943100" cy="57150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257300" y="228600"/>
            <a:ext cx="5676900" cy="5715000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AE96CC-BECF-441C-AD6F-E9E1EF26021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93414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08B4FE-794D-48E0-BB44-5A070ED1BA3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45085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1675" y="1709738"/>
            <a:ext cx="887253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01675" y="4589463"/>
            <a:ext cx="887253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6371A2-DB19-4931-A7AD-EC0E0B099DC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67522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257300" y="1828800"/>
            <a:ext cx="3810000" cy="4114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3810000" cy="4114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CE63F2-6AEB-4479-BF1A-4CFCC3CDB40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68469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8025" y="365125"/>
            <a:ext cx="8872538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08025" y="1681163"/>
            <a:ext cx="435292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708025" y="2505075"/>
            <a:ext cx="4352925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208588" y="1681163"/>
            <a:ext cx="437197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208588" y="2505075"/>
            <a:ext cx="4371975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12EAD9-045B-43BB-9FF2-F89B255C59B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23182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8151CF-194D-44C5-B24B-B8B5C77A420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79946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24E717-DEDF-4A6A-8011-57B09FEC675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18764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8025" y="457200"/>
            <a:ext cx="33178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373563" y="987425"/>
            <a:ext cx="52070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708025" y="2057400"/>
            <a:ext cx="33178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91C55E-F19E-484E-BF5E-B34C5365AEC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2951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8025" y="457200"/>
            <a:ext cx="33178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373563" y="987425"/>
            <a:ext cx="52070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708025" y="2057400"/>
            <a:ext cx="33178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469D62-5E4E-4D17-B4EF-0EEC0E5AC71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36193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000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001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8644" tIns="49323" rIns="98644" bIns="49323" numCol="1" anchor="ctr" anchorCtr="0" compatLnSpc="1">
            <a:prstTxWarp prst="textNoShape">
              <a:avLst/>
            </a:prstTxWarp>
          </a:bodyPr>
          <a:lstStyle>
            <a:lvl1pPr defTabSz="815975">
              <a:defRPr sz="1500">
                <a:latin typeface="+mn-lt"/>
              </a:defRPr>
            </a:lvl1pPr>
          </a:lstStyle>
          <a:p>
            <a:endParaRPr lang="cs-CZ" altLang="cs-CZ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43300" y="6248400"/>
            <a:ext cx="320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8644" tIns="49323" rIns="98644" bIns="49323" numCol="1" anchor="ctr" anchorCtr="0" compatLnSpc="1">
            <a:prstTxWarp prst="textNoShape">
              <a:avLst/>
            </a:prstTxWarp>
          </a:bodyPr>
          <a:lstStyle>
            <a:lvl1pPr algn="ctr" defTabSz="815975">
              <a:defRPr sz="1500">
                <a:latin typeface="+mn-lt"/>
              </a:defRPr>
            </a:lvl1pPr>
          </a:lstStyle>
          <a:p>
            <a:endParaRPr lang="cs-CZ" altLang="cs-CZ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533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8644" tIns="49323" rIns="98644" bIns="49323" numCol="1" anchor="ctr" anchorCtr="0" compatLnSpc="1">
            <a:prstTxWarp prst="textNoShape">
              <a:avLst/>
            </a:prstTxWarp>
          </a:bodyPr>
          <a:lstStyle>
            <a:lvl1pPr algn="r" defTabSz="815975">
              <a:defRPr sz="1500">
                <a:latin typeface="+mn-lt"/>
              </a:defRPr>
            </a:lvl1pPr>
          </a:lstStyle>
          <a:p>
            <a:fld id="{F6155CEE-0B68-494B-90CB-602D8F4CFD9F}" type="slidenum">
              <a:rPr lang="cs-CZ" altLang="cs-CZ"/>
              <a:pPr/>
              <a:t>‹#›</a:t>
            </a:fld>
            <a:endParaRPr lang="cs-CZ" altLang="cs-CZ"/>
          </a:p>
        </p:txBody>
      </p:sp>
      <p:grpSp>
        <p:nvGrpSpPr>
          <p:cNvPr id="1033" name="Group 9"/>
          <p:cNvGrpSpPr>
            <a:grpSpLocks/>
          </p:cNvGrpSpPr>
          <p:nvPr/>
        </p:nvGrpSpPr>
        <p:grpSpPr bwMode="auto">
          <a:xfrm>
            <a:off x="0" y="0"/>
            <a:ext cx="9537700" cy="6173788"/>
            <a:chOff x="0" y="0"/>
            <a:chExt cx="6009" cy="3889"/>
          </a:xfrm>
        </p:grpSpPr>
        <p:sp>
          <p:nvSpPr>
            <p:cNvPr id="1029" name="Freeform 5"/>
            <p:cNvSpPr>
              <a:spLocks/>
            </p:cNvSpPr>
            <p:nvPr/>
          </p:nvSpPr>
          <p:spPr bwMode="auto">
            <a:xfrm>
              <a:off x="0" y="0"/>
              <a:ext cx="4346" cy="3889"/>
            </a:xfrm>
            <a:custGeom>
              <a:avLst/>
              <a:gdLst>
                <a:gd name="T0" fmla="*/ 4345 w 4346"/>
                <a:gd name="T1" fmla="*/ 3418 h 3889"/>
                <a:gd name="T2" fmla="*/ 514 w 4346"/>
                <a:gd name="T3" fmla="*/ 0 h 3889"/>
                <a:gd name="T4" fmla="*/ 0 w 4346"/>
                <a:gd name="T5" fmla="*/ 0 h 3889"/>
                <a:gd name="T6" fmla="*/ 0 w 4346"/>
                <a:gd name="T7" fmla="*/ 481 h 3889"/>
                <a:gd name="T8" fmla="*/ 3819 w 4346"/>
                <a:gd name="T9" fmla="*/ 3888 h 3889"/>
                <a:gd name="T10" fmla="*/ 4345 w 4346"/>
                <a:gd name="T11" fmla="*/ 3418 h 3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46" h="3889">
                  <a:moveTo>
                    <a:pt x="4345" y="3418"/>
                  </a:moveTo>
                  <a:lnTo>
                    <a:pt x="514" y="0"/>
                  </a:lnTo>
                  <a:lnTo>
                    <a:pt x="0" y="0"/>
                  </a:lnTo>
                  <a:lnTo>
                    <a:pt x="0" y="481"/>
                  </a:lnTo>
                  <a:lnTo>
                    <a:pt x="3819" y="3888"/>
                  </a:lnTo>
                  <a:lnTo>
                    <a:pt x="4345" y="3418"/>
                  </a:lnTo>
                </a:path>
              </a:pathLst>
            </a:custGeom>
            <a:solidFill>
              <a:srgbClr val="264CB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30" name="Freeform 6"/>
            <p:cNvSpPr>
              <a:spLocks/>
            </p:cNvSpPr>
            <p:nvPr/>
          </p:nvSpPr>
          <p:spPr bwMode="auto">
            <a:xfrm>
              <a:off x="968" y="0"/>
              <a:ext cx="3818" cy="3223"/>
            </a:xfrm>
            <a:custGeom>
              <a:avLst/>
              <a:gdLst>
                <a:gd name="T0" fmla="*/ 416 w 3818"/>
                <a:gd name="T1" fmla="*/ 0 h 3223"/>
                <a:gd name="T2" fmla="*/ 3817 w 3818"/>
                <a:gd name="T3" fmla="*/ 3036 h 3223"/>
                <a:gd name="T4" fmla="*/ 3609 w 3818"/>
                <a:gd name="T5" fmla="*/ 3222 h 3223"/>
                <a:gd name="T6" fmla="*/ 0 w 3818"/>
                <a:gd name="T7" fmla="*/ 0 h 3223"/>
                <a:gd name="T8" fmla="*/ 416 w 3818"/>
                <a:gd name="T9" fmla="*/ 0 h 3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18" h="3223">
                  <a:moveTo>
                    <a:pt x="416" y="0"/>
                  </a:moveTo>
                  <a:lnTo>
                    <a:pt x="3817" y="3036"/>
                  </a:lnTo>
                  <a:lnTo>
                    <a:pt x="3609" y="3222"/>
                  </a:lnTo>
                  <a:lnTo>
                    <a:pt x="0" y="0"/>
                  </a:lnTo>
                  <a:lnTo>
                    <a:pt x="416" y="0"/>
                  </a:lnTo>
                </a:path>
              </a:pathLst>
            </a:custGeom>
            <a:solidFill>
              <a:srgbClr val="264CB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31" name="Freeform 7"/>
            <p:cNvSpPr>
              <a:spLocks/>
            </p:cNvSpPr>
            <p:nvPr/>
          </p:nvSpPr>
          <p:spPr bwMode="auto">
            <a:xfrm>
              <a:off x="2460" y="0"/>
              <a:ext cx="3217" cy="2556"/>
            </a:xfrm>
            <a:custGeom>
              <a:avLst/>
              <a:gdLst>
                <a:gd name="T0" fmla="*/ 709 w 3217"/>
                <a:gd name="T1" fmla="*/ 0 h 2556"/>
                <a:gd name="T2" fmla="*/ 3216 w 3217"/>
                <a:gd name="T3" fmla="*/ 2238 h 2556"/>
                <a:gd name="T4" fmla="*/ 2861 w 3217"/>
                <a:gd name="T5" fmla="*/ 2555 h 2556"/>
                <a:gd name="T6" fmla="*/ 0 w 3217"/>
                <a:gd name="T7" fmla="*/ 0 h 2556"/>
                <a:gd name="T8" fmla="*/ 709 w 3217"/>
                <a:gd name="T9" fmla="*/ 0 h 2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17" h="2556">
                  <a:moveTo>
                    <a:pt x="709" y="0"/>
                  </a:moveTo>
                  <a:lnTo>
                    <a:pt x="3216" y="2238"/>
                  </a:lnTo>
                  <a:lnTo>
                    <a:pt x="2861" y="2555"/>
                  </a:lnTo>
                  <a:lnTo>
                    <a:pt x="0" y="0"/>
                  </a:lnTo>
                  <a:lnTo>
                    <a:pt x="709" y="0"/>
                  </a:lnTo>
                </a:path>
              </a:pathLst>
            </a:custGeom>
            <a:solidFill>
              <a:srgbClr val="264CB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32" name="Freeform 8"/>
            <p:cNvSpPr>
              <a:spLocks/>
            </p:cNvSpPr>
            <p:nvPr/>
          </p:nvSpPr>
          <p:spPr bwMode="auto">
            <a:xfrm>
              <a:off x="3437" y="0"/>
              <a:ext cx="2572" cy="2121"/>
            </a:xfrm>
            <a:custGeom>
              <a:avLst/>
              <a:gdLst>
                <a:gd name="T0" fmla="*/ 0 w 2572"/>
                <a:gd name="T1" fmla="*/ 0 h 2121"/>
                <a:gd name="T2" fmla="*/ 2375 w 2572"/>
                <a:gd name="T3" fmla="*/ 2120 h 2121"/>
                <a:gd name="T4" fmla="*/ 2571 w 2572"/>
                <a:gd name="T5" fmla="*/ 1945 h 2121"/>
                <a:gd name="T6" fmla="*/ 392 w 2572"/>
                <a:gd name="T7" fmla="*/ 0 h 2121"/>
                <a:gd name="T8" fmla="*/ 0 w 2572"/>
                <a:gd name="T9" fmla="*/ 0 h 2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2" h="2121">
                  <a:moveTo>
                    <a:pt x="0" y="0"/>
                  </a:moveTo>
                  <a:lnTo>
                    <a:pt x="2375" y="2120"/>
                  </a:lnTo>
                  <a:lnTo>
                    <a:pt x="2571" y="1945"/>
                  </a:lnTo>
                  <a:lnTo>
                    <a:pt x="392" y="0"/>
                  </a:lnTo>
                  <a:lnTo>
                    <a:pt x="0" y="0"/>
                  </a:lnTo>
                </a:path>
              </a:pathLst>
            </a:custGeom>
            <a:solidFill>
              <a:srgbClr val="264CB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034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1257300" y="228600"/>
            <a:ext cx="77724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8644" tIns="49323" rIns="98644" bIns="4932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Click to edit Master title style</a:t>
            </a:r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57300" y="18288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8644" tIns="49323" rIns="98644" bIns="493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Click to edit Master text styles</a:t>
            </a:r>
          </a:p>
          <a:p>
            <a:pPr lvl="1"/>
            <a:r>
              <a:rPr lang="cs-CZ" altLang="cs-CZ" smtClean="0"/>
              <a:t>Second Level</a:t>
            </a:r>
          </a:p>
          <a:p>
            <a:pPr lvl="2"/>
            <a:r>
              <a:rPr lang="cs-CZ" altLang="cs-CZ" smtClean="0"/>
              <a:t>Third Level</a:t>
            </a:r>
          </a:p>
          <a:p>
            <a:pPr lvl="3"/>
            <a:r>
              <a:rPr lang="cs-CZ" altLang="cs-CZ" smtClean="0"/>
              <a:t>Fourth Level</a:t>
            </a:r>
          </a:p>
          <a:p>
            <a:pPr lvl="4"/>
            <a:r>
              <a:rPr lang="cs-CZ" altLang="cs-CZ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79488" rtl="0" eaLnBrk="0" fontAlgn="base" hangingPunct="0">
        <a:spcBef>
          <a:spcPct val="0"/>
        </a:spcBef>
        <a:spcAft>
          <a:spcPct val="0"/>
        </a:spcAft>
        <a:defRPr sz="47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2pPr>
      <a:lvl3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3pPr>
      <a:lvl4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4pPr>
      <a:lvl5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5pPr>
      <a:lvl6pPr marL="457200"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6pPr>
      <a:lvl7pPr marL="914400"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7pPr>
      <a:lvl8pPr marL="1371600"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8pPr>
      <a:lvl9pPr marL="1828800"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9pPr>
    </p:titleStyle>
    <p:bodyStyle>
      <a:lvl1pPr marL="366713" indent="-366713" algn="l" defTabSz="979488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Monotype Sorts" pitchFamily="2" charset="2"/>
        <a:buChar char="n"/>
        <a:defRPr sz="3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96925" indent="-307975" algn="l" defTabSz="97948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223963" indent="-244475" algn="l" defTabSz="97948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5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714500" indent="-246063" algn="l" defTabSz="979488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Monotype Sorts" pitchFamily="2" charset="2"/>
        <a:buChar char="n"/>
        <a:defRPr sz="21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205038" indent="-244475" algn="l" defTabSz="97948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1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3.pn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3.pn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3.pn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3.pn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3.pn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3.png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3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3.png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3.png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3.pn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3.png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8.jpeg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10" Type="http://schemas.openxmlformats.org/officeDocument/2006/relationships/image" Target="../media/image3.pn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3.png"/><Relationship Id="rId4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3.pn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3.pn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3.pn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3.pn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600" b="1"/>
              <a:t>Obraz jater a ledviny (vlevo) a meta do jater (vpravo)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  <p:pic>
        <p:nvPicPr>
          <p:cNvPr id="94212" name="Picture 4" descr="D:\Obrazy\usg\liverkidne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3" b="8363"/>
          <a:stretch>
            <a:fillRect/>
          </a:stretch>
        </p:blipFill>
        <p:spPr bwMode="auto">
          <a:xfrm>
            <a:off x="0" y="1752600"/>
            <a:ext cx="548640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213" name="Picture 5" descr="D:\Obrazy\usg\meta jater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14" t="2887" b="6194"/>
          <a:stretch>
            <a:fillRect/>
          </a:stretch>
        </p:blipFill>
        <p:spPr bwMode="auto">
          <a:xfrm>
            <a:off x="5478463" y="1752600"/>
            <a:ext cx="4808537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184"/>
    </mc:Choice>
    <mc:Fallback>
      <p:transition spd="slow" advTm="261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Obraz jaterních cyst</a:t>
            </a:r>
          </a:p>
        </p:txBody>
      </p:sp>
      <p:pic>
        <p:nvPicPr>
          <p:cNvPr id="121860" name="Picture 4" descr="C:\WINDOWS\Plocha\USG\poracovan2\Livercys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447800"/>
            <a:ext cx="6477000" cy="4856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488"/>
    </mc:Choice>
    <mc:Fallback>
      <p:transition spd="slow" advTm="204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Ascites při jaterní cirhoze</a:t>
            </a:r>
          </a:p>
        </p:txBody>
      </p:sp>
      <p:pic>
        <p:nvPicPr>
          <p:cNvPr id="122885" name="Picture 5" descr="C:\WINDOWS\Plocha\USG\poracovan2\LIVERCHIRROSI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333500"/>
            <a:ext cx="7162800" cy="5370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83"/>
    </mc:Choice>
    <mc:Fallback>
      <p:transition spd="slow" advTm="80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228600"/>
            <a:ext cx="7772400" cy="990600"/>
          </a:xfrm>
        </p:spPr>
        <p:txBody>
          <a:bodyPr/>
          <a:lstStyle/>
          <a:p>
            <a:r>
              <a:rPr lang="cs-CZ" altLang="cs-CZ" sz="3600" b="1"/>
              <a:t>Cholecystitida v ascitu</a:t>
            </a:r>
          </a:p>
        </p:txBody>
      </p:sp>
      <p:pic>
        <p:nvPicPr>
          <p:cNvPr id="133124" name="Picture 4" descr="C:\WINDOWS\Plocha\USG\poracovan2\Edemaofwal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219200"/>
            <a:ext cx="73152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989"/>
    </mc:Choice>
    <mc:Fallback>
      <p:transition spd="slow" advTm="259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228600"/>
            <a:ext cx="7772400" cy="990600"/>
          </a:xfrm>
        </p:spPr>
        <p:txBody>
          <a:bodyPr/>
          <a:lstStyle/>
          <a:p>
            <a:r>
              <a:rPr lang="cs-CZ" altLang="cs-CZ"/>
              <a:t>Mnohočetné meta jater</a:t>
            </a:r>
          </a:p>
        </p:txBody>
      </p:sp>
      <p:pic>
        <p:nvPicPr>
          <p:cNvPr id="123908" name="Picture 4" descr="C:\WINDOWS\Plocha\USG\poracovan2\metastasi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143000"/>
            <a:ext cx="73152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84"/>
    </mc:Choice>
    <mc:Fallback>
      <p:transition spd="slow" advTm="40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Obraz normálního pankreatu</a:t>
            </a:r>
          </a:p>
        </p:txBody>
      </p:sp>
      <p:pic>
        <p:nvPicPr>
          <p:cNvPr id="128004" name="Picture 4" descr="C:\WINDOWS\Plocha\USG\poracovan2\pancreas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981200"/>
            <a:ext cx="5867400" cy="439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355"/>
    </mc:Choice>
    <mc:Fallback>
      <p:transition spd="slow" advTm="313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228600"/>
            <a:ext cx="7772400" cy="990600"/>
          </a:xfrm>
        </p:spPr>
        <p:txBody>
          <a:bodyPr/>
          <a:lstStyle/>
          <a:p>
            <a:r>
              <a:rPr lang="cs-CZ" altLang="cs-CZ" sz="3600" b="1"/>
              <a:t>Dopplerovský obraz regurgitace</a:t>
            </a:r>
          </a:p>
        </p:txBody>
      </p:sp>
      <p:pic>
        <p:nvPicPr>
          <p:cNvPr id="125957" name="Picture 5" descr="C:\WINDOWS\Plocha\USG\poracovan2\Cardiac-TRinCFM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143000"/>
            <a:ext cx="73152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498"/>
    </mc:Choice>
    <mc:Fallback>
      <p:transition spd="slow" advTm="264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0"/>
            <a:ext cx="5638800" cy="1524000"/>
          </a:xfrm>
        </p:spPr>
        <p:txBody>
          <a:bodyPr/>
          <a:lstStyle/>
          <a:p>
            <a:r>
              <a:rPr lang="cs-CZ" altLang="cs-CZ" sz="3200" b="1"/>
              <a:t>Měření Dopplerovské v definovaném objemu</a:t>
            </a:r>
          </a:p>
        </p:txBody>
      </p:sp>
      <p:pic>
        <p:nvPicPr>
          <p:cNvPr id="126980" name="Picture 4" descr="C:\WINDOWS\Plocha\USG\poracovan2\Cardiac-MVinflow-PW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1650"/>
            <a:ext cx="6781800" cy="508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981" name="Picture 5" descr="C:\WINDOWS\Plocha\USG\poracovan2\g-c-2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-228600"/>
            <a:ext cx="4343400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361"/>
    </mc:Choice>
    <mc:Fallback>
      <p:transition spd="slow" advTm="333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0"/>
            <a:ext cx="7734300" cy="1219200"/>
          </a:xfrm>
        </p:spPr>
        <p:txBody>
          <a:bodyPr/>
          <a:lstStyle/>
          <a:p>
            <a:pPr>
              <a:defRPr/>
            </a:pPr>
            <a:r>
              <a:rPr lang="cs-CZ" smtClean="0"/>
              <a:t>Žlučníkové kameny </a:t>
            </a:r>
          </a:p>
        </p:txBody>
      </p:sp>
      <p:pic>
        <p:nvPicPr>
          <p:cNvPr id="4099" name="Picture 4" descr="gallston"/>
          <p:cNvPicPr>
            <a:picLocks noChangeAspect="1" noChangeArrowheads="1"/>
          </p:cNvPicPr>
          <p:nvPr/>
        </p:nvPicPr>
        <p:blipFill>
          <a:blip r:embed="rId4">
            <a:lum bright="-48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39"/>
          <a:stretch>
            <a:fillRect/>
          </a:stretch>
        </p:blipFill>
        <p:spPr bwMode="auto">
          <a:xfrm>
            <a:off x="1295400" y="1066800"/>
            <a:ext cx="7391400" cy="560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8323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765"/>
    </mc:Choice>
    <mc:Fallback>
      <p:transition spd="slow" advTm="77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8382000" y="228600"/>
            <a:ext cx="1905000" cy="2209800"/>
          </a:xfrm>
        </p:spPr>
        <p:txBody>
          <a:bodyPr/>
          <a:lstStyle/>
          <a:p>
            <a:pPr>
              <a:defRPr/>
            </a:pPr>
            <a:r>
              <a:rPr lang="cs-CZ" sz="3200" b="1" smtClean="0"/>
              <a:t>Akutni Chole-</a:t>
            </a:r>
            <a:br>
              <a:rPr lang="cs-CZ" sz="3200" b="1" smtClean="0"/>
            </a:br>
            <a:r>
              <a:rPr lang="cs-CZ" sz="3200" b="1" smtClean="0"/>
              <a:t>cystitida</a:t>
            </a:r>
            <a:br>
              <a:rPr lang="cs-CZ" sz="3200" b="1" smtClean="0"/>
            </a:br>
            <a:r>
              <a:rPr lang="cs-CZ" sz="3200" b="1" smtClean="0"/>
              <a:t>2</a:t>
            </a:r>
          </a:p>
        </p:txBody>
      </p:sp>
      <p:pic>
        <p:nvPicPr>
          <p:cNvPr id="7171" name="Picture 1028" descr="akutnicholecystitis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5" y="549275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307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961"/>
    </mc:Choice>
    <mc:Fallback>
      <p:transition spd="slow" advTm="229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Barevný Dopplerův obraz</a:t>
            </a:r>
          </a:p>
        </p:txBody>
      </p:sp>
      <p:pic>
        <p:nvPicPr>
          <p:cNvPr id="17411" name="Picture 4" descr="echo s dop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371600"/>
            <a:ext cx="6950075" cy="528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967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70"/>
    </mc:Choice>
    <mc:Fallback>
      <p:transition spd="slow" advTm="41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Obraz normálního žlučníku</a:t>
            </a:r>
          </a:p>
        </p:txBody>
      </p:sp>
      <p:pic>
        <p:nvPicPr>
          <p:cNvPr id="130052" name="Picture 4" descr="C:\WINDOWS\Plocha\USG\poracovan2\wuhan_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828800"/>
            <a:ext cx="5875338" cy="4405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690"/>
    </mc:Choice>
    <mc:Fallback>
      <p:transition spd="slow" advTm="266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Arteria karotis interna </a:t>
            </a:r>
          </a:p>
        </p:txBody>
      </p:sp>
      <p:pic>
        <p:nvPicPr>
          <p:cNvPr id="18435" name="Picture 4" descr="karotis intern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219200"/>
            <a:ext cx="73152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2486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913"/>
    </mc:Choice>
    <mc:Fallback>
      <p:transition spd="slow" advTm="209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228600"/>
            <a:ext cx="7772400" cy="838200"/>
          </a:xfrm>
        </p:spPr>
        <p:txBody>
          <a:bodyPr/>
          <a:lstStyle/>
          <a:p>
            <a:pPr>
              <a:defRPr/>
            </a:pPr>
            <a:r>
              <a:rPr lang="cs-CZ" sz="3600" b="1" smtClean="0"/>
              <a:t>Přítomnost a novoty</a:t>
            </a:r>
          </a:p>
        </p:txBody>
      </p:sp>
      <p:pic>
        <p:nvPicPr>
          <p:cNvPr id="19459" name="Picture 5" descr="kretz_vaginal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810000"/>
            <a:ext cx="3924300" cy="218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6" descr="amnio_vidoson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990600"/>
            <a:ext cx="2971800" cy="226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7" descr="beamform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990600"/>
            <a:ext cx="300037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8" descr="focu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914400"/>
            <a:ext cx="1371600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9" descr="wideband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914400"/>
            <a:ext cx="2224088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Picture 4" descr="3dprob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3889375"/>
            <a:ext cx="3282950" cy="2968625"/>
          </a:xfrm>
          <a:prstGeom prst="rect">
            <a:avLst/>
          </a:prstGeom>
          <a:noFill/>
          <a:ln w="762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635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285"/>
    </mc:Choice>
    <mc:Fallback>
      <p:transition spd="slow" advTm="352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4600" y="5562600"/>
            <a:ext cx="5029200" cy="762000"/>
          </a:xfrm>
        </p:spPr>
        <p:txBody>
          <a:bodyPr/>
          <a:lstStyle/>
          <a:p>
            <a:pPr>
              <a:defRPr/>
            </a:pPr>
            <a:r>
              <a:rPr lang="cs-CZ" sz="3600" b="1" i="1" smtClean="0"/>
              <a:t>Děkuji Vám za pozornost</a:t>
            </a:r>
          </a:p>
        </p:txBody>
      </p:sp>
      <p:sp>
        <p:nvSpPr>
          <p:cNvPr id="20483" name="Text Box 12"/>
          <p:cNvSpPr txBox="1">
            <a:spLocks noChangeArrowheads="1"/>
          </p:cNvSpPr>
          <p:nvPr/>
        </p:nvSpPr>
        <p:spPr bwMode="auto">
          <a:xfrm>
            <a:off x="304800" y="5715000"/>
            <a:ext cx="518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endParaRPr lang="cs-CZ" altLang="cs-CZ"/>
          </a:p>
        </p:txBody>
      </p:sp>
      <p:pic>
        <p:nvPicPr>
          <p:cNvPr id="20484" name="Picture 14" descr="P101000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060" y="300912"/>
            <a:ext cx="7218784" cy="541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503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255"/>
    </mc:Choice>
    <mc:Fallback>
      <p:transition spd="slow" advTm="132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9525000" cy="1219200"/>
          </a:xfrm>
        </p:spPr>
        <p:txBody>
          <a:bodyPr/>
          <a:lstStyle/>
          <a:p>
            <a:r>
              <a:rPr lang="cs-CZ" altLang="cs-CZ" sz="3200" b="1"/>
              <a:t>Splenomegalie       a          metastatický ascites</a:t>
            </a:r>
          </a:p>
        </p:txBody>
      </p:sp>
      <p:pic>
        <p:nvPicPr>
          <p:cNvPr id="95236" name="Picture 4" descr="D:\Obrazy\usg\splenomegali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63" r="18230"/>
          <a:stretch>
            <a:fillRect/>
          </a:stretch>
        </p:blipFill>
        <p:spPr bwMode="auto">
          <a:xfrm>
            <a:off x="228600" y="1143000"/>
            <a:ext cx="49530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237" name="Picture 5" descr="D:\Obrazy\usg\ascite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r="17188"/>
          <a:stretch>
            <a:fillRect/>
          </a:stretch>
        </p:blipFill>
        <p:spPr bwMode="auto">
          <a:xfrm>
            <a:off x="5334000" y="1143000"/>
            <a:ext cx="46863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467"/>
    </mc:Choice>
    <mc:Fallback>
      <p:transition spd="slow" advTm="204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600" b="1"/>
              <a:t>Intrahepatální kalicifikace</a:t>
            </a:r>
          </a:p>
        </p:txBody>
      </p:sp>
      <p:pic>
        <p:nvPicPr>
          <p:cNvPr id="111620" name="Picture 4" descr="C:\WINDOWS\Plocha\USG\poracovan2\intrahepaticcalcificatio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295400"/>
            <a:ext cx="7010400" cy="5256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794"/>
    </mc:Choice>
    <mc:Fallback>
      <p:transition spd="slow" advTm="77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228600"/>
            <a:ext cx="7772400" cy="762000"/>
          </a:xfrm>
        </p:spPr>
        <p:txBody>
          <a:bodyPr/>
          <a:lstStyle/>
          <a:p>
            <a:r>
              <a:rPr lang="cs-CZ" altLang="cs-CZ" sz="3600" b="1"/>
              <a:t>Ledvina a sonda je dorzálně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  <p:pic>
        <p:nvPicPr>
          <p:cNvPr id="118788" name="Picture 4" descr="C:\WINDOWS\Plocha\USG\poracovan2\kidney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914400"/>
            <a:ext cx="7683500" cy="576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786"/>
    </mc:Choice>
    <mc:Fallback>
      <p:transition spd="slow" advTm="527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8420100" cy="1219200"/>
          </a:xfrm>
        </p:spPr>
        <p:txBody>
          <a:bodyPr/>
          <a:lstStyle/>
          <a:p>
            <a:r>
              <a:rPr lang="cs-CZ" altLang="cs-CZ" sz="3600" b="1"/>
              <a:t>Ledvina: Grawitzův tumor horního polu</a:t>
            </a:r>
          </a:p>
        </p:txBody>
      </p:sp>
      <p:pic>
        <p:nvPicPr>
          <p:cNvPr id="119812" name="Picture 4" descr="C:\WINDOWS\Plocha\USG\poracovan2\KidneyCance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524000"/>
            <a:ext cx="6845300" cy="513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621"/>
    </mc:Choice>
    <mc:Fallback>
      <p:transition spd="slow" advTm="96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Kámen v pánvičce ledviny</a:t>
            </a:r>
          </a:p>
        </p:txBody>
      </p:sp>
      <p:pic>
        <p:nvPicPr>
          <p:cNvPr id="129028" name="Picture 4" descr="C:\WINDOWS\Plocha\USG\poracovan2\RENALSTONEcop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600200"/>
            <a:ext cx="6408738" cy="4805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913"/>
    </mc:Choice>
    <mc:Fallback>
      <p:transition spd="slow" advTm="339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Játra s obrazem jaterních žil</a:t>
            </a:r>
          </a:p>
        </p:txBody>
      </p:sp>
      <p:pic>
        <p:nvPicPr>
          <p:cNvPr id="120836" name="Picture 4" descr="C:\WINDOWS\Plocha\USG\poracovan2\liver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600200"/>
            <a:ext cx="6629400" cy="4970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534"/>
    </mc:Choice>
    <mc:Fallback>
      <p:transition spd="slow" advTm="95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228600"/>
            <a:ext cx="7658100" cy="990600"/>
          </a:xfrm>
        </p:spPr>
        <p:txBody>
          <a:bodyPr/>
          <a:lstStyle/>
          <a:p>
            <a:r>
              <a:rPr lang="cs-CZ" altLang="cs-CZ"/>
              <a:t>Pravostranné srdeční mětsnání</a:t>
            </a:r>
          </a:p>
        </p:txBody>
      </p:sp>
      <p:pic>
        <p:nvPicPr>
          <p:cNvPr id="131076" name="Picture 4" descr="C:\WINDOWS\Plocha\USG\poracovan2\5500-Abdomen-Liver hepaticvein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104900"/>
            <a:ext cx="7467600" cy="560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953"/>
    </mc:Choice>
    <mc:Fallback>
      <p:transition spd="slow" advTm="289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ETRIK1">
  <a:themeElements>
    <a:clrScheme name="">
      <a:dk1>
        <a:srgbClr val="0D2D8A"/>
      </a:dk1>
      <a:lt1>
        <a:srgbClr val="FFFFFF"/>
      </a:lt1>
      <a:dk2>
        <a:srgbClr val="3B6AFC"/>
      </a:dk2>
      <a:lt2>
        <a:srgbClr val="FDFF37"/>
      </a:lt2>
      <a:accent1>
        <a:srgbClr val="F79268"/>
      </a:accent1>
      <a:accent2>
        <a:srgbClr val="F95AB7"/>
      </a:accent2>
      <a:accent3>
        <a:srgbClr val="AFB9FD"/>
      </a:accent3>
      <a:accent4>
        <a:srgbClr val="DADADA"/>
      </a:accent4>
      <a:accent5>
        <a:srgbClr val="FAC7B9"/>
      </a:accent5>
      <a:accent6>
        <a:srgbClr val="E251A6"/>
      </a:accent6>
      <a:hlink>
        <a:srgbClr val="FC0128"/>
      </a:hlink>
      <a:folHlink>
        <a:srgbClr val="89ABFE"/>
      </a:folHlink>
    </a:clrScheme>
    <a:fontScheme name="PETRIK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 CE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 CE" panose="02020603050405020304" pitchFamily="18" charset="0"/>
          </a:defRPr>
        </a:defPPr>
      </a:lstStyle>
    </a:lnDef>
  </a:objectDefaults>
  <a:extraClrSchemeLst>
    <a:extraClrScheme>
      <a:clrScheme name="PETRIK1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TRIK1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L:\1\SKLAD95\OBR\WMF\PETRIK1.PPT</Template>
  <TotalTime>34</TotalTime>
  <Pages>25</Pages>
  <Words>87</Words>
  <Application>Microsoft Office PowerPoint</Application>
  <PresentationFormat>Diapozitivy</PresentationFormat>
  <Paragraphs>22</Paragraphs>
  <Slides>22</Slides>
  <Notes>0</Notes>
  <HiddenSlides>0</HiddenSlides>
  <MMClips>22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6" baseType="lpstr">
      <vt:lpstr>Times New Roman</vt:lpstr>
      <vt:lpstr>Monotype Sorts</vt:lpstr>
      <vt:lpstr>Times New Roman CE</vt:lpstr>
      <vt:lpstr>PETRIK1</vt:lpstr>
      <vt:lpstr>Obraz jater a ledviny (vlevo) a meta do jater (vpravo)</vt:lpstr>
      <vt:lpstr>Obraz normálního žlučníku</vt:lpstr>
      <vt:lpstr>Splenomegalie       a          metastatický ascites</vt:lpstr>
      <vt:lpstr>Intrahepatální kalicifikace</vt:lpstr>
      <vt:lpstr>Ledvina a sonda je dorzálně</vt:lpstr>
      <vt:lpstr>Ledvina: Grawitzův tumor horního polu</vt:lpstr>
      <vt:lpstr>Kámen v pánvičce ledviny</vt:lpstr>
      <vt:lpstr>Játra s obrazem jaterních žil</vt:lpstr>
      <vt:lpstr>Pravostranné srdeční mětsnání</vt:lpstr>
      <vt:lpstr>Obraz jaterních cyst</vt:lpstr>
      <vt:lpstr>Ascites při jaterní cirhoze</vt:lpstr>
      <vt:lpstr>Cholecystitida v ascitu</vt:lpstr>
      <vt:lpstr>Mnohočetné meta jater</vt:lpstr>
      <vt:lpstr>Obraz normálního pankreatu</vt:lpstr>
      <vt:lpstr>Dopplerovský obraz regurgitace</vt:lpstr>
      <vt:lpstr>Měření Dopplerovské v definovaném objemu</vt:lpstr>
      <vt:lpstr>Žlučníkové kameny </vt:lpstr>
      <vt:lpstr>Akutni Chole- cystitida 2</vt:lpstr>
      <vt:lpstr>Barevný Dopplerův obraz</vt:lpstr>
      <vt:lpstr>Arteria karotis interna </vt:lpstr>
      <vt:lpstr>Přítomnost a novoty</vt:lpstr>
      <vt:lpstr>Děkuji Vám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Stone size Average stone size 8.7 mm</dc:title>
  <dc:subject/>
  <dc:creator>MUDr. Aleš Petřík</dc:creator>
  <cp:keywords/>
  <dc:description/>
  <cp:lastModifiedBy>Hewlett-Packard Company</cp:lastModifiedBy>
  <cp:revision>49</cp:revision>
  <cp:lastPrinted>1999-09-06T05:45:56Z</cp:lastPrinted>
  <dcterms:created xsi:type="dcterms:W3CDTF">1995-11-27T14:36:08Z</dcterms:created>
  <dcterms:modified xsi:type="dcterms:W3CDTF">2020-10-16T11:56:58Z</dcterms:modified>
</cp:coreProperties>
</file>