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4" r:id="rId12"/>
    <p:sldId id="281" r:id="rId13"/>
    <p:sldId id="289" r:id="rId14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78" autoAdjust="0"/>
    <p:restoredTop sz="86364" autoAdjust="0"/>
  </p:normalViewPr>
  <p:slideViewPr>
    <p:cSldViewPr>
      <p:cViewPr varScale="1">
        <p:scale>
          <a:sx n="59" d="100"/>
          <a:sy n="59" d="100"/>
        </p:scale>
        <p:origin x="82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1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090" name="Group 2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89091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40 w 5740"/>
                <a:gd name="T1" fmla="*/ 4316 h 4316"/>
                <a:gd name="T2" fmla="*/ 0 w 5740"/>
                <a:gd name="T3" fmla="*/ 4316 h 4316"/>
                <a:gd name="T4" fmla="*/ 0 w 5740"/>
                <a:gd name="T5" fmla="*/ 0 h 4316"/>
                <a:gd name="T6" fmla="*/ 5740 w 5740"/>
                <a:gd name="T7" fmla="*/ 0 h 4316"/>
                <a:gd name="T8" fmla="*/ 5740 w 5740"/>
                <a:gd name="T9" fmla="*/ 4316 h 4316"/>
                <a:gd name="T10" fmla="*/ 5740 w 5740"/>
                <a:gd name="T11" fmla="*/ 4316 h 4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grpSp>
          <p:nvGrpSpPr>
            <p:cNvPr id="89092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89093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094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095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096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097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098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>
                  <a:gd name="T0" fmla="*/ 376 w 382"/>
                  <a:gd name="T1" fmla="*/ 12 h 161"/>
                  <a:gd name="T2" fmla="*/ 257 w 382"/>
                  <a:gd name="T3" fmla="*/ 24 h 161"/>
                  <a:gd name="T4" fmla="*/ 149 w 382"/>
                  <a:gd name="T5" fmla="*/ 54 h 161"/>
                  <a:gd name="T6" fmla="*/ 101 w 382"/>
                  <a:gd name="T7" fmla="*/ 77 h 161"/>
                  <a:gd name="T8" fmla="*/ 59 w 382"/>
                  <a:gd name="T9" fmla="*/ 101 h 161"/>
                  <a:gd name="T10" fmla="*/ 24 w 382"/>
                  <a:gd name="T11" fmla="*/ 131 h 161"/>
                  <a:gd name="T12" fmla="*/ 0 w 382"/>
                  <a:gd name="T13" fmla="*/ 161 h 161"/>
                  <a:gd name="T14" fmla="*/ 0 w 382"/>
                  <a:gd name="T15" fmla="*/ 137 h 161"/>
                  <a:gd name="T16" fmla="*/ 29 w 382"/>
                  <a:gd name="T17" fmla="*/ 107 h 161"/>
                  <a:gd name="T18" fmla="*/ 65 w 382"/>
                  <a:gd name="T19" fmla="*/ 83 h 161"/>
                  <a:gd name="T20" fmla="*/ 155 w 382"/>
                  <a:gd name="T21" fmla="*/ 36 h 161"/>
                  <a:gd name="T22" fmla="*/ 257 w 382"/>
                  <a:gd name="T23" fmla="*/ 12 h 161"/>
                  <a:gd name="T24" fmla="*/ 376 w 382"/>
                  <a:gd name="T25" fmla="*/ 0 h 161"/>
                  <a:gd name="T26" fmla="*/ 376 w 382"/>
                  <a:gd name="T27" fmla="*/ 0 h 161"/>
                  <a:gd name="T28" fmla="*/ 382 w 382"/>
                  <a:gd name="T29" fmla="*/ 0 h 161"/>
                  <a:gd name="T30" fmla="*/ 382 w 382"/>
                  <a:gd name="T31" fmla="*/ 12 h 161"/>
                  <a:gd name="T32" fmla="*/ 376 w 382"/>
                  <a:gd name="T33" fmla="*/ 12 h 161"/>
                  <a:gd name="T34" fmla="*/ 376 w 382"/>
                  <a:gd name="T35" fmla="*/ 12 h 161"/>
                  <a:gd name="T36" fmla="*/ 376 w 382"/>
                  <a:gd name="T37" fmla="*/ 12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099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>
                  <a:gd name="T0" fmla="*/ 257 w 443"/>
                  <a:gd name="T1" fmla="*/ 54 h 66"/>
                  <a:gd name="T2" fmla="*/ 353 w 443"/>
                  <a:gd name="T3" fmla="*/ 48 h 66"/>
                  <a:gd name="T4" fmla="*/ 443 w 443"/>
                  <a:gd name="T5" fmla="*/ 24 h 66"/>
                  <a:gd name="T6" fmla="*/ 443 w 443"/>
                  <a:gd name="T7" fmla="*/ 36 h 66"/>
                  <a:gd name="T8" fmla="*/ 353 w 443"/>
                  <a:gd name="T9" fmla="*/ 60 h 66"/>
                  <a:gd name="T10" fmla="*/ 257 w 443"/>
                  <a:gd name="T11" fmla="*/ 66 h 66"/>
                  <a:gd name="T12" fmla="*/ 186 w 443"/>
                  <a:gd name="T13" fmla="*/ 60 h 66"/>
                  <a:gd name="T14" fmla="*/ 120 w 443"/>
                  <a:gd name="T15" fmla="*/ 48 h 66"/>
                  <a:gd name="T16" fmla="*/ 60 w 443"/>
                  <a:gd name="T17" fmla="*/ 36 h 66"/>
                  <a:gd name="T18" fmla="*/ 0 w 443"/>
                  <a:gd name="T19" fmla="*/ 12 h 66"/>
                  <a:gd name="T20" fmla="*/ 0 w 443"/>
                  <a:gd name="T21" fmla="*/ 0 h 66"/>
                  <a:gd name="T22" fmla="*/ 54 w 443"/>
                  <a:gd name="T23" fmla="*/ 24 h 66"/>
                  <a:gd name="T24" fmla="*/ 120 w 443"/>
                  <a:gd name="T25" fmla="*/ 36 h 66"/>
                  <a:gd name="T26" fmla="*/ 186 w 443"/>
                  <a:gd name="T27" fmla="*/ 48 h 66"/>
                  <a:gd name="T28" fmla="*/ 257 w 443"/>
                  <a:gd name="T29" fmla="*/ 54 h 66"/>
                  <a:gd name="T30" fmla="*/ 257 w 443"/>
                  <a:gd name="T31" fmla="*/ 5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00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>
                  <a:gd name="T0" fmla="*/ 12 w 89"/>
                  <a:gd name="T1" fmla="*/ 66 h 216"/>
                  <a:gd name="T2" fmla="*/ 18 w 89"/>
                  <a:gd name="T3" fmla="*/ 108 h 216"/>
                  <a:gd name="T4" fmla="*/ 36 w 89"/>
                  <a:gd name="T5" fmla="*/ 144 h 216"/>
                  <a:gd name="T6" fmla="*/ 60 w 89"/>
                  <a:gd name="T7" fmla="*/ 180 h 216"/>
                  <a:gd name="T8" fmla="*/ 89 w 89"/>
                  <a:gd name="T9" fmla="*/ 216 h 216"/>
                  <a:gd name="T10" fmla="*/ 72 w 89"/>
                  <a:gd name="T11" fmla="*/ 216 h 216"/>
                  <a:gd name="T12" fmla="*/ 42 w 89"/>
                  <a:gd name="T13" fmla="*/ 180 h 216"/>
                  <a:gd name="T14" fmla="*/ 18 w 89"/>
                  <a:gd name="T15" fmla="*/ 144 h 216"/>
                  <a:gd name="T16" fmla="*/ 6 w 89"/>
                  <a:gd name="T17" fmla="*/ 108 h 216"/>
                  <a:gd name="T18" fmla="*/ 0 w 89"/>
                  <a:gd name="T19" fmla="*/ 66 h 216"/>
                  <a:gd name="T20" fmla="*/ 0 w 89"/>
                  <a:gd name="T21" fmla="*/ 30 h 216"/>
                  <a:gd name="T22" fmla="*/ 12 w 89"/>
                  <a:gd name="T23" fmla="*/ 0 h 216"/>
                  <a:gd name="T24" fmla="*/ 30 w 89"/>
                  <a:gd name="T25" fmla="*/ 0 h 216"/>
                  <a:gd name="T26" fmla="*/ 18 w 89"/>
                  <a:gd name="T27" fmla="*/ 30 h 216"/>
                  <a:gd name="T28" fmla="*/ 12 w 89"/>
                  <a:gd name="T29" fmla="*/ 66 h 216"/>
                  <a:gd name="T30" fmla="*/ 12 w 89"/>
                  <a:gd name="T31" fmla="*/ 6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01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>
                  <a:gd name="T0" fmla="*/ 382 w 747"/>
                  <a:gd name="T1" fmla="*/ 443 h 461"/>
                  <a:gd name="T2" fmla="*/ 311 w 747"/>
                  <a:gd name="T3" fmla="*/ 437 h 461"/>
                  <a:gd name="T4" fmla="*/ 245 w 747"/>
                  <a:gd name="T5" fmla="*/ 425 h 461"/>
                  <a:gd name="T6" fmla="*/ 185 w 747"/>
                  <a:gd name="T7" fmla="*/ 407 h 461"/>
                  <a:gd name="T8" fmla="*/ 131 w 747"/>
                  <a:gd name="T9" fmla="*/ 383 h 461"/>
                  <a:gd name="T10" fmla="*/ 83 w 747"/>
                  <a:gd name="T11" fmla="*/ 347 h 461"/>
                  <a:gd name="T12" fmla="*/ 53 w 747"/>
                  <a:gd name="T13" fmla="*/ 311 h 461"/>
                  <a:gd name="T14" fmla="*/ 30 w 747"/>
                  <a:gd name="T15" fmla="*/ 269 h 461"/>
                  <a:gd name="T16" fmla="*/ 24 w 747"/>
                  <a:gd name="T17" fmla="*/ 227 h 461"/>
                  <a:gd name="T18" fmla="*/ 30 w 747"/>
                  <a:gd name="T19" fmla="*/ 185 h 461"/>
                  <a:gd name="T20" fmla="*/ 53 w 747"/>
                  <a:gd name="T21" fmla="*/ 143 h 461"/>
                  <a:gd name="T22" fmla="*/ 83 w 747"/>
                  <a:gd name="T23" fmla="*/ 107 h 461"/>
                  <a:gd name="T24" fmla="*/ 131 w 747"/>
                  <a:gd name="T25" fmla="*/ 77 h 461"/>
                  <a:gd name="T26" fmla="*/ 185 w 747"/>
                  <a:gd name="T27" fmla="*/ 47 h 461"/>
                  <a:gd name="T28" fmla="*/ 245 w 747"/>
                  <a:gd name="T29" fmla="*/ 30 h 461"/>
                  <a:gd name="T30" fmla="*/ 311 w 747"/>
                  <a:gd name="T31" fmla="*/ 18 h 461"/>
                  <a:gd name="T32" fmla="*/ 382 w 747"/>
                  <a:gd name="T33" fmla="*/ 12 h 461"/>
                  <a:gd name="T34" fmla="*/ 478 w 747"/>
                  <a:gd name="T35" fmla="*/ 18 h 461"/>
                  <a:gd name="T36" fmla="*/ 562 w 747"/>
                  <a:gd name="T37" fmla="*/ 41 h 461"/>
                  <a:gd name="T38" fmla="*/ 562 w 747"/>
                  <a:gd name="T39" fmla="*/ 36 h 461"/>
                  <a:gd name="T40" fmla="*/ 562 w 747"/>
                  <a:gd name="T41" fmla="*/ 30 h 461"/>
                  <a:gd name="T42" fmla="*/ 478 w 747"/>
                  <a:gd name="T43" fmla="*/ 6 h 461"/>
                  <a:gd name="T44" fmla="*/ 382 w 747"/>
                  <a:gd name="T45" fmla="*/ 0 h 461"/>
                  <a:gd name="T46" fmla="*/ 305 w 747"/>
                  <a:gd name="T47" fmla="*/ 6 h 461"/>
                  <a:gd name="T48" fmla="*/ 233 w 747"/>
                  <a:gd name="T49" fmla="*/ 18 h 461"/>
                  <a:gd name="T50" fmla="*/ 167 w 747"/>
                  <a:gd name="T51" fmla="*/ 41 h 461"/>
                  <a:gd name="T52" fmla="*/ 113 w 747"/>
                  <a:gd name="T53" fmla="*/ 65 h 461"/>
                  <a:gd name="T54" fmla="*/ 65 w 747"/>
                  <a:gd name="T55" fmla="*/ 101 h 461"/>
                  <a:gd name="T56" fmla="*/ 30 w 747"/>
                  <a:gd name="T57" fmla="*/ 137 h 461"/>
                  <a:gd name="T58" fmla="*/ 6 w 747"/>
                  <a:gd name="T59" fmla="*/ 179 h 461"/>
                  <a:gd name="T60" fmla="*/ 0 w 747"/>
                  <a:gd name="T61" fmla="*/ 227 h 461"/>
                  <a:gd name="T62" fmla="*/ 6 w 747"/>
                  <a:gd name="T63" fmla="*/ 275 h 461"/>
                  <a:gd name="T64" fmla="*/ 30 w 747"/>
                  <a:gd name="T65" fmla="*/ 317 h 461"/>
                  <a:gd name="T66" fmla="*/ 65 w 747"/>
                  <a:gd name="T67" fmla="*/ 359 h 461"/>
                  <a:gd name="T68" fmla="*/ 113 w 747"/>
                  <a:gd name="T69" fmla="*/ 395 h 461"/>
                  <a:gd name="T70" fmla="*/ 167 w 747"/>
                  <a:gd name="T71" fmla="*/ 419 h 461"/>
                  <a:gd name="T72" fmla="*/ 233 w 747"/>
                  <a:gd name="T73" fmla="*/ 443 h 461"/>
                  <a:gd name="T74" fmla="*/ 305 w 747"/>
                  <a:gd name="T75" fmla="*/ 455 h 461"/>
                  <a:gd name="T76" fmla="*/ 382 w 747"/>
                  <a:gd name="T77" fmla="*/ 461 h 461"/>
                  <a:gd name="T78" fmla="*/ 448 w 747"/>
                  <a:gd name="T79" fmla="*/ 455 h 461"/>
                  <a:gd name="T80" fmla="*/ 508 w 747"/>
                  <a:gd name="T81" fmla="*/ 449 h 461"/>
                  <a:gd name="T82" fmla="*/ 609 w 747"/>
                  <a:gd name="T83" fmla="*/ 413 h 461"/>
                  <a:gd name="T84" fmla="*/ 657 w 747"/>
                  <a:gd name="T85" fmla="*/ 389 h 461"/>
                  <a:gd name="T86" fmla="*/ 693 w 747"/>
                  <a:gd name="T87" fmla="*/ 359 h 461"/>
                  <a:gd name="T88" fmla="*/ 723 w 747"/>
                  <a:gd name="T89" fmla="*/ 329 h 461"/>
                  <a:gd name="T90" fmla="*/ 747 w 747"/>
                  <a:gd name="T91" fmla="*/ 293 h 461"/>
                  <a:gd name="T92" fmla="*/ 741 w 747"/>
                  <a:gd name="T93" fmla="*/ 287 h 461"/>
                  <a:gd name="T94" fmla="*/ 729 w 747"/>
                  <a:gd name="T95" fmla="*/ 281 h 461"/>
                  <a:gd name="T96" fmla="*/ 711 w 747"/>
                  <a:gd name="T97" fmla="*/ 317 h 461"/>
                  <a:gd name="T98" fmla="*/ 681 w 747"/>
                  <a:gd name="T99" fmla="*/ 347 h 461"/>
                  <a:gd name="T100" fmla="*/ 645 w 747"/>
                  <a:gd name="T101" fmla="*/ 377 h 461"/>
                  <a:gd name="T102" fmla="*/ 604 w 747"/>
                  <a:gd name="T103" fmla="*/ 401 h 461"/>
                  <a:gd name="T104" fmla="*/ 502 w 747"/>
                  <a:gd name="T105" fmla="*/ 431 h 461"/>
                  <a:gd name="T106" fmla="*/ 442 w 747"/>
                  <a:gd name="T107" fmla="*/ 443 h 461"/>
                  <a:gd name="T108" fmla="*/ 382 w 747"/>
                  <a:gd name="T109" fmla="*/ 443 h 461"/>
                  <a:gd name="T110" fmla="*/ 382 w 747"/>
                  <a:gd name="T111" fmla="*/ 443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02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>
                  <a:gd name="T0" fmla="*/ 0 w 96"/>
                  <a:gd name="T1" fmla="*/ 0 h 30"/>
                  <a:gd name="T2" fmla="*/ 0 w 96"/>
                  <a:gd name="T3" fmla="*/ 12 h 30"/>
                  <a:gd name="T4" fmla="*/ 48 w 96"/>
                  <a:gd name="T5" fmla="*/ 18 h 30"/>
                  <a:gd name="T6" fmla="*/ 96 w 96"/>
                  <a:gd name="T7" fmla="*/ 30 h 30"/>
                  <a:gd name="T8" fmla="*/ 96 w 96"/>
                  <a:gd name="T9" fmla="*/ 24 h 30"/>
                  <a:gd name="T10" fmla="*/ 96 w 96"/>
                  <a:gd name="T11" fmla="*/ 18 h 30"/>
                  <a:gd name="T12" fmla="*/ 48 w 96"/>
                  <a:gd name="T13" fmla="*/ 12 h 30"/>
                  <a:gd name="T14" fmla="*/ 0 w 96"/>
                  <a:gd name="T15" fmla="*/ 0 h 30"/>
                  <a:gd name="T16" fmla="*/ 0 w 96"/>
                  <a:gd name="T1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03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89104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89105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06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07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08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09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10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11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12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13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>
                  <a:gd name="T0" fmla="*/ 6 w 448"/>
                  <a:gd name="T1" fmla="*/ 6 h 186"/>
                  <a:gd name="T2" fmla="*/ 78 w 448"/>
                  <a:gd name="T3" fmla="*/ 12 h 186"/>
                  <a:gd name="T4" fmla="*/ 150 w 448"/>
                  <a:gd name="T5" fmla="*/ 18 h 186"/>
                  <a:gd name="T6" fmla="*/ 215 w 448"/>
                  <a:gd name="T7" fmla="*/ 36 h 186"/>
                  <a:gd name="T8" fmla="*/ 275 w 448"/>
                  <a:gd name="T9" fmla="*/ 60 h 186"/>
                  <a:gd name="T10" fmla="*/ 329 w 448"/>
                  <a:gd name="T11" fmla="*/ 84 h 186"/>
                  <a:gd name="T12" fmla="*/ 377 w 448"/>
                  <a:gd name="T13" fmla="*/ 114 h 186"/>
                  <a:gd name="T14" fmla="*/ 419 w 448"/>
                  <a:gd name="T15" fmla="*/ 150 h 186"/>
                  <a:gd name="T16" fmla="*/ 448 w 448"/>
                  <a:gd name="T17" fmla="*/ 186 h 186"/>
                  <a:gd name="T18" fmla="*/ 448 w 448"/>
                  <a:gd name="T19" fmla="*/ 162 h 186"/>
                  <a:gd name="T20" fmla="*/ 413 w 448"/>
                  <a:gd name="T21" fmla="*/ 126 h 186"/>
                  <a:gd name="T22" fmla="*/ 371 w 448"/>
                  <a:gd name="T23" fmla="*/ 96 h 186"/>
                  <a:gd name="T24" fmla="*/ 323 w 448"/>
                  <a:gd name="T25" fmla="*/ 66 h 186"/>
                  <a:gd name="T26" fmla="*/ 269 w 448"/>
                  <a:gd name="T27" fmla="*/ 48 h 186"/>
                  <a:gd name="T28" fmla="*/ 144 w 448"/>
                  <a:gd name="T29" fmla="*/ 12 h 186"/>
                  <a:gd name="T30" fmla="*/ 78 w 448"/>
                  <a:gd name="T31" fmla="*/ 6 h 186"/>
                  <a:gd name="T32" fmla="*/ 6 w 448"/>
                  <a:gd name="T33" fmla="*/ 0 h 186"/>
                  <a:gd name="T34" fmla="*/ 0 w 448"/>
                  <a:gd name="T35" fmla="*/ 0 h 186"/>
                  <a:gd name="T36" fmla="*/ 0 w 448"/>
                  <a:gd name="T37" fmla="*/ 0 h 186"/>
                  <a:gd name="T38" fmla="*/ 0 w 448"/>
                  <a:gd name="T39" fmla="*/ 6 h 186"/>
                  <a:gd name="T40" fmla="*/ 0 w 448"/>
                  <a:gd name="T41" fmla="*/ 6 h 186"/>
                  <a:gd name="T42" fmla="*/ 6 w 448"/>
                  <a:gd name="T43" fmla="*/ 6 h 186"/>
                  <a:gd name="T44" fmla="*/ 6 w 448"/>
                  <a:gd name="T45" fmla="*/ 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14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>
                  <a:gd name="T0" fmla="*/ 23 w 890"/>
                  <a:gd name="T1" fmla="*/ 276 h 462"/>
                  <a:gd name="T2" fmla="*/ 29 w 890"/>
                  <a:gd name="T3" fmla="*/ 222 h 462"/>
                  <a:gd name="T4" fmla="*/ 59 w 890"/>
                  <a:gd name="T5" fmla="*/ 174 h 462"/>
                  <a:gd name="T6" fmla="*/ 95 w 890"/>
                  <a:gd name="T7" fmla="*/ 132 h 462"/>
                  <a:gd name="T8" fmla="*/ 149 w 890"/>
                  <a:gd name="T9" fmla="*/ 96 h 462"/>
                  <a:gd name="T10" fmla="*/ 209 w 890"/>
                  <a:gd name="T11" fmla="*/ 60 h 462"/>
                  <a:gd name="T12" fmla="*/ 281 w 890"/>
                  <a:gd name="T13" fmla="*/ 36 h 462"/>
                  <a:gd name="T14" fmla="*/ 364 w 890"/>
                  <a:gd name="T15" fmla="*/ 24 h 462"/>
                  <a:gd name="T16" fmla="*/ 448 w 890"/>
                  <a:gd name="T17" fmla="*/ 18 h 462"/>
                  <a:gd name="T18" fmla="*/ 532 w 890"/>
                  <a:gd name="T19" fmla="*/ 24 h 462"/>
                  <a:gd name="T20" fmla="*/ 609 w 890"/>
                  <a:gd name="T21" fmla="*/ 36 h 462"/>
                  <a:gd name="T22" fmla="*/ 681 w 890"/>
                  <a:gd name="T23" fmla="*/ 60 h 462"/>
                  <a:gd name="T24" fmla="*/ 741 w 890"/>
                  <a:gd name="T25" fmla="*/ 96 h 462"/>
                  <a:gd name="T26" fmla="*/ 795 w 890"/>
                  <a:gd name="T27" fmla="*/ 132 h 462"/>
                  <a:gd name="T28" fmla="*/ 831 w 890"/>
                  <a:gd name="T29" fmla="*/ 174 h 462"/>
                  <a:gd name="T30" fmla="*/ 861 w 890"/>
                  <a:gd name="T31" fmla="*/ 222 h 462"/>
                  <a:gd name="T32" fmla="*/ 867 w 890"/>
                  <a:gd name="T33" fmla="*/ 276 h 462"/>
                  <a:gd name="T34" fmla="*/ 855 w 890"/>
                  <a:gd name="T35" fmla="*/ 330 h 462"/>
                  <a:gd name="T36" fmla="*/ 831 w 890"/>
                  <a:gd name="T37" fmla="*/ 378 h 462"/>
                  <a:gd name="T38" fmla="*/ 783 w 890"/>
                  <a:gd name="T39" fmla="*/ 426 h 462"/>
                  <a:gd name="T40" fmla="*/ 723 w 890"/>
                  <a:gd name="T41" fmla="*/ 462 h 462"/>
                  <a:gd name="T42" fmla="*/ 765 w 890"/>
                  <a:gd name="T43" fmla="*/ 462 h 462"/>
                  <a:gd name="T44" fmla="*/ 819 w 890"/>
                  <a:gd name="T45" fmla="*/ 426 h 462"/>
                  <a:gd name="T46" fmla="*/ 855 w 890"/>
                  <a:gd name="T47" fmla="*/ 378 h 462"/>
                  <a:gd name="T48" fmla="*/ 884 w 890"/>
                  <a:gd name="T49" fmla="*/ 330 h 462"/>
                  <a:gd name="T50" fmla="*/ 890 w 890"/>
                  <a:gd name="T51" fmla="*/ 276 h 462"/>
                  <a:gd name="T52" fmla="*/ 884 w 890"/>
                  <a:gd name="T53" fmla="*/ 222 h 462"/>
                  <a:gd name="T54" fmla="*/ 855 w 890"/>
                  <a:gd name="T55" fmla="*/ 168 h 462"/>
                  <a:gd name="T56" fmla="*/ 813 w 890"/>
                  <a:gd name="T57" fmla="*/ 120 h 462"/>
                  <a:gd name="T58" fmla="*/ 759 w 890"/>
                  <a:gd name="T59" fmla="*/ 84 h 462"/>
                  <a:gd name="T60" fmla="*/ 693 w 890"/>
                  <a:gd name="T61" fmla="*/ 48 h 462"/>
                  <a:gd name="T62" fmla="*/ 621 w 890"/>
                  <a:gd name="T63" fmla="*/ 24 h 462"/>
                  <a:gd name="T64" fmla="*/ 538 w 890"/>
                  <a:gd name="T65" fmla="*/ 6 h 462"/>
                  <a:gd name="T66" fmla="*/ 448 w 890"/>
                  <a:gd name="T67" fmla="*/ 0 h 462"/>
                  <a:gd name="T68" fmla="*/ 358 w 890"/>
                  <a:gd name="T69" fmla="*/ 6 h 462"/>
                  <a:gd name="T70" fmla="*/ 275 w 890"/>
                  <a:gd name="T71" fmla="*/ 24 h 462"/>
                  <a:gd name="T72" fmla="*/ 197 w 890"/>
                  <a:gd name="T73" fmla="*/ 48 h 462"/>
                  <a:gd name="T74" fmla="*/ 131 w 890"/>
                  <a:gd name="T75" fmla="*/ 84 h 462"/>
                  <a:gd name="T76" fmla="*/ 77 w 890"/>
                  <a:gd name="T77" fmla="*/ 120 h 462"/>
                  <a:gd name="T78" fmla="*/ 35 w 890"/>
                  <a:gd name="T79" fmla="*/ 168 h 462"/>
                  <a:gd name="T80" fmla="*/ 12 w 890"/>
                  <a:gd name="T81" fmla="*/ 222 h 462"/>
                  <a:gd name="T82" fmla="*/ 0 w 890"/>
                  <a:gd name="T83" fmla="*/ 276 h 462"/>
                  <a:gd name="T84" fmla="*/ 6 w 890"/>
                  <a:gd name="T85" fmla="*/ 330 h 462"/>
                  <a:gd name="T86" fmla="*/ 35 w 890"/>
                  <a:gd name="T87" fmla="*/ 378 h 462"/>
                  <a:gd name="T88" fmla="*/ 71 w 890"/>
                  <a:gd name="T89" fmla="*/ 426 h 462"/>
                  <a:gd name="T90" fmla="*/ 125 w 890"/>
                  <a:gd name="T91" fmla="*/ 462 h 462"/>
                  <a:gd name="T92" fmla="*/ 167 w 890"/>
                  <a:gd name="T93" fmla="*/ 462 h 462"/>
                  <a:gd name="T94" fmla="*/ 107 w 890"/>
                  <a:gd name="T95" fmla="*/ 426 h 462"/>
                  <a:gd name="T96" fmla="*/ 59 w 890"/>
                  <a:gd name="T97" fmla="*/ 378 h 462"/>
                  <a:gd name="T98" fmla="*/ 35 w 890"/>
                  <a:gd name="T99" fmla="*/ 330 h 462"/>
                  <a:gd name="T100" fmla="*/ 23 w 890"/>
                  <a:gd name="T101" fmla="*/ 276 h 462"/>
                  <a:gd name="T102" fmla="*/ 23 w 890"/>
                  <a:gd name="T103" fmla="*/ 276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15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>
                  <a:gd name="T0" fmla="*/ 18 w 406"/>
                  <a:gd name="T1" fmla="*/ 300 h 486"/>
                  <a:gd name="T2" fmla="*/ 24 w 406"/>
                  <a:gd name="T3" fmla="*/ 246 h 486"/>
                  <a:gd name="T4" fmla="*/ 48 w 406"/>
                  <a:gd name="T5" fmla="*/ 198 h 486"/>
                  <a:gd name="T6" fmla="*/ 83 w 406"/>
                  <a:gd name="T7" fmla="*/ 150 h 486"/>
                  <a:gd name="T8" fmla="*/ 131 w 406"/>
                  <a:gd name="T9" fmla="*/ 108 h 486"/>
                  <a:gd name="T10" fmla="*/ 185 w 406"/>
                  <a:gd name="T11" fmla="*/ 72 h 486"/>
                  <a:gd name="T12" fmla="*/ 251 w 406"/>
                  <a:gd name="T13" fmla="*/ 42 h 486"/>
                  <a:gd name="T14" fmla="*/ 329 w 406"/>
                  <a:gd name="T15" fmla="*/ 24 h 486"/>
                  <a:gd name="T16" fmla="*/ 406 w 406"/>
                  <a:gd name="T17" fmla="*/ 6 h 486"/>
                  <a:gd name="T18" fmla="*/ 406 w 406"/>
                  <a:gd name="T19" fmla="*/ 0 h 486"/>
                  <a:gd name="T20" fmla="*/ 323 w 406"/>
                  <a:gd name="T21" fmla="*/ 12 h 486"/>
                  <a:gd name="T22" fmla="*/ 245 w 406"/>
                  <a:gd name="T23" fmla="*/ 36 h 486"/>
                  <a:gd name="T24" fmla="*/ 179 w 406"/>
                  <a:gd name="T25" fmla="*/ 66 h 486"/>
                  <a:gd name="T26" fmla="*/ 119 w 406"/>
                  <a:gd name="T27" fmla="*/ 102 h 486"/>
                  <a:gd name="T28" fmla="*/ 72 w 406"/>
                  <a:gd name="T29" fmla="*/ 144 h 486"/>
                  <a:gd name="T30" fmla="*/ 30 w 406"/>
                  <a:gd name="T31" fmla="*/ 192 h 486"/>
                  <a:gd name="T32" fmla="*/ 6 w 406"/>
                  <a:gd name="T33" fmla="*/ 246 h 486"/>
                  <a:gd name="T34" fmla="*/ 0 w 406"/>
                  <a:gd name="T35" fmla="*/ 300 h 486"/>
                  <a:gd name="T36" fmla="*/ 6 w 406"/>
                  <a:gd name="T37" fmla="*/ 348 h 486"/>
                  <a:gd name="T38" fmla="*/ 30 w 406"/>
                  <a:gd name="T39" fmla="*/ 396 h 486"/>
                  <a:gd name="T40" fmla="*/ 66 w 406"/>
                  <a:gd name="T41" fmla="*/ 444 h 486"/>
                  <a:gd name="T42" fmla="*/ 107 w 406"/>
                  <a:gd name="T43" fmla="*/ 486 h 486"/>
                  <a:gd name="T44" fmla="*/ 131 w 406"/>
                  <a:gd name="T45" fmla="*/ 486 h 486"/>
                  <a:gd name="T46" fmla="*/ 83 w 406"/>
                  <a:gd name="T47" fmla="*/ 450 h 486"/>
                  <a:gd name="T48" fmla="*/ 48 w 406"/>
                  <a:gd name="T49" fmla="*/ 402 h 486"/>
                  <a:gd name="T50" fmla="*/ 24 w 406"/>
                  <a:gd name="T51" fmla="*/ 354 h 486"/>
                  <a:gd name="T52" fmla="*/ 18 w 406"/>
                  <a:gd name="T53" fmla="*/ 300 h 486"/>
                  <a:gd name="T54" fmla="*/ 18 w 406"/>
                  <a:gd name="T55" fmla="*/ 300 h 4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16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>
                  <a:gd name="T0" fmla="*/ 89 w 107"/>
                  <a:gd name="T1" fmla="*/ 84 h 252"/>
                  <a:gd name="T2" fmla="*/ 83 w 107"/>
                  <a:gd name="T3" fmla="*/ 132 h 252"/>
                  <a:gd name="T4" fmla="*/ 65 w 107"/>
                  <a:gd name="T5" fmla="*/ 174 h 252"/>
                  <a:gd name="T6" fmla="*/ 36 w 107"/>
                  <a:gd name="T7" fmla="*/ 216 h 252"/>
                  <a:gd name="T8" fmla="*/ 0 w 107"/>
                  <a:gd name="T9" fmla="*/ 252 h 252"/>
                  <a:gd name="T10" fmla="*/ 18 w 107"/>
                  <a:gd name="T11" fmla="*/ 252 h 252"/>
                  <a:gd name="T12" fmla="*/ 53 w 107"/>
                  <a:gd name="T13" fmla="*/ 216 h 252"/>
                  <a:gd name="T14" fmla="*/ 83 w 107"/>
                  <a:gd name="T15" fmla="*/ 174 h 252"/>
                  <a:gd name="T16" fmla="*/ 101 w 107"/>
                  <a:gd name="T17" fmla="*/ 132 h 252"/>
                  <a:gd name="T18" fmla="*/ 107 w 107"/>
                  <a:gd name="T19" fmla="*/ 84 h 252"/>
                  <a:gd name="T20" fmla="*/ 101 w 107"/>
                  <a:gd name="T21" fmla="*/ 42 h 252"/>
                  <a:gd name="T22" fmla="*/ 89 w 107"/>
                  <a:gd name="T23" fmla="*/ 0 h 252"/>
                  <a:gd name="T24" fmla="*/ 65 w 107"/>
                  <a:gd name="T25" fmla="*/ 0 h 252"/>
                  <a:gd name="T26" fmla="*/ 83 w 107"/>
                  <a:gd name="T27" fmla="*/ 42 h 252"/>
                  <a:gd name="T28" fmla="*/ 89 w 107"/>
                  <a:gd name="T29" fmla="*/ 84 h 252"/>
                  <a:gd name="T30" fmla="*/ 89 w 107"/>
                  <a:gd name="T31" fmla="*/ 84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17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18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19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>
                  <a:gd name="T0" fmla="*/ 360 w 360"/>
                  <a:gd name="T1" fmla="*/ 365 h 563"/>
                  <a:gd name="T2" fmla="*/ 353 w 360"/>
                  <a:gd name="T3" fmla="*/ 305 h 563"/>
                  <a:gd name="T4" fmla="*/ 335 w 360"/>
                  <a:gd name="T5" fmla="*/ 251 h 563"/>
                  <a:gd name="T6" fmla="*/ 305 w 360"/>
                  <a:gd name="T7" fmla="*/ 204 h 563"/>
                  <a:gd name="T8" fmla="*/ 262 w 360"/>
                  <a:gd name="T9" fmla="*/ 156 h 563"/>
                  <a:gd name="T10" fmla="*/ 213 w 360"/>
                  <a:gd name="T11" fmla="*/ 108 h 563"/>
                  <a:gd name="T12" fmla="*/ 159 w 360"/>
                  <a:gd name="T13" fmla="*/ 66 h 563"/>
                  <a:gd name="T14" fmla="*/ 92 w 360"/>
                  <a:gd name="T15" fmla="*/ 30 h 563"/>
                  <a:gd name="T16" fmla="*/ 19 w 360"/>
                  <a:gd name="T17" fmla="*/ 0 h 563"/>
                  <a:gd name="T18" fmla="*/ 0 w 360"/>
                  <a:gd name="T19" fmla="*/ 12 h 563"/>
                  <a:gd name="T20" fmla="*/ 67 w 360"/>
                  <a:gd name="T21" fmla="*/ 42 h 563"/>
                  <a:gd name="T22" fmla="*/ 134 w 360"/>
                  <a:gd name="T23" fmla="*/ 78 h 563"/>
                  <a:gd name="T24" fmla="*/ 189 w 360"/>
                  <a:gd name="T25" fmla="*/ 114 h 563"/>
                  <a:gd name="T26" fmla="*/ 238 w 360"/>
                  <a:gd name="T27" fmla="*/ 162 h 563"/>
                  <a:gd name="T28" fmla="*/ 274 w 360"/>
                  <a:gd name="T29" fmla="*/ 210 h 563"/>
                  <a:gd name="T30" fmla="*/ 299 w 360"/>
                  <a:gd name="T31" fmla="*/ 257 h 563"/>
                  <a:gd name="T32" fmla="*/ 317 w 360"/>
                  <a:gd name="T33" fmla="*/ 311 h 563"/>
                  <a:gd name="T34" fmla="*/ 323 w 360"/>
                  <a:gd name="T35" fmla="*/ 365 h 563"/>
                  <a:gd name="T36" fmla="*/ 317 w 360"/>
                  <a:gd name="T37" fmla="*/ 419 h 563"/>
                  <a:gd name="T38" fmla="*/ 299 w 360"/>
                  <a:gd name="T39" fmla="*/ 467 h 563"/>
                  <a:gd name="T40" fmla="*/ 274 w 360"/>
                  <a:gd name="T41" fmla="*/ 515 h 563"/>
                  <a:gd name="T42" fmla="*/ 238 w 360"/>
                  <a:gd name="T43" fmla="*/ 563 h 563"/>
                  <a:gd name="T44" fmla="*/ 268 w 360"/>
                  <a:gd name="T45" fmla="*/ 563 h 563"/>
                  <a:gd name="T46" fmla="*/ 311 w 360"/>
                  <a:gd name="T47" fmla="*/ 515 h 563"/>
                  <a:gd name="T48" fmla="*/ 335 w 360"/>
                  <a:gd name="T49" fmla="*/ 467 h 563"/>
                  <a:gd name="T50" fmla="*/ 353 w 360"/>
                  <a:gd name="T51" fmla="*/ 419 h 563"/>
                  <a:gd name="T52" fmla="*/ 360 w 360"/>
                  <a:gd name="T53" fmla="*/ 365 h 563"/>
                  <a:gd name="T54" fmla="*/ 360 w 360"/>
                  <a:gd name="T55" fmla="*/ 365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20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>
                  <a:gd name="T0" fmla="*/ 1053 w 1078"/>
                  <a:gd name="T1" fmla="*/ 425 h 425"/>
                  <a:gd name="T2" fmla="*/ 1078 w 1078"/>
                  <a:gd name="T3" fmla="*/ 419 h 425"/>
                  <a:gd name="T4" fmla="*/ 1066 w 1078"/>
                  <a:gd name="T5" fmla="*/ 377 h 425"/>
                  <a:gd name="T6" fmla="*/ 1047 w 1078"/>
                  <a:gd name="T7" fmla="*/ 336 h 425"/>
                  <a:gd name="T8" fmla="*/ 986 w 1078"/>
                  <a:gd name="T9" fmla="*/ 252 h 425"/>
                  <a:gd name="T10" fmla="*/ 907 w 1078"/>
                  <a:gd name="T11" fmla="*/ 180 h 425"/>
                  <a:gd name="T12" fmla="*/ 810 w 1078"/>
                  <a:gd name="T13" fmla="*/ 120 h 425"/>
                  <a:gd name="T14" fmla="*/ 694 w 1078"/>
                  <a:gd name="T15" fmla="*/ 72 h 425"/>
                  <a:gd name="T16" fmla="*/ 560 w 1078"/>
                  <a:gd name="T17" fmla="*/ 30 h 425"/>
                  <a:gd name="T18" fmla="*/ 420 w 1078"/>
                  <a:gd name="T19" fmla="*/ 6 h 425"/>
                  <a:gd name="T20" fmla="*/ 268 w 1078"/>
                  <a:gd name="T21" fmla="*/ 0 h 425"/>
                  <a:gd name="T22" fmla="*/ 134 w 1078"/>
                  <a:gd name="T23" fmla="*/ 6 h 425"/>
                  <a:gd name="T24" fmla="*/ 0 w 1078"/>
                  <a:gd name="T25" fmla="*/ 24 h 425"/>
                  <a:gd name="T26" fmla="*/ 12 w 1078"/>
                  <a:gd name="T27" fmla="*/ 36 h 425"/>
                  <a:gd name="T28" fmla="*/ 134 w 1078"/>
                  <a:gd name="T29" fmla="*/ 18 h 425"/>
                  <a:gd name="T30" fmla="*/ 268 w 1078"/>
                  <a:gd name="T31" fmla="*/ 12 h 425"/>
                  <a:gd name="T32" fmla="*/ 420 w 1078"/>
                  <a:gd name="T33" fmla="*/ 18 h 425"/>
                  <a:gd name="T34" fmla="*/ 554 w 1078"/>
                  <a:gd name="T35" fmla="*/ 42 h 425"/>
                  <a:gd name="T36" fmla="*/ 682 w 1078"/>
                  <a:gd name="T37" fmla="*/ 84 h 425"/>
                  <a:gd name="T38" fmla="*/ 798 w 1078"/>
                  <a:gd name="T39" fmla="*/ 132 h 425"/>
                  <a:gd name="T40" fmla="*/ 895 w 1078"/>
                  <a:gd name="T41" fmla="*/ 192 h 425"/>
                  <a:gd name="T42" fmla="*/ 968 w 1078"/>
                  <a:gd name="T43" fmla="*/ 264 h 425"/>
                  <a:gd name="T44" fmla="*/ 999 w 1078"/>
                  <a:gd name="T45" fmla="*/ 300 h 425"/>
                  <a:gd name="T46" fmla="*/ 1023 w 1078"/>
                  <a:gd name="T47" fmla="*/ 342 h 425"/>
                  <a:gd name="T48" fmla="*/ 1041 w 1078"/>
                  <a:gd name="T49" fmla="*/ 383 h 425"/>
                  <a:gd name="T50" fmla="*/ 1053 w 1078"/>
                  <a:gd name="T51" fmla="*/ 425 h 425"/>
                  <a:gd name="T52" fmla="*/ 1053 w 1078"/>
                  <a:gd name="T53" fmla="*/ 425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21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>
                  <a:gd name="T0" fmla="*/ 0 w 98"/>
                  <a:gd name="T1" fmla="*/ 234 h 234"/>
                  <a:gd name="T2" fmla="*/ 25 w 98"/>
                  <a:gd name="T3" fmla="*/ 234 h 234"/>
                  <a:gd name="T4" fmla="*/ 55 w 98"/>
                  <a:gd name="T5" fmla="*/ 186 h 234"/>
                  <a:gd name="T6" fmla="*/ 80 w 98"/>
                  <a:gd name="T7" fmla="*/ 138 h 234"/>
                  <a:gd name="T8" fmla="*/ 92 w 98"/>
                  <a:gd name="T9" fmla="*/ 90 h 234"/>
                  <a:gd name="T10" fmla="*/ 98 w 98"/>
                  <a:gd name="T11" fmla="*/ 36 h 234"/>
                  <a:gd name="T12" fmla="*/ 98 w 98"/>
                  <a:gd name="T13" fmla="*/ 0 h 234"/>
                  <a:gd name="T14" fmla="*/ 74 w 98"/>
                  <a:gd name="T15" fmla="*/ 0 h 234"/>
                  <a:gd name="T16" fmla="*/ 74 w 98"/>
                  <a:gd name="T17" fmla="*/ 36 h 234"/>
                  <a:gd name="T18" fmla="*/ 67 w 98"/>
                  <a:gd name="T19" fmla="*/ 90 h 234"/>
                  <a:gd name="T20" fmla="*/ 55 w 98"/>
                  <a:gd name="T21" fmla="*/ 138 h 234"/>
                  <a:gd name="T22" fmla="*/ 31 w 98"/>
                  <a:gd name="T23" fmla="*/ 186 h 234"/>
                  <a:gd name="T24" fmla="*/ 0 w 98"/>
                  <a:gd name="T25" fmla="*/ 234 h 234"/>
                  <a:gd name="T26" fmla="*/ 0 w 98"/>
                  <a:gd name="T27" fmla="*/ 234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22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89123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89124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>
                  <a:gd name="T0" fmla="*/ 484 w 1201"/>
                  <a:gd name="T1" fmla="*/ 6 h 731"/>
                  <a:gd name="T2" fmla="*/ 263 w 1201"/>
                  <a:gd name="T3" fmla="*/ 60 h 731"/>
                  <a:gd name="T4" fmla="*/ 101 w 1201"/>
                  <a:gd name="T5" fmla="*/ 162 h 731"/>
                  <a:gd name="T6" fmla="*/ 12 w 1201"/>
                  <a:gd name="T7" fmla="*/ 294 h 731"/>
                  <a:gd name="T8" fmla="*/ 0 w 1201"/>
                  <a:gd name="T9" fmla="*/ 366 h 731"/>
                  <a:gd name="T10" fmla="*/ 12 w 1201"/>
                  <a:gd name="T11" fmla="*/ 437 h 731"/>
                  <a:gd name="T12" fmla="*/ 101 w 1201"/>
                  <a:gd name="T13" fmla="*/ 569 h 731"/>
                  <a:gd name="T14" fmla="*/ 263 w 1201"/>
                  <a:gd name="T15" fmla="*/ 671 h 731"/>
                  <a:gd name="T16" fmla="*/ 484 w 1201"/>
                  <a:gd name="T17" fmla="*/ 725 h 731"/>
                  <a:gd name="T18" fmla="*/ 723 w 1201"/>
                  <a:gd name="T19" fmla="*/ 725 h 731"/>
                  <a:gd name="T20" fmla="*/ 938 w 1201"/>
                  <a:gd name="T21" fmla="*/ 671 h 731"/>
                  <a:gd name="T22" fmla="*/ 1100 w 1201"/>
                  <a:gd name="T23" fmla="*/ 569 h 731"/>
                  <a:gd name="T24" fmla="*/ 1189 w 1201"/>
                  <a:gd name="T25" fmla="*/ 437 h 731"/>
                  <a:gd name="T26" fmla="*/ 1201 w 1201"/>
                  <a:gd name="T27" fmla="*/ 366 h 731"/>
                  <a:gd name="T28" fmla="*/ 1189 w 1201"/>
                  <a:gd name="T29" fmla="*/ 294 h 731"/>
                  <a:gd name="T30" fmla="*/ 1100 w 1201"/>
                  <a:gd name="T31" fmla="*/ 162 h 731"/>
                  <a:gd name="T32" fmla="*/ 938 w 1201"/>
                  <a:gd name="T33" fmla="*/ 60 h 731"/>
                  <a:gd name="T34" fmla="*/ 723 w 1201"/>
                  <a:gd name="T35" fmla="*/ 6 h 731"/>
                  <a:gd name="T36" fmla="*/ 604 w 1201"/>
                  <a:gd name="T37" fmla="*/ 0 h 731"/>
                  <a:gd name="T38" fmla="*/ 490 w 1201"/>
                  <a:gd name="T39" fmla="*/ 701 h 731"/>
                  <a:gd name="T40" fmla="*/ 287 w 1201"/>
                  <a:gd name="T41" fmla="*/ 647 h 731"/>
                  <a:gd name="T42" fmla="*/ 131 w 1201"/>
                  <a:gd name="T43" fmla="*/ 557 h 731"/>
                  <a:gd name="T44" fmla="*/ 48 w 1201"/>
                  <a:gd name="T45" fmla="*/ 437 h 731"/>
                  <a:gd name="T46" fmla="*/ 36 w 1201"/>
                  <a:gd name="T47" fmla="*/ 366 h 731"/>
                  <a:gd name="T48" fmla="*/ 48 w 1201"/>
                  <a:gd name="T49" fmla="*/ 300 h 731"/>
                  <a:gd name="T50" fmla="*/ 131 w 1201"/>
                  <a:gd name="T51" fmla="*/ 174 h 731"/>
                  <a:gd name="T52" fmla="*/ 287 w 1201"/>
                  <a:gd name="T53" fmla="*/ 84 h 731"/>
                  <a:gd name="T54" fmla="*/ 490 w 1201"/>
                  <a:gd name="T55" fmla="*/ 30 h 731"/>
                  <a:gd name="T56" fmla="*/ 717 w 1201"/>
                  <a:gd name="T57" fmla="*/ 30 h 731"/>
                  <a:gd name="T58" fmla="*/ 920 w 1201"/>
                  <a:gd name="T59" fmla="*/ 84 h 731"/>
                  <a:gd name="T60" fmla="*/ 1070 w 1201"/>
                  <a:gd name="T61" fmla="*/ 174 h 731"/>
                  <a:gd name="T62" fmla="*/ 1153 w 1201"/>
                  <a:gd name="T63" fmla="*/ 300 h 731"/>
                  <a:gd name="T64" fmla="*/ 1153 w 1201"/>
                  <a:gd name="T65" fmla="*/ 437 h 731"/>
                  <a:gd name="T66" fmla="*/ 1070 w 1201"/>
                  <a:gd name="T67" fmla="*/ 557 h 731"/>
                  <a:gd name="T68" fmla="*/ 920 w 1201"/>
                  <a:gd name="T69" fmla="*/ 647 h 731"/>
                  <a:gd name="T70" fmla="*/ 717 w 1201"/>
                  <a:gd name="T71" fmla="*/ 701 h 731"/>
                  <a:gd name="T72" fmla="*/ 604 w 1201"/>
                  <a:gd name="T73" fmla="*/ 707 h 7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25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>
                  <a:gd name="T0" fmla="*/ 24 w 544"/>
                  <a:gd name="T1" fmla="*/ 402 h 737"/>
                  <a:gd name="T2" fmla="*/ 36 w 544"/>
                  <a:gd name="T3" fmla="*/ 330 h 737"/>
                  <a:gd name="T4" fmla="*/ 66 w 544"/>
                  <a:gd name="T5" fmla="*/ 264 h 737"/>
                  <a:gd name="T6" fmla="*/ 108 w 544"/>
                  <a:gd name="T7" fmla="*/ 204 h 737"/>
                  <a:gd name="T8" fmla="*/ 173 w 544"/>
                  <a:gd name="T9" fmla="*/ 150 h 737"/>
                  <a:gd name="T10" fmla="*/ 251 w 544"/>
                  <a:gd name="T11" fmla="*/ 102 h 737"/>
                  <a:gd name="T12" fmla="*/ 335 w 544"/>
                  <a:gd name="T13" fmla="*/ 60 h 737"/>
                  <a:gd name="T14" fmla="*/ 436 w 544"/>
                  <a:gd name="T15" fmla="*/ 30 h 737"/>
                  <a:gd name="T16" fmla="*/ 544 w 544"/>
                  <a:gd name="T17" fmla="*/ 12 h 737"/>
                  <a:gd name="T18" fmla="*/ 544 w 544"/>
                  <a:gd name="T19" fmla="*/ 0 h 737"/>
                  <a:gd name="T20" fmla="*/ 430 w 544"/>
                  <a:gd name="T21" fmla="*/ 18 h 737"/>
                  <a:gd name="T22" fmla="*/ 329 w 544"/>
                  <a:gd name="T23" fmla="*/ 48 h 737"/>
                  <a:gd name="T24" fmla="*/ 233 w 544"/>
                  <a:gd name="T25" fmla="*/ 90 h 737"/>
                  <a:gd name="T26" fmla="*/ 155 w 544"/>
                  <a:gd name="T27" fmla="*/ 138 h 737"/>
                  <a:gd name="T28" fmla="*/ 90 w 544"/>
                  <a:gd name="T29" fmla="*/ 198 h 737"/>
                  <a:gd name="T30" fmla="*/ 42 w 544"/>
                  <a:gd name="T31" fmla="*/ 258 h 737"/>
                  <a:gd name="T32" fmla="*/ 12 w 544"/>
                  <a:gd name="T33" fmla="*/ 330 h 737"/>
                  <a:gd name="T34" fmla="*/ 0 w 544"/>
                  <a:gd name="T35" fmla="*/ 402 h 737"/>
                  <a:gd name="T36" fmla="*/ 6 w 544"/>
                  <a:gd name="T37" fmla="*/ 455 h 737"/>
                  <a:gd name="T38" fmla="*/ 18 w 544"/>
                  <a:gd name="T39" fmla="*/ 503 h 737"/>
                  <a:gd name="T40" fmla="*/ 42 w 544"/>
                  <a:gd name="T41" fmla="*/ 545 h 737"/>
                  <a:gd name="T42" fmla="*/ 78 w 544"/>
                  <a:gd name="T43" fmla="*/ 593 h 737"/>
                  <a:gd name="T44" fmla="*/ 114 w 544"/>
                  <a:gd name="T45" fmla="*/ 635 h 737"/>
                  <a:gd name="T46" fmla="*/ 161 w 544"/>
                  <a:gd name="T47" fmla="*/ 671 h 737"/>
                  <a:gd name="T48" fmla="*/ 221 w 544"/>
                  <a:gd name="T49" fmla="*/ 707 h 737"/>
                  <a:gd name="T50" fmla="*/ 281 w 544"/>
                  <a:gd name="T51" fmla="*/ 737 h 737"/>
                  <a:gd name="T52" fmla="*/ 323 w 544"/>
                  <a:gd name="T53" fmla="*/ 737 h 737"/>
                  <a:gd name="T54" fmla="*/ 257 w 544"/>
                  <a:gd name="T55" fmla="*/ 707 h 737"/>
                  <a:gd name="T56" fmla="*/ 203 w 544"/>
                  <a:gd name="T57" fmla="*/ 671 h 737"/>
                  <a:gd name="T58" fmla="*/ 149 w 544"/>
                  <a:gd name="T59" fmla="*/ 635 h 737"/>
                  <a:gd name="T60" fmla="*/ 108 w 544"/>
                  <a:gd name="T61" fmla="*/ 593 h 737"/>
                  <a:gd name="T62" fmla="*/ 72 w 544"/>
                  <a:gd name="T63" fmla="*/ 551 h 737"/>
                  <a:gd name="T64" fmla="*/ 48 w 544"/>
                  <a:gd name="T65" fmla="*/ 503 h 737"/>
                  <a:gd name="T66" fmla="*/ 30 w 544"/>
                  <a:gd name="T67" fmla="*/ 455 h 737"/>
                  <a:gd name="T68" fmla="*/ 24 w 544"/>
                  <a:gd name="T69" fmla="*/ 402 h 737"/>
                  <a:gd name="T70" fmla="*/ 24 w 544"/>
                  <a:gd name="T71" fmla="*/ 402 h 7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26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>
                  <a:gd name="T0" fmla="*/ 12 w 609"/>
                  <a:gd name="T1" fmla="*/ 12 h 252"/>
                  <a:gd name="T2" fmla="*/ 113 w 609"/>
                  <a:gd name="T3" fmla="*/ 18 h 252"/>
                  <a:gd name="T4" fmla="*/ 203 w 609"/>
                  <a:gd name="T5" fmla="*/ 30 h 252"/>
                  <a:gd name="T6" fmla="*/ 292 w 609"/>
                  <a:gd name="T7" fmla="*/ 48 h 252"/>
                  <a:gd name="T8" fmla="*/ 376 w 609"/>
                  <a:gd name="T9" fmla="*/ 78 h 252"/>
                  <a:gd name="T10" fmla="*/ 448 w 609"/>
                  <a:gd name="T11" fmla="*/ 114 h 252"/>
                  <a:gd name="T12" fmla="*/ 514 w 609"/>
                  <a:gd name="T13" fmla="*/ 156 h 252"/>
                  <a:gd name="T14" fmla="*/ 567 w 609"/>
                  <a:gd name="T15" fmla="*/ 198 h 252"/>
                  <a:gd name="T16" fmla="*/ 609 w 609"/>
                  <a:gd name="T17" fmla="*/ 252 h 252"/>
                  <a:gd name="T18" fmla="*/ 609 w 609"/>
                  <a:gd name="T19" fmla="*/ 216 h 252"/>
                  <a:gd name="T20" fmla="*/ 561 w 609"/>
                  <a:gd name="T21" fmla="*/ 168 h 252"/>
                  <a:gd name="T22" fmla="*/ 502 w 609"/>
                  <a:gd name="T23" fmla="*/ 126 h 252"/>
                  <a:gd name="T24" fmla="*/ 436 w 609"/>
                  <a:gd name="T25" fmla="*/ 90 h 252"/>
                  <a:gd name="T26" fmla="*/ 364 w 609"/>
                  <a:gd name="T27" fmla="*/ 60 h 252"/>
                  <a:gd name="T28" fmla="*/ 286 w 609"/>
                  <a:gd name="T29" fmla="*/ 36 h 252"/>
                  <a:gd name="T30" fmla="*/ 197 w 609"/>
                  <a:gd name="T31" fmla="*/ 18 h 252"/>
                  <a:gd name="T32" fmla="*/ 107 w 609"/>
                  <a:gd name="T33" fmla="*/ 6 h 252"/>
                  <a:gd name="T34" fmla="*/ 12 w 609"/>
                  <a:gd name="T35" fmla="*/ 0 h 252"/>
                  <a:gd name="T36" fmla="*/ 6 w 609"/>
                  <a:gd name="T37" fmla="*/ 0 h 252"/>
                  <a:gd name="T38" fmla="*/ 0 w 609"/>
                  <a:gd name="T39" fmla="*/ 0 h 252"/>
                  <a:gd name="T40" fmla="*/ 0 w 609"/>
                  <a:gd name="T41" fmla="*/ 12 h 252"/>
                  <a:gd name="T42" fmla="*/ 6 w 609"/>
                  <a:gd name="T43" fmla="*/ 12 h 252"/>
                  <a:gd name="T44" fmla="*/ 12 w 609"/>
                  <a:gd name="T45" fmla="*/ 12 h 252"/>
                  <a:gd name="T46" fmla="*/ 12 w 609"/>
                  <a:gd name="T47" fmla="*/ 1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27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>
                  <a:gd name="T0" fmla="*/ 72 w 72"/>
                  <a:gd name="T1" fmla="*/ 0 h 54"/>
                  <a:gd name="T2" fmla="*/ 36 w 72"/>
                  <a:gd name="T3" fmla="*/ 30 h 54"/>
                  <a:gd name="T4" fmla="*/ 0 w 72"/>
                  <a:gd name="T5" fmla="*/ 54 h 54"/>
                  <a:gd name="T6" fmla="*/ 36 w 72"/>
                  <a:gd name="T7" fmla="*/ 54 h 54"/>
                  <a:gd name="T8" fmla="*/ 54 w 72"/>
                  <a:gd name="T9" fmla="*/ 42 h 54"/>
                  <a:gd name="T10" fmla="*/ 72 w 72"/>
                  <a:gd name="T11" fmla="*/ 24 h 54"/>
                  <a:gd name="T12" fmla="*/ 72 w 72"/>
                  <a:gd name="T13" fmla="*/ 24 h 54"/>
                  <a:gd name="T14" fmla="*/ 72 w 72"/>
                  <a:gd name="T15" fmla="*/ 0 h 54"/>
                  <a:gd name="T16" fmla="*/ 72 w 72"/>
                  <a:gd name="T1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28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>
                  <a:gd name="T0" fmla="*/ 299 w 705"/>
                  <a:gd name="T1" fmla="*/ 90 h 108"/>
                  <a:gd name="T2" fmla="*/ 221 w 705"/>
                  <a:gd name="T3" fmla="*/ 90 h 108"/>
                  <a:gd name="T4" fmla="*/ 143 w 705"/>
                  <a:gd name="T5" fmla="*/ 78 h 108"/>
                  <a:gd name="T6" fmla="*/ 0 w 705"/>
                  <a:gd name="T7" fmla="*/ 48 h 108"/>
                  <a:gd name="T8" fmla="*/ 0 w 705"/>
                  <a:gd name="T9" fmla="*/ 66 h 108"/>
                  <a:gd name="T10" fmla="*/ 143 w 705"/>
                  <a:gd name="T11" fmla="*/ 96 h 108"/>
                  <a:gd name="T12" fmla="*/ 221 w 705"/>
                  <a:gd name="T13" fmla="*/ 108 h 108"/>
                  <a:gd name="T14" fmla="*/ 299 w 705"/>
                  <a:gd name="T15" fmla="*/ 108 h 108"/>
                  <a:gd name="T16" fmla="*/ 412 w 705"/>
                  <a:gd name="T17" fmla="*/ 102 h 108"/>
                  <a:gd name="T18" fmla="*/ 520 w 705"/>
                  <a:gd name="T19" fmla="*/ 84 h 108"/>
                  <a:gd name="T20" fmla="*/ 615 w 705"/>
                  <a:gd name="T21" fmla="*/ 60 h 108"/>
                  <a:gd name="T22" fmla="*/ 705 w 705"/>
                  <a:gd name="T23" fmla="*/ 24 h 108"/>
                  <a:gd name="T24" fmla="*/ 705 w 705"/>
                  <a:gd name="T25" fmla="*/ 0 h 108"/>
                  <a:gd name="T26" fmla="*/ 615 w 705"/>
                  <a:gd name="T27" fmla="*/ 42 h 108"/>
                  <a:gd name="T28" fmla="*/ 520 w 705"/>
                  <a:gd name="T29" fmla="*/ 66 h 108"/>
                  <a:gd name="T30" fmla="*/ 412 w 705"/>
                  <a:gd name="T31" fmla="*/ 84 h 108"/>
                  <a:gd name="T32" fmla="*/ 299 w 705"/>
                  <a:gd name="T33" fmla="*/ 90 h 108"/>
                  <a:gd name="T34" fmla="*/ 299 w 705"/>
                  <a:gd name="T35" fmla="*/ 9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29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>
                  <a:gd name="T0" fmla="*/ 119 w 143"/>
                  <a:gd name="T1" fmla="*/ 114 h 341"/>
                  <a:gd name="T2" fmla="*/ 113 w 143"/>
                  <a:gd name="T3" fmla="*/ 173 h 341"/>
                  <a:gd name="T4" fmla="*/ 89 w 143"/>
                  <a:gd name="T5" fmla="*/ 239 h 341"/>
                  <a:gd name="T6" fmla="*/ 47 w 143"/>
                  <a:gd name="T7" fmla="*/ 293 h 341"/>
                  <a:gd name="T8" fmla="*/ 0 w 143"/>
                  <a:gd name="T9" fmla="*/ 341 h 341"/>
                  <a:gd name="T10" fmla="*/ 29 w 143"/>
                  <a:gd name="T11" fmla="*/ 341 h 341"/>
                  <a:gd name="T12" fmla="*/ 77 w 143"/>
                  <a:gd name="T13" fmla="*/ 287 h 341"/>
                  <a:gd name="T14" fmla="*/ 113 w 143"/>
                  <a:gd name="T15" fmla="*/ 233 h 341"/>
                  <a:gd name="T16" fmla="*/ 137 w 143"/>
                  <a:gd name="T17" fmla="*/ 173 h 341"/>
                  <a:gd name="T18" fmla="*/ 143 w 143"/>
                  <a:gd name="T19" fmla="*/ 114 h 341"/>
                  <a:gd name="T20" fmla="*/ 137 w 143"/>
                  <a:gd name="T21" fmla="*/ 60 h 341"/>
                  <a:gd name="T22" fmla="*/ 119 w 143"/>
                  <a:gd name="T23" fmla="*/ 0 h 341"/>
                  <a:gd name="T24" fmla="*/ 89 w 143"/>
                  <a:gd name="T25" fmla="*/ 0 h 341"/>
                  <a:gd name="T26" fmla="*/ 113 w 143"/>
                  <a:gd name="T27" fmla="*/ 60 h 341"/>
                  <a:gd name="T28" fmla="*/ 119 w 143"/>
                  <a:gd name="T29" fmla="*/ 114 h 341"/>
                  <a:gd name="T30" fmla="*/ 119 w 143"/>
                  <a:gd name="T31" fmla="*/ 114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30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>
                  <a:gd name="T0" fmla="*/ 59 w 83"/>
                  <a:gd name="T1" fmla="*/ 90 h 90"/>
                  <a:gd name="T2" fmla="*/ 83 w 83"/>
                  <a:gd name="T3" fmla="*/ 84 h 90"/>
                  <a:gd name="T4" fmla="*/ 71 w 83"/>
                  <a:gd name="T5" fmla="*/ 60 h 90"/>
                  <a:gd name="T6" fmla="*/ 53 w 83"/>
                  <a:gd name="T7" fmla="*/ 42 h 90"/>
                  <a:gd name="T8" fmla="*/ 6 w 83"/>
                  <a:gd name="T9" fmla="*/ 0 h 90"/>
                  <a:gd name="T10" fmla="*/ 0 w 83"/>
                  <a:gd name="T11" fmla="*/ 18 h 90"/>
                  <a:gd name="T12" fmla="*/ 35 w 83"/>
                  <a:gd name="T13" fmla="*/ 48 h 90"/>
                  <a:gd name="T14" fmla="*/ 59 w 83"/>
                  <a:gd name="T15" fmla="*/ 90 h 90"/>
                  <a:gd name="T16" fmla="*/ 59 w 83"/>
                  <a:gd name="T17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31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32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>
                  <a:gd name="T0" fmla="*/ 616 w 909"/>
                  <a:gd name="T1" fmla="*/ 0 h 533"/>
                  <a:gd name="T2" fmla="*/ 616 w 909"/>
                  <a:gd name="T3" fmla="*/ 18 h 533"/>
                  <a:gd name="T4" fmla="*/ 724 w 909"/>
                  <a:gd name="T5" fmla="*/ 60 h 533"/>
                  <a:gd name="T6" fmla="*/ 765 w 909"/>
                  <a:gd name="T7" fmla="*/ 84 h 533"/>
                  <a:gd name="T8" fmla="*/ 807 w 909"/>
                  <a:gd name="T9" fmla="*/ 114 h 533"/>
                  <a:gd name="T10" fmla="*/ 837 w 909"/>
                  <a:gd name="T11" fmla="*/ 144 h 533"/>
                  <a:gd name="T12" fmla="*/ 861 w 909"/>
                  <a:gd name="T13" fmla="*/ 180 h 533"/>
                  <a:gd name="T14" fmla="*/ 873 w 909"/>
                  <a:gd name="T15" fmla="*/ 216 h 533"/>
                  <a:gd name="T16" fmla="*/ 879 w 909"/>
                  <a:gd name="T17" fmla="*/ 258 h 533"/>
                  <a:gd name="T18" fmla="*/ 873 w 909"/>
                  <a:gd name="T19" fmla="*/ 311 h 533"/>
                  <a:gd name="T20" fmla="*/ 843 w 909"/>
                  <a:gd name="T21" fmla="*/ 359 h 533"/>
                  <a:gd name="T22" fmla="*/ 807 w 909"/>
                  <a:gd name="T23" fmla="*/ 401 h 533"/>
                  <a:gd name="T24" fmla="*/ 753 w 909"/>
                  <a:gd name="T25" fmla="*/ 443 h 533"/>
                  <a:gd name="T26" fmla="*/ 694 w 909"/>
                  <a:gd name="T27" fmla="*/ 473 h 533"/>
                  <a:gd name="T28" fmla="*/ 622 w 909"/>
                  <a:gd name="T29" fmla="*/ 497 h 533"/>
                  <a:gd name="T30" fmla="*/ 538 w 909"/>
                  <a:gd name="T31" fmla="*/ 509 h 533"/>
                  <a:gd name="T32" fmla="*/ 455 w 909"/>
                  <a:gd name="T33" fmla="*/ 515 h 533"/>
                  <a:gd name="T34" fmla="*/ 371 w 909"/>
                  <a:gd name="T35" fmla="*/ 509 h 533"/>
                  <a:gd name="T36" fmla="*/ 287 w 909"/>
                  <a:gd name="T37" fmla="*/ 497 h 533"/>
                  <a:gd name="T38" fmla="*/ 215 w 909"/>
                  <a:gd name="T39" fmla="*/ 473 h 533"/>
                  <a:gd name="T40" fmla="*/ 156 w 909"/>
                  <a:gd name="T41" fmla="*/ 443 h 533"/>
                  <a:gd name="T42" fmla="*/ 102 w 909"/>
                  <a:gd name="T43" fmla="*/ 401 h 533"/>
                  <a:gd name="T44" fmla="*/ 66 w 909"/>
                  <a:gd name="T45" fmla="*/ 359 h 533"/>
                  <a:gd name="T46" fmla="*/ 36 w 909"/>
                  <a:gd name="T47" fmla="*/ 311 h 533"/>
                  <a:gd name="T48" fmla="*/ 30 w 909"/>
                  <a:gd name="T49" fmla="*/ 258 h 533"/>
                  <a:gd name="T50" fmla="*/ 36 w 909"/>
                  <a:gd name="T51" fmla="*/ 222 h 533"/>
                  <a:gd name="T52" fmla="*/ 48 w 909"/>
                  <a:gd name="T53" fmla="*/ 186 h 533"/>
                  <a:gd name="T54" fmla="*/ 66 w 909"/>
                  <a:gd name="T55" fmla="*/ 156 h 533"/>
                  <a:gd name="T56" fmla="*/ 90 w 909"/>
                  <a:gd name="T57" fmla="*/ 126 h 533"/>
                  <a:gd name="T58" fmla="*/ 66 w 909"/>
                  <a:gd name="T59" fmla="*/ 114 h 533"/>
                  <a:gd name="T60" fmla="*/ 36 w 909"/>
                  <a:gd name="T61" fmla="*/ 144 h 533"/>
                  <a:gd name="T62" fmla="*/ 18 w 909"/>
                  <a:gd name="T63" fmla="*/ 180 h 533"/>
                  <a:gd name="T64" fmla="*/ 6 w 909"/>
                  <a:gd name="T65" fmla="*/ 216 h 533"/>
                  <a:gd name="T66" fmla="*/ 0 w 909"/>
                  <a:gd name="T67" fmla="*/ 258 h 533"/>
                  <a:gd name="T68" fmla="*/ 12 w 909"/>
                  <a:gd name="T69" fmla="*/ 311 h 533"/>
                  <a:gd name="T70" fmla="*/ 36 w 909"/>
                  <a:gd name="T71" fmla="*/ 365 h 533"/>
                  <a:gd name="T72" fmla="*/ 78 w 909"/>
                  <a:gd name="T73" fmla="*/ 413 h 533"/>
                  <a:gd name="T74" fmla="*/ 132 w 909"/>
                  <a:gd name="T75" fmla="*/ 449 h 533"/>
                  <a:gd name="T76" fmla="*/ 203 w 909"/>
                  <a:gd name="T77" fmla="*/ 485 h 533"/>
                  <a:gd name="T78" fmla="*/ 275 w 909"/>
                  <a:gd name="T79" fmla="*/ 509 h 533"/>
                  <a:gd name="T80" fmla="*/ 365 w 909"/>
                  <a:gd name="T81" fmla="*/ 527 h 533"/>
                  <a:gd name="T82" fmla="*/ 455 w 909"/>
                  <a:gd name="T83" fmla="*/ 533 h 533"/>
                  <a:gd name="T84" fmla="*/ 544 w 909"/>
                  <a:gd name="T85" fmla="*/ 527 h 533"/>
                  <a:gd name="T86" fmla="*/ 634 w 909"/>
                  <a:gd name="T87" fmla="*/ 509 h 533"/>
                  <a:gd name="T88" fmla="*/ 712 w 909"/>
                  <a:gd name="T89" fmla="*/ 485 h 533"/>
                  <a:gd name="T90" fmla="*/ 777 w 909"/>
                  <a:gd name="T91" fmla="*/ 449 h 533"/>
                  <a:gd name="T92" fmla="*/ 831 w 909"/>
                  <a:gd name="T93" fmla="*/ 413 h 533"/>
                  <a:gd name="T94" fmla="*/ 873 w 909"/>
                  <a:gd name="T95" fmla="*/ 365 h 533"/>
                  <a:gd name="T96" fmla="*/ 897 w 909"/>
                  <a:gd name="T97" fmla="*/ 311 h 533"/>
                  <a:gd name="T98" fmla="*/ 909 w 909"/>
                  <a:gd name="T99" fmla="*/ 258 h 533"/>
                  <a:gd name="T100" fmla="*/ 903 w 909"/>
                  <a:gd name="T101" fmla="*/ 216 h 533"/>
                  <a:gd name="T102" fmla="*/ 885 w 909"/>
                  <a:gd name="T103" fmla="*/ 174 h 533"/>
                  <a:gd name="T104" fmla="*/ 861 w 909"/>
                  <a:gd name="T105" fmla="*/ 132 h 533"/>
                  <a:gd name="T106" fmla="*/ 825 w 909"/>
                  <a:gd name="T107" fmla="*/ 102 h 533"/>
                  <a:gd name="T108" fmla="*/ 783 w 909"/>
                  <a:gd name="T109" fmla="*/ 66 h 533"/>
                  <a:gd name="T110" fmla="*/ 735 w 909"/>
                  <a:gd name="T111" fmla="*/ 42 h 533"/>
                  <a:gd name="T112" fmla="*/ 616 w 909"/>
                  <a:gd name="T113" fmla="*/ 0 h 533"/>
                  <a:gd name="T114" fmla="*/ 616 w 909"/>
                  <a:gd name="T115" fmla="*/ 0 h 5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33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>
                  <a:gd name="T0" fmla="*/ 240 w 365"/>
                  <a:gd name="T1" fmla="*/ 18 h 66"/>
                  <a:gd name="T2" fmla="*/ 299 w 365"/>
                  <a:gd name="T3" fmla="*/ 24 h 66"/>
                  <a:gd name="T4" fmla="*/ 359 w 365"/>
                  <a:gd name="T5" fmla="*/ 30 h 66"/>
                  <a:gd name="T6" fmla="*/ 365 w 365"/>
                  <a:gd name="T7" fmla="*/ 12 h 66"/>
                  <a:gd name="T8" fmla="*/ 305 w 365"/>
                  <a:gd name="T9" fmla="*/ 6 h 66"/>
                  <a:gd name="T10" fmla="*/ 240 w 365"/>
                  <a:gd name="T11" fmla="*/ 0 h 66"/>
                  <a:gd name="T12" fmla="*/ 174 w 365"/>
                  <a:gd name="T13" fmla="*/ 6 h 66"/>
                  <a:gd name="T14" fmla="*/ 114 w 365"/>
                  <a:gd name="T15" fmla="*/ 12 h 66"/>
                  <a:gd name="T16" fmla="*/ 0 w 365"/>
                  <a:gd name="T17" fmla="*/ 42 h 66"/>
                  <a:gd name="T18" fmla="*/ 0 w 365"/>
                  <a:gd name="T19" fmla="*/ 66 h 66"/>
                  <a:gd name="T20" fmla="*/ 54 w 365"/>
                  <a:gd name="T21" fmla="*/ 48 h 66"/>
                  <a:gd name="T22" fmla="*/ 114 w 365"/>
                  <a:gd name="T23" fmla="*/ 30 h 66"/>
                  <a:gd name="T24" fmla="*/ 174 w 365"/>
                  <a:gd name="T25" fmla="*/ 24 h 66"/>
                  <a:gd name="T26" fmla="*/ 240 w 365"/>
                  <a:gd name="T27" fmla="*/ 18 h 66"/>
                  <a:gd name="T28" fmla="*/ 240 w 365"/>
                  <a:gd name="T29" fmla="*/ 18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34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>
                  <a:gd name="T0" fmla="*/ 66 w 66"/>
                  <a:gd name="T1" fmla="*/ 18 h 48"/>
                  <a:gd name="T2" fmla="*/ 48 w 66"/>
                  <a:gd name="T3" fmla="*/ 0 h 48"/>
                  <a:gd name="T4" fmla="*/ 24 w 66"/>
                  <a:gd name="T5" fmla="*/ 12 h 48"/>
                  <a:gd name="T6" fmla="*/ 0 w 66"/>
                  <a:gd name="T7" fmla="*/ 30 h 48"/>
                  <a:gd name="T8" fmla="*/ 12 w 66"/>
                  <a:gd name="T9" fmla="*/ 48 h 48"/>
                  <a:gd name="T10" fmla="*/ 42 w 66"/>
                  <a:gd name="T11" fmla="*/ 30 h 48"/>
                  <a:gd name="T12" fmla="*/ 66 w 66"/>
                  <a:gd name="T13" fmla="*/ 18 h 48"/>
                  <a:gd name="T14" fmla="*/ 66 w 66"/>
                  <a:gd name="T15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35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36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37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38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39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40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89141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89142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09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09 w 382"/>
                  <a:gd name="T19" fmla="*/ 96 h 96"/>
                  <a:gd name="T20" fmla="*/ 263 w 382"/>
                  <a:gd name="T21" fmla="*/ 90 h 96"/>
                  <a:gd name="T22" fmla="*/ 311 w 382"/>
                  <a:gd name="T23" fmla="*/ 84 h 96"/>
                  <a:gd name="T24" fmla="*/ 352 w 382"/>
                  <a:gd name="T25" fmla="*/ 66 h 96"/>
                  <a:gd name="T26" fmla="*/ 382 w 382"/>
                  <a:gd name="T27" fmla="*/ 42 h 96"/>
                  <a:gd name="T28" fmla="*/ 376 w 382"/>
                  <a:gd name="T29" fmla="*/ 42 h 96"/>
                  <a:gd name="T30" fmla="*/ 346 w 382"/>
                  <a:gd name="T31" fmla="*/ 66 h 96"/>
                  <a:gd name="T32" fmla="*/ 305 w 382"/>
                  <a:gd name="T33" fmla="*/ 78 h 96"/>
                  <a:gd name="T34" fmla="*/ 263 w 382"/>
                  <a:gd name="T35" fmla="*/ 90 h 96"/>
                  <a:gd name="T36" fmla="*/ 209 w 382"/>
                  <a:gd name="T37" fmla="*/ 96 h 96"/>
                  <a:gd name="T38" fmla="*/ 209 w 382"/>
                  <a:gd name="T39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43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44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45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46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47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19 w 185"/>
                  <a:gd name="T5" fmla="*/ 36 h 210"/>
                  <a:gd name="T6" fmla="*/ 155 w 185"/>
                  <a:gd name="T7" fmla="*/ 72 h 210"/>
                  <a:gd name="T8" fmla="*/ 161 w 185"/>
                  <a:gd name="T9" fmla="*/ 90 h 210"/>
                  <a:gd name="T10" fmla="*/ 167 w 185"/>
                  <a:gd name="T11" fmla="*/ 114 h 210"/>
                  <a:gd name="T12" fmla="*/ 161 w 185"/>
                  <a:gd name="T13" fmla="*/ 138 h 210"/>
                  <a:gd name="T14" fmla="*/ 149 w 185"/>
                  <a:gd name="T15" fmla="*/ 162 h 210"/>
                  <a:gd name="T16" fmla="*/ 119 w 185"/>
                  <a:gd name="T17" fmla="*/ 180 h 210"/>
                  <a:gd name="T18" fmla="*/ 90 w 185"/>
                  <a:gd name="T19" fmla="*/ 198 h 210"/>
                  <a:gd name="T20" fmla="*/ 96 w 185"/>
                  <a:gd name="T21" fmla="*/ 210 h 210"/>
                  <a:gd name="T22" fmla="*/ 131 w 185"/>
                  <a:gd name="T23" fmla="*/ 192 h 210"/>
                  <a:gd name="T24" fmla="*/ 161 w 185"/>
                  <a:gd name="T25" fmla="*/ 168 h 210"/>
                  <a:gd name="T26" fmla="*/ 179 w 185"/>
                  <a:gd name="T27" fmla="*/ 144 h 210"/>
                  <a:gd name="T28" fmla="*/ 185 w 185"/>
                  <a:gd name="T29" fmla="*/ 114 h 210"/>
                  <a:gd name="T30" fmla="*/ 179 w 185"/>
                  <a:gd name="T31" fmla="*/ 90 h 210"/>
                  <a:gd name="T32" fmla="*/ 173 w 185"/>
                  <a:gd name="T33" fmla="*/ 66 h 210"/>
                  <a:gd name="T34" fmla="*/ 155 w 185"/>
                  <a:gd name="T35" fmla="*/ 48 h 210"/>
                  <a:gd name="T36" fmla="*/ 131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48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grpSp>
            <p:nvGrpSpPr>
              <p:cNvPr id="89149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89150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89151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89152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89153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</p:grpSp>
      </p:grpSp>
      <p:sp>
        <p:nvSpPr>
          <p:cNvPr id="89154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pPr lvl="0"/>
            <a:r>
              <a:rPr lang="cs-CZ" altLang="cs-CZ" noProof="0" smtClean="0"/>
              <a:t>Klepnutím lze upravit styl předlohy nadpisů.</a:t>
            </a:r>
          </a:p>
        </p:txBody>
      </p:sp>
      <p:sp>
        <p:nvSpPr>
          <p:cNvPr id="89155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cs-CZ" altLang="cs-CZ" noProof="0" smtClean="0"/>
              <a:t>Klepnutím lze upravit styl předlohy podnadpisů.</a:t>
            </a:r>
          </a:p>
        </p:txBody>
      </p:sp>
      <p:sp>
        <p:nvSpPr>
          <p:cNvPr id="89156" name="Rectangle 68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89157" name="Rectangle 69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89158" name="Rectangle 70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6710A8F-B264-441A-AE04-E50BE39B4A35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5C4044-887E-4A2E-81E0-CF2120BE65C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45308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4835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48350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0B3CAA-8B83-42C7-A4D5-69BA58464C4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39886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AA0291-6016-4A04-BC83-FFCEA56980A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84478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E8851D-A530-47D8-BF38-9F4921017A8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43086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C47627-85F0-4D03-B50B-A9D44C27FEE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28353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FA346D-8D1D-499A-B433-12C865B4D3D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87566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A0BC23-405B-4582-B84E-8CE23804C31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5289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902D58-ABCF-4DDC-86EC-82F2CFA181F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67119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1339FE-5990-44CE-A8C9-FEB0BA75CEB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86751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5CB310-85F6-492A-9E51-BDC50FD6869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0649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Freeform 2"/>
          <p:cNvSpPr>
            <a:spLocks/>
          </p:cNvSpPr>
          <p:nvPr/>
        </p:nvSpPr>
        <p:spPr bwMode="hidden">
          <a:xfrm>
            <a:off x="6627813" y="6429375"/>
            <a:ext cx="285750" cy="209550"/>
          </a:xfrm>
          <a:custGeom>
            <a:avLst/>
            <a:gdLst>
              <a:gd name="T0" fmla="*/ 0 w 179"/>
              <a:gd name="T1" fmla="*/ 132 h 132"/>
              <a:gd name="T2" fmla="*/ 29 w 179"/>
              <a:gd name="T3" fmla="*/ 132 h 132"/>
              <a:gd name="T4" fmla="*/ 77 w 179"/>
              <a:gd name="T5" fmla="*/ 108 h 132"/>
              <a:gd name="T6" fmla="*/ 119 w 179"/>
              <a:gd name="T7" fmla="*/ 78 h 132"/>
              <a:gd name="T8" fmla="*/ 155 w 179"/>
              <a:gd name="T9" fmla="*/ 48 h 132"/>
              <a:gd name="T10" fmla="*/ 179 w 179"/>
              <a:gd name="T11" fmla="*/ 12 h 132"/>
              <a:gd name="T12" fmla="*/ 173 w 179"/>
              <a:gd name="T13" fmla="*/ 6 h 132"/>
              <a:gd name="T14" fmla="*/ 167 w 179"/>
              <a:gd name="T15" fmla="*/ 0 h 132"/>
              <a:gd name="T16" fmla="*/ 137 w 179"/>
              <a:gd name="T17" fmla="*/ 42 h 132"/>
              <a:gd name="T18" fmla="*/ 101 w 179"/>
              <a:gd name="T19" fmla="*/ 78 h 132"/>
              <a:gd name="T20" fmla="*/ 53 w 179"/>
              <a:gd name="T21" fmla="*/ 108 h 132"/>
              <a:gd name="T22" fmla="*/ 0 w 179"/>
              <a:gd name="T23" fmla="*/ 132 h 132"/>
              <a:gd name="T24" fmla="*/ 0 w 179"/>
              <a:gd name="T25" fmla="*/ 132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grpSp>
        <p:nvGrpSpPr>
          <p:cNvPr id="88067" name="Group 3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88068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40 w 5740"/>
                <a:gd name="T1" fmla="*/ 4316 h 4316"/>
                <a:gd name="T2" fmla="*/ 0 w 5740"/>
                <a:gd name="T3" fmla="*/ 4316 h 4316"/>
                <a:gd name="T4" fmla="*/ 0 w 5740"/>
                <a:gd name="T5" fmla="*/ 0 h 4316"/>
                <a:gd name="T6" fmla="*/ 5740 w 5740"/>
                <a:gd name="T7" fmla="*/ 0 h 4316"/>
                <a:gd name="T8" fmla="*/ 5740 w 5740"/>
                <a:gd name="T9" fmla="*/ 4316 h 4316"/>
                <a:gd name="T10" fmla="*/ 5740 w 5740"/>
                <a:gd name="T11" fmla="*/ 4316 h 4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grpSp>
          <p:nvGrpSpPr>
            <p:cNvPr id="88069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88070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71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72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73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74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75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>
                  <a:gd name="T0" fmla="*/ 376 w 382"/>
                  <a:gd name="T1" fmla="*/ 12 h 161"/>
                  <a:gd name="T2" fmla="*/ 257 w 382"/>
                  <a:gd name="T3" fmla="*/ 24 h 161"/>
                  <a:gd name="T4" fmla="*/ 149 w 382"/>
                  <a:gd name="T5" fmla="*/ 54 h 161"/>
                  <a:gd name="T6" fmla="*/ 101 w 382"/>
                  <a:gd name="T7" fmla="*/ 77 h 161"/>
                  <a:gd name="T8" fmla="*/ 59 w 382"/>
                  <a:gd name="T9" fmla="*/ 101 h 161"/>
                  <a:gd name="T10" fmla="*/ 24 w 382"/>
                  <a:gd name="T11" fmla="*/ 131 h 161"/>
                  <a:gd name="T12" fmla="*/ 0 w 382"/>
                  <a:gd name="T13" fmla="*/ 161 h 161"/>
                  <a:gd name="T14" fmla="*/ 0 w 382"/>
                  <a:gd name="T15" fmla="*/ 137 h 161"/>
                  <a:gd name="T16" fmla="*/ 29 w 382"/>
                  <a:gd name="T17" fmla="*/ 107 h 161"/>
                  <a:gd name="T18" fmla="*/ 65 w 382"/>
                  <a:gd name="T19" fmla="*/ 83 h 161"/>
                  <a:gd name="T20" fmla="*/ 155 w 382"/>
                  <a:gd name="T21" fmla="*/ 36 h 161"/>
                  <a:gd name="T22" fmla="*/ 257 w 382"/>
                  <a:gd name="T23" fmla="*/ 12 h 161"/>
                  <a:gd name="T24" fmla="*/ 376 w 382"/>
                  <a:gd name="T25" fmla="*/ 0 h 161"/>
                  <a:gd name="T26" fmla="*/ 376 w 382"/>
                  <a:gd name="T27" fmla="*/ 0 h 161"/>
                  <a:gd name="T28" fmla="*/ 382 w 382"/>
                  <a:gd name="T29" fmla="*/ 0 h 161"/>
                  <a:gd name="T30" fmla="*/ 382 w 382"/>
                  <a:gd name="T31" fmla="*/ 12 h 161"/>
                  <a:gd name="T32" fmla="*/ 376 w 382"/>
                  <a:gd name="T33" fmla="*/ 12 h 161"/>
                  <a:gd name="T34" fmla="*/ 376 w 382"/>
                  <a:gd name="T35" fmla="*/ 12 h 161"/>
                  <a:gd name="T36" fmla="*/ 376 w 382"/>
                  <a:gd name="T37" fmla="*/ 12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76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>
                  <a:gd name="T0" fmla="*/ 257 w 443"/>
                  <a:gd name="T1" fmla="*/ 54 h 66"/>
                  <a:gd name="T2" fmla="*/ 353 w 443"/>
                  <a:gd name="T3" fmla="*/ 48 h 66"/>
                  <a:gd name="T4" fmla="*/ 443 w 443"/>
                  <a:gd name="T5" fmla="*/ 24 h 66"/>
                  <a:gd name="T6" fmla="*/ 443 w 443"/>
                  <a:gd name="T7" fmla="*/ 36 h 66"/>
                  <a:gd name="T8" fmla="*/ 353 w 443"/>
                  <a:gd name="T9" fmla="*/ 60 h 66"/>
                  <a:gd name="T10" fmla="*/ 257 w 443"/>
                  <a:gd name="T11" fmla="*/ 66 h 66"/>
                  <a:gd name="T12" fmla="*/ 186 w 443"/>
                  <a:gd name="T13" fmla="*/ 60 h 66"/>
                  <a:gd name="T14" fmla="*/ 120 w 443"/>
                  <a:gd name="T15" fmla="*/ 48 h 66"/>
                  <a:gd name="T16" fmla="*/ 60 w 443"/>
                  <a:gd name="T17" fmla="*/ 36 h 66"/>
                  <a:gd name="T18" fmla="*/ 0 w 443"/>
                  <a:gd name="T19" fmla="*/ 12 h 66"/>
                  <a:gd name="T20" fmla="*/ 0 w 443"/>
                  <a:gd name="T21" fmla="*/ 0 h 66"/>
                  <a:gd name="T22" fmla="*/ 54 w 443"/>
                  <a:gd name="T23" fmla="*/ 24 h 66"/>
                  <a:gd name="T24" fmla="*/ 120 w 443"/>
                  <a:gd name="T25" fmla="*/ 36 h 66"/>
                  <a:gd name="T26" fmla="*/ 186 w 443"/>
                  <a:gd name="T27" fmla="*/ 48 h 66"/>
                  <a:gd name="T28" fmla="*/ 257 w 443"/>
                  <a:gd name="T29" fmla="*/ 54 h 66"/>
                  <a:gd name="T30" fmla="*/ 257 w 443"/>
                  <a:gd name="T31" fmla="*/ 5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77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>
                  <a:gd name="T0" fmla="*/ 12 w 89"/>
                  <a:gd name="T1" fmla="*/ 66 h 216"/>
                  <a:gd name="T2" fmla="*/ 18 w 89"/>
                  <a:gd name="T3" fmla="*/ 108 h 216"/>
                  <a:gd name="T4" fmla="*/ 36 w 89"/>
                  <a:gd name="T5" fmla="*/ 144 h 216"/>
                  <a:gd name="T6" fmla="*/ 60 w 89"/>
                  <a:gd name="T7" fmla="*/ 180 h 216"/>
                  <a:gd name="T8" fmla="*/ 89 w 89"/>
                  <a:gd name="T9" fmla="*/ 216 h 216"/>
                  <a:gd name="T10" fmla="*/ 72 w 89"/>
                  <a:gd name="T11" fmla="*/ 216 h 216"/>
                  <a:gd name="T12" fmla="*/ 42 w 89"/>
                  <a:gd name="T13" fmla="*/ 180 h 216"/>
                  <a:gd name="T14" fmla="*/ 18 w 89"/>
                  <a:gd name="T15" fmla="*/ 144 h 216"/>
                  <a:gd name="T16" fmla="*/ 6 w 89"/>
                  <a:gd name="T17" fmla="*/ 108 h 216"/>
                  <a:gd name="T18" fmla="*/ 0 w 89"/>
                  <a:gd name="T19" fmla="*/ 66 h 216"/>
                  <a:gd name="T20" fmla="*/ 0 w 89"/>
                  <a:gd name="T21" fmla="*/ 30 h 216"/>
                  <a:gd name="T22" fmla="*/ 12 w 89"/>
                  <a:gd name="T23" fmla="*/ 0 h 216"/>
                  <a:gd name="T24" fmla="*/ 30 w 89"/>
                  <a:gd name="T25" fmla="*/ 0 h 216"/>
                  <a:gd name="T26" fmla="*/ 18 w 89"/>
                  <a:gd name="T27" fmla="*/ 30 h 216"/>
                  <a:gd name="T28" fmla="*/ 12 w 89"/>
                  <a:gd name="T29" fmla="*/ 66 h 216"/>
                  <a:gd name="T30" fmla="*/ 12 w 89"/>
                  <a:gd name="T31" fmla="*/ 6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78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>
                  <a:gd name="T0" fmla="*/ 382 w 747"/>
                  <a:gd name="T1" fmla="*/ 443 h 461"/>
                  <a:gd name="T2" fmla="*/ 311 w 747"/>
                  <a:gd name="T3" fmla="*/ 437 h 461"/>
                  <a:gd name="T4" fmla="*/ 245 w 747"/>
                  <a:gd name="T5" fmla="*/ 425 h 461"/>
                  <a:gd name="T6" fmla="*/ 185 w 747"/>
                  <a:gd name="T7" fmla="*/ 407 h 461"/>
                  <a:gd name="T8" fmla="*/ 131 w 747"/>
                  <a:gd name="T9" fmla="*/ 383 h 461"/>
                  <a:gd name="T10" fmla="*/ 83 w 747"/>
                  <a:gd name="T11" fmla="*/ 347 h 461"/>
                  <a:gd name="T12" fmla="*/ 53 w 747"/>
                  <a:gd name="T13" fmla="*/ 311 h 461"/>
                  <a:gd name="T14" fmla="*/ 30 w 747"/>
                  <a:gd name="T15" fmla="*/ 269 h 461"/>
                  <a:gd name="T16" fmla="*/ 24 w 747"/>
                  <a:gd name="T17" fmla="*/ 227 h 461"/>
                  <a:gd name="T18" fmla="*/ 30 w 747"/>
                  <a:gd name="T19" fmla="*/ 185 h 461"/>
                  <a:gd name="T20" fmla="*/ 53 w 747"/>
                  <a:gd name="T21" fmla="*/ 143 h 461"/>
                  <a:gd name="T22" fmla="*/ 83 w 747"/>
                  <a:gd name="T23" fmla="*/ 107 h 461"/>
                  <a:gd name="T24" fmla="*/ 131 w 747"/>
                  <a:gd name="T25" fmla="*/ 77 h 461"/>
                  <a:gd name="T26" fmla="*/ 185 w 747"/>
                  <a:gd name="T27" fmla="*/ 47 h 461"/>
                  <a:gd name="T28" fmla="*/ 245 w 747"/>
                  <a:gd name="T29" fmla="*/ 30 h 461"/>
                  <a:gd name="T30" fmla="*/ 311 w 747"/>
                  <a:gd name="T31" fmla="*/ 18 h 461"/>
                  <a:gd name="T32" fmla="*/ 382 w 747"/>
                  <a:gd name="T33" fmla="*/ 12 h 461"/>
                  <a:gd name="T34" fmla="*/ 478 w 747"/>
                  <a:gd name="T35" fmla="*/ 18 h 461"/>
                  <a:gd name="T36" fmla="*/ 562 w 747"/>
                  <a:gd name="T37" fmla="*/ 41 h 461"/>
                  <a:gd name="T38" fmla="*/ 562 w 747"/>
                  <a:gd name="T39" fmla="*/ 36 h 461"/>
                  <a:gd name="T40" fmla="*/ 562 w 747"/>
                  <a:gd name="T41" fmla="*/ 30 h 461"/>
                  <a:gd name="T42" fmla="*/ 478 w 747"/>
                  <a:gd name="T43" fmla="*/ 6 h 461"/>
                  <a:gd name="T44" fmla="*/ 382 w 747"/>
                  <a:gd name="T45" fmla="*/ 0 h 461"/>
                  <a:gd name="T46" fmla="*/ 305 w 747"/>
                  <a:gd name="T47" fmla="*/ 6 h 461"/>
                  <a:gd name="T48" fmla="*/ 233 w 747"/>
                  <a:gd name="T49" fmla="*/ 18 h 461"/>
                  <a:gd name="T50" fmla="*/ 167 w 747"/>
                  <a:gd name="T51" fmla="*/ 41 h 461"/>
                  <a:gd name="T52" fmla="*/ 113 w 747"/>
                  <a:gd name="T53" fmla="*/ 65 h 461"/>
                  <a:gd name="T54" fmla="*/ 65 w 747"/>
                  <a:gd name="T55" fmla="*/ 101 h 461"/>
                  <a:gd name="T56" fmla="*/ 30 w 747"/>
                  <a:gd name="T57" fmla="*/ 137 h 461"/>
                  <a:gd name="T58" fmla="*/ 6 w 747"/>
                  <a:gd name="T59" fmla="*/ 179 h 461"/>
                  <a:gd name="T60" fmla="*/ 0 w 747"/>
                  <a:gd name="T61" fmla="*/ 227 h 461"/>
                  <a:gd name="T62" fmla="*/ 6 w 747"/>
                  <a:gd name="T63" fmla="*/ 275 h 461"/>
                  <a:gd name="T64" fmla="*/ 30 w 747"/>
                  <a:gd name="T65" fmla="*/ 317 h 461"/>
                  <a:gd name="T66" fmla="*/ 65 w 747"/>
                  <a:gd name="T67" fmla="*/ 359 h 461"/>
                  <a:gd name="T68" fmla="*/ 113 w 747"/>
                  <a:gd name="T69" fmla="*/ 395 h 461"/>
                  <a:gd name="T70" fmla="*/ 167 w 747"/>
                  <a:gd name="T71" fmla="*/ 419 h 461"/>
                  <a:gd name="T72" fmla="*/ 233 w 747"/>
                  <a:gd name="T73" fmla="*/ 443 h 461"/>
                  <a:gd name="T74" fmla="*/ 305 w 747"/>
                  <a:gd name="T75" fmla="*/ 455 h 461"/>
                  <a:gd name="T76" fmla="*/ 382 w 747"/>
                  <a:gd name="T77" fmla="*/ 461 h 461"/>
                  <a:gd name="T78" fmla="*/ 448 w 747"/>
                  <a:gd name="T79" fmla="*/ 455 h 461"/>
                  <a:gd name="T80" fmla="*/ 508 w 747"/>
                  <a:gd name="T81" fmla="*/ 449 h 461"/>
                  <a:gd name="T82" fmla="*/ 609 w 747"/>
                  <a:gd name="T83" fmla="*/ 413 h 461"/>
                  <a:gd name="T84" fmla="*/ 657 w 747"/>
                  <a:gd name="T85" fmla="*/ 389 h 461"/>
                  <a:gd name="T86" fmla="*/ 693 w 747"/>
                  <a:gd name="T87" fmla="*/ 359 h 461"/>
                  <a:gd name="T88" fmla="*/ 723 w 747"/>
                  <a:gd name="T89" fmla="*/ 329 h 461"/>
                  <a:gd name="T90" fmla="*/ 747 w 747"/>
                  <a:gd name="T91" fmla="*/ 293 h 461"/>
                  <a:gd name="T92" fmla="*/ 741 w 747"/>
                  <a:gd name="T93" fmla="*/ 287 h 461"/>
                  <a:gd name="T94" fmla="*/ 729 w 747"/>
                  <a:gd name="T95" fmla="*/ 281 h 461"/>
                  <a:gd name="T96" fmla="*/ 711 w 747"/>
                  <a:gd name="T97" fmla="*/ 317 h 461"/>
                  <a:gd name="T98" fmla="*/ 681 w 747"/>
                  <a:gd name="T99" fmla="*/ 347 h 461"/>
                  <a:gd name="T100" fmla="*/ 645 w 747"/>
                  <a:gd name="T101" fmla="*/ 377 h 461"/>
                  <a:gd name="T102" fmla="*/ 604 w 747"/>
                  <a:gd name="T103" fmla="*/ 401 h 461"/>
                  <a:gd name="T104" fmla="*/ 502 w 747"/>
                  <a:gd name="T105" fmla="*/ 431 h 461"/>
                  <a:gd name="T106" fmla="*/ 442 w 747"/>
                  <a:gd name="T107" fmla="*/ 443 h 461"/>
                  <a:gd name="T108" fmla="*/ 382 w 747"/>
                  <a:gd name="T109" fmla="*/ 443 h 461"/>
                  <a:gd name="T110" fmla="*/ 382 w 747"/>
                  <a:gd name="T111" fmla="*/ 443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79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>
                  <a:gd name="T0" fmla="*/ 0 w 96"/>
                  <a:gd name="T1" fmla="*/ 0 h 30"/>
                  <a:gd name="T2" fmla="*/ 0 w 96"/>
                  <a:gd name="T3" fmla="*/ 12 h 30"/>
                  <a:gd name="T4" fmla="*/ 48 w 96"/>
                  <a:gd name="T5" fmla="*/ 18 h 30"/>
                  <a:gd name="T6" fmla="*/ 96 w 96"/>
                  <a:gd name="T7" fmla="*/ 30 h 30"/>
                  <a:gd name="T8" fmla="*/ 96 w 96"/>
                  <a:gd name="T9" fmla="*/ 24 h 30"/>
                  <a:gd name="T10" fmla="*/ 96 w 96"/>
                  <a:gd name="T11" fmla="*/ 18 h 30"/>
                  <a:gd name="T12" fmla="*/ 48 w 96"/>
                  <a:gd name="T13" fmla="*/ 12 h 30"/>
                  <a:gd name="T14" fmla="*/ 0 w 96"/>
                  <a:gd name="T15" fmla="*/ 0 h 30"/>
                  <a:gd name="T16" fmla="*/ 0 w 96"/>
                  <a:gd name="T1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80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88081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88082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83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84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85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86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87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88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89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90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>
                  <a:gd name="T0" fmla="*/ 6 w 448"/>
                  <a:gd name="T1" fmla="*/ 6 h 186"/>
                  <a:gd name="T2" fmla="*/ 78 w 448"/>
                  <a:gd name="T3" fmla="*/ 12 h 186"/>
                  <a:gd name="T4" fmla="*/ 150 w 448"/>
                  <a:gd name="T5" fmla="*/ 18 h 186"/>
                  <a:gd name="T6" fmla="*/ 215 w 448"/>
                  <a:gd name="T7" fmla="*/ 36 h 186"/>
                  <a:gd name="T8" fmla="*/ 275 w 448"/>
                  <a:gd name="T9" fmla="*/ 60 h 186"/>
                  <a:gd name="T10" fmla="*/ 329 w 448"/>
                  <a:gd name="T11" fmla="*/ 84 h 186"/>
                  <a:gd name="T12" fmla="*/ 377 w 448"/>
                  <a:gd name="T13" fmla="*/ 114 h 186"/>
                  <a:gd name="T14" fmla="*/ 419 w 448"/>
                  <a:gd name="T15" fmla="*/ 150 h 186"/>
                  <a:gd name="T16" fmla="*/ 448 w 448"/>
                  <a:gd name="T17" fmla="*/ 186 h 186"/>
                  <a:gd name="T18" fmla="*/ 448 w 448"/>
                  <a:gd name="T19" fmla="*/ 162 h 186"/>
                  <a:gd name="T20" fmla="*/ 413 w 448"/>
                  <a:gd name="T21" fmla="*/ 126 h 186"/>
                  <a:gd name="T22" fmla="*/ 371 w 448"/>
                  <a:gd name="T23" fmla="*/ 96 h 186"/>
                  <a:gd name="T24" fmla="*/ 323 w 448"/>
                  <a:gd name="T25" fmla="*/ 66 h 186"/>
                  <a:gd name="T26" fmla="*/ 269 w 448"/>
                  <a:gd name="T27" fmla="*/ 48 h 186"/>
                  <a:gd name="T28" fmla="*/ 144 w 448"/>
                  <a:gd name="T29" fmla="*/ 12 h 186"/>
                  <a:gd name="T30" fmla="*/ 78 w 448"/>
                  <a:gd name="T31" fmla="*/ 6 h 186"/>
                  <a:gd name="T32" fmla="*/ 6 w 448"/>
                  <a:gd name="T33" fmla="*/ 0 h 186"/>
                  <a:gd name="T34" fmla="*/ 0 w 448"/>
                  <a:gd name="T35" fmla="*/ 0 h 186"/>
                  <a:gd name="T36" fmla="*/ 0 w 448"/>
                  <a:gd name="T37" fmla="*/ 0 h 186"/>
                  <a:gd name="T38" fmla="*/ 0 w 448"/>
                  <a:gd name="T39" fmla="*/ 6 h 186"/>
                  <a:gd name="T40" fmla="*/ 0 w 448"/>
                  <a:gd name="T41" fmla="*/ 6 h 186"/>
                  <a:gd name="T42" fmla="*/ 6 w 448"/>
                  <a:gd name="T43" fmla="*/ 6 h 186"/>
                  <a:gd name="T44" fmla="*/ 6 w 448"/>
                  <a:gd name="T45" fmla="*/ 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91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>
                  <a:gd name="T0" fmla="*/ 23 w 890"/>
                  <a:gd name="T1" fmla="*/ 276 h 462"/>
                  <a:gd name="T2" fmla="*/ 29 w 890"/>
                  <a:gd name="T3" fmla="*/ 222 h 462"/>
                  <a:gd name="T4" fmla="*/ 59 w 890"/>
                  <a:gd name="T5" fmla="*/ 174 h 462"/>
                  <a:gd name="T6" fmla="*/ 95 w 890"/>
                  <a:gd name="T7" fmla="*/ 132 h 462"/>
                  <a:gd name="T8" fmla="*/ 149 w 890"/>
                  <a:gd name="T9" fmla="*/ 96 h 462"/>
                  <a:gd name="T10" fmla="*/ 209 w 890"/>
                  <a:gd name="T11" fmla="*/ 60 h 462"/>
                  <a:gd name="T12" fmla="*/ 281 w 890"/>
                  <a:gd name="T13" fmla="*/ 36 h 462"/>
                  <a:gd name="T14" fmla="*/ 364 w 890"/>
                  <a:gd name="T15" fmla="*/ 24 h 462"/>
                  <a:gd name="T16" fmla="*/ 448 w 890"/>
                  <a:gd name="T17" fmla="*/ 18 h 462"/>
                  <a:gd name="T18" fmla="*/ 532 w 890"/>
                  <a:gd name="T19" fmla="*/ 24 h 462"/>
                  <a:gd name="T20" fmla="*/ 609 w 890"/>
                  <a:gd name="T21" fmla="*/ 36 h 462"/>
                  <a:gd name="T22" fmla="*/ 681 w 890"/>
                  <a:gd name="T23" fmla="*/ 60 h 462"/>
                  <a:gd name="T24" fmla="*/ 741 w 890"/>
                  <a:gd name="T25" fmla="*/ 96 h 462"/>
                  <a:gd name="T26" fmla="*/ 795 w 890"/>
                  <a:gd name="T27" fmla="*/ 132 h 462"/>
                  <a:gd name="T28" fmla="*/ 831 w 890"/>
                  <a:gd name="T29" fmla="*/ 174 h 462"/>
                  <a:gd name="T30" fmla="*/ 861 w 890"/>
                  <a:gd name="T31" fmla="*/ 222 h 462"/>
                  <a:gd name="T32" fmla="*/ 867 w 890"/>
                  <a:gd name="T33" fmla="*/ 276 h 462"/>
                  <a:gd name="T34" fmla="*/ 855 w 890"/>
                  <a:gd name="T35" fmla="*/ 330 h 462"/>
                  <a:gd name="T36" fmla="*/ 831 w 890"/>
                  <a:gd name="T37" fmla="*/ 378 h 462"/>
                  <a:gd name="T38" fmla="*/ 783 w 890"/>
                  <a:gd name="T39" fmla="*/ 426 h 462"/>
                  <a:gd name="T40" fmla="*/ 723 w 890"/>
                  <a:gd name="T41" fmla="*/ 462 h 462"/>
                  <a:gd name="T42" fmla="*/ 765 w 890"/>
                  <a:gd name="T43" fmla="*/ 462 h 462"/>
                  <a:gd name="T44" fmla="*/ 819 w 890"/>
                  <a:gd name="T45" fmla="*/ 426 h 462"/>
                  <a:gd name="T46" fmla="*/ 855 w 890"/>
                  <a:gd name="T47" fmla="*/ 378 h 462"/>
                  <a:gd name="T48" fmla="*/ 884 w 890"/>
                  <a:gd name="T49" fmla="*/ 330 h 462"/>
                  <a:gd name="T50" fmla="*/ 890 w 890"/>
                  <a:gd name="T51" fmla="*/ 276 h 462"/>
                  <a:gd name="T52" fmla="*/ 884 w 890"/>
                  <a:gd name="T53" fmla="*/ 222 h 462"/>
                  <a:gd name="T54" fmla="*/ 855 w 890"/>
                  <a:gd name="T55" fmla="*/ 168 h 462"/>
                  <a:gd name="T56" fmla="*/ 813 w 890"/>
                  <a:gd name="T57" fmla="*/ 120 h 462"/>
                  <a:gd name="T58" fmla="*/ 759 w 890"/>
                  <a:gd name="T59" fmla="*/ 84 h 462"/>
                  <a:gd name="T60" fmla="*/ 693 w 890"/>
                  <a:gd name="T61" fmla="*/ 48 h 462"/>
                  <a:gd name="T62" fmla="*/ 621 w 890"/>
                  <a:gd name="T63" fmla="*/ 24 h 462"/>
                  <a:gd name="T64" fmla="*/ 538 w 890"/>
                  <a:gd name="T65" fmla="*/ 6 h 462"/>
                  <a:gd name="T66" fmla="*/ 448 w 890"/>
                  <a:gd name="T67" fmla="*/ 0 h 462"/>
                  <a:gd name="T68" fmla="*/ 358 w 890"/>
                  <a:gd name="T69" fmla="*/ 6 h 462"/>
                  <a:gd name="T70" fmla="*/ 275 w 890"/>
                  <a:gd name="T71" fmla="*/ 24 h 462"/>
                  <a:gd name="T72" fmla="*/ 197 w 890"/>
                  <a:gd name="T73" fmla="*/ 48 h 462"/>
                  <a:gd name="T74" fmla="*/ 131 w 890"/>
                  <a:gd name="T75" fmla="*/ 84 h 462"/>
                  <a:gd name="T76" fmla="*/ 77 w 890"/>
                  <a:gd name="T77" fmla="*/ 120 h 462"/>
                  <a:gd name="T78" fmla="*/ 35 w 890"/>
                  <a:gd name="T79" fmla="*/ 168 h 462"/>
                  <a:gd name="T80" fmla="*/ 12 w 890"/>
                  <a:gd name="T81" fmla="*/ 222 h 462"/>
                  <a:gd name="T82" fmla="*/ 0 w 890"/>
                  <a:gd name="T83" fmla="*/ 276 h 462"/>
                  <a:gd name="T84" fmla="*/ 6 w 890"/>
                  <a:gd name="T85" fmla="*/ 330 h 462"/>
                  <a:gd name="T86" fmla="*/ 35 w 890"/>
                  <a:gd name="T87" fmla="*/ 378 h 462"/>
                  <a:gd name="T88" fmla="*/ 71 w 890"/>
                  <a:gd name="T89" fmla="*/ 426 h 462"/>
                  <a:gd name="T90" fmla="*/ 125 w 890"/>
                  <a:gd name="T91" fmla="*/ 462 h 462"/>
                  <a:gd name="T92" fmla="*/ 167 w 890"/>
                  <a:gd name="T93" fmla="*/ 462 h 462"/>
                  <a:gd name="T94" fmla="*/ 107 w 890"/>
                  <a:gd name="T95" fmla="*/ 426 h 462"/>
                  <a:gd name="T96" fmla="*/ 59 w 890"/>
                  <a:gd name="T97" fmla="*/ 378 h 462"/>
                  <a:gd name="T98" fmla="*/ 35 w 890"/>
                  <a:gd name="T99" fmla="*/ 330 h 462"/>
                  <a:gd name="T100" fmla="*/ 23 w 890"/>
                  <a:gd name="T101" fmla="*/ 276 h 462"/>
                  <a:gd name="T102" fmla="*/ 23 w 890"/>
                  <a:gd name="T103" fmla="*/ 276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92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>
                  <a:gd name="T0" fmla="*/ 18 w 406"/>
                  <a:gd name="T1" fmla="*/ 300 h 486"/>
                  <a:gd name="T2" fmla="*/ 24 w 406"/>
                  <a:gd name="T3" fmla="*/ 246 h 486"/>
                  <a:gd name="T4" fmla="*/ 48 w 406"/>
                  <a:gd name="T5" fmla="*/ 198 h 486"/>
                  <a:gd name="T6" fmla="*/ 83 w 406"/>
                  <a:gd name="T7" fmla="*/ 150 h 486"/>
                  <a:gd name="T8" fmla="*/ 131 w 406"/>
                  <a:gd name="T9" fmla="*/ 108 h 486"/>
                  <a:gd name="T10" fmla="*/ 185 w 406"/>
                  <a:gd name="T11" fmla="*/ 72 h 486"/>
                  <a:gd name="T12" fmla="*/ 251 w 406"/>
                  <a:gd name="T13" fmla="*/ 42 h 486"/>
                  <a:gd name="T14" fmla="*/ 329 w 406"/>
                  <a:gd name="T15" fmla="*/ 24 h 486"/>
                  <a:gd name="T16" fmla="*/ 406 w 406"/>
                  <a:gd name="T17" fmla="*/ 6 h 486"/>
                  <a:gd name="T18" fmla="*/ 406 w 406"/>
                  <a:gd name="T19" fmla="*/ 0 h 486"/>
                  <a:gd name="T20" fmla="*/ 323 w 406"/>
                  <a:gd name="T21" fmla="*/ 12 h 486"/>
                  <a:gd name="T22" fmla="*/ 245 w 406"/>
                  <a:gd name="T23" fmla="*/ 36 h 486"/>
                  <a:gd name="T24" fmla="*/ 179 w 406"/>
                  <a:gd name="T25" fmla="*/ 66 h 486"/>
                  <a:gd name="T26" fmla="*/ 119 w 406"/>
                  <a:gd name="T27" fmla="*/ 102 h 486"/>
                  <a:gd name="T28" fmla="*/ 72 w 406"/>
                  <a:gd name="T29" fmla="*/ 144 h 486"/>
                  <a:gd name="T30" fmla="*/ 30 w 406"/>
                  <a:gd name="T31" fmla="*/ 192 h 486"/>
                  <a:gd name="T32" fmla="*/ 6 w 406"/>
                  <a:gd name="T33" fmla="*/ 246 h 486"/>
                  <a:gd name="T34" fmla="*/ 0 w 406"/>
                  <a:gd name="T35" fmla="*/ 300 h 486"/>
                  <a:gd name="T36" fmla="*/ 6 w 406"/>
                  <a:gd name="T37" fmla="*/ 348 h 486"/>
                  <a:gd name="T38" fmla="*/ 30 w 406"/>
                  <a:gd name="T39" fmla="*/ 396 h 486"/>
                  <a:gd name="T40" fmla="*/ 66 w 406"/>
                  <a:gd name="T41" fmla="*/ 444 h 486"/>
                  <a:gd name="T42" fmla="*/ 107 w 406"/>
                  <a:gd name="T43" fmla="*/ 486 h 486"/>
                  <a:gd name="T44" fmla="*/ 131 w 406"/>
                  <a:gd name="T45" fmla="*/ 486 h 486"/>
                  <a:gd name="T46" fmla="*/ 83 w 406"/>
                  <a:gd name="T47" fmla="*/ 450 h 486"/>
                  <a:gd name="T48" fmla="*/ 48 w 406"/>
                  <a:gd name="T49" fmla="*/ 402 h 486"/>
                  <a:gd name="T50" fmla="*/ 24 w 406"/>
                  <a:gd name="T51" fmla="*/ 354 h 486"/>
                  <a:gd name="T52" fmla="*/ 18 w 406"/>
                  <a:gd name="T53" fmla="*/ 300 h 486"/>
                  <a:gd name="T54" fmla="*/ 18 w 406"/>
                  <a:gd name="T55" fmla="*/ 300 h 4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93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>
                  <a:gd name="T0" fmla="*/ 89 w 107"/>
                  <a:gd name="T1" fmla="*/ 84 h 252"/>
                  <a:gd name="T2" fmla="*/ 83 w 107"/>
                  <a:gd name="T3" fmla="*/ 132 h 252"/>
                  <a:gd name="T4" fmla="*/ 65 w 107"/>
                  <a:gd name="T5" fmla="*/ 174 h 252"/>
                  <a:gd name="T6" fmla="*/ 36 w 107"/>
                  <a:gd name="T7" fmla="*/ 216 h 252"/>
                  <a:gd name="T8" fmla="*/ 0 w 107"/>
                  <a:gd name="T9" fmla="*/ 252 h 252"/>
                  <a:gd name="T10" fmla="*/ 18 w 107"/>
                  <a:gd name="T11" fmla="*/ 252 h 252"/>
                  <a:gd name="T12" fmla="*/ 53 w 107"/>
                  <a:gd name="T13" fmla="*/ 216 h 252"/>
                  <a:gd name="T14" fmla="*/ 83 w 107"/>
                  <a:gd name="T15" fmla="*/ 174 h 252"/>
                  <a:gd name="T16" fmla="*/ 101 w 107"/>
                  <a:gd name="T17" fmla="*/ 132 h 252"/>
                  <a:gd name="T18" fmla="*/ 107 w 107"/>
                  <a:gd name="T19" fmla="*/ 84 h 252"/>
                  <a:gd name="T20" fmla="*/ 101 w 107"/>
                  <a:gd name="T21" fmla="*/ 42 h 252"/>
                  <a:gd name="T22" fmla="*/ 89 w 107"/>
                  <a:gd name="T23" fmla="*/ 0 h 252"/>
                  <a:gd name="T24" fmla="*/ 65 w 107"/>
                  <a:gd name="T25" fmla="*/ 0 h 252"/>
                  <a:gd name="T26" fmla="*/ 83 w 107"/>
                  <a:gd name="T27" fmla="*/ 42 h 252"/>
                  <a:gd name="T28" fmla="*/ 89 w 107"/>
                  <a:gd name="T29" fmla="*/ 84 h 252"/>
                  <a:gd name="T30" fmla="*/ 89 w 107"/>
                  <a:gd name="T31" fmla="*/ 84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94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95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96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>
                  <a:gd name="T0" fmla="*/ 360 w 360"/>
                  <a:gd name="T1" fmla="*/ 365 h 563"/>
                  <a:gd name="T2" fmla="*/ 353 w 360"/>
                  <a:gd name="T3" fmla="*/ 305 h 563"/>
                  <a:gd name="T4" fmla="*/ 335 w 360"/>
                  <a:gd name="T5" fmla="*/ 251 h 563"/>
                  <a:gd name="T6" fmla="*/ 305 w 360"/>
                  <a:gd name="T7" fmla="*/ 204 h 563"/>
                  <a:gd name="T8" fmla="*/ 262 w 360"/>
                  <a:gd name="T9" fmla="*/ 156 h 563"/>
                  <a:gd name="T10" fmla="*/ 213 w 360"/>
                  <a:gd name="T11" fmla="*/ 108 h 563"/>
                  <a:gd name="T12" fmla="*/ 159 w 360"/>
                  <a:gd name="T13" fmla="*/ 66 h 563"/>
                  <a:gd name="T14" fmla="*/ 92 w 360"/>
                  <a:gd name="T15" fmla="*/ 30 h 563"/>
                  <a:gd name="T16" fmla="*/ 19 w 360"/>
                  <a:gd name="T17" fmla="*/ 0 h 563"/>
                  <a:gd name="T18" fmla="*/ 0 w 360"/>
                  <a:gd name="T19" fmla="*/ 12 h 563"/>
                  <a:gd name="T20" fmla="*/ 67 w 360"/>
                  <a:gd name="T21" fmla="*/ 42 h 563"/>
                  <a:gd name="T22" fmla="*/ 134 w 360"/>
                  <a:gd name="T23" fmla="*/ 78 h 563"/>
                  <a:gd name="T24" fmla="*/ 189 w 360"/>
                  <a:gd name="T25" fmla="*/ 114 h 563"/>
                  <a:gd name="T26" fmla="*/ 238 w 360"/>
                  <a:gd name="T27" fmla="*/ 162 h 563"/>
                  <a:gd name="T28" fmla="*/ 274 w 360"/>
                  <a:gd name="T29" fmla="*/ 210 h 563"/>
                  <a:gd name="T30" fmla="*/ 299 w 360"/>
                  <a:gd name="T31" fmla="*/ 257 h 563"/>
                  <a:gd name="T32" fmla="*/ 317 w 360"/>
                  <a:gd name="T33" fmla="*/ 311 h 563"/>
                  <a:gd name="T34" fmla="*/ 323 w 360"/>
                  <a:gd name="T35" fmla="*/ 365 h 563"/>
                  <a:gd name="T36" fmla="*/ 317 w 360"/>
                  <a:gd name="T37" fmla="*/ 419 h 563"/>
                  <a:gd name="T38" fmla="*/ 299 w 360"/>
                  <a:gd name="T39" fmla="*/ 467 h 563"/>
                  <a:gd name="T40" fmla="*/ 274 w 360"/>
                  <a:gd name="T41" fmla="*/ 515 h 563"/>
                  <a:gd name="T42" fmla="*/ 238 w 360"/>
                  <a:gd name="T43" fmla="*/ 563 h 563"/>
                  <a:gd name="T44" fmla="*/ 268 w 360"/>
                  <a:gd name="T45" fmla="*/ 563 h 563"/>
                  <a:gd name="T46" fmla="*/ 311 w 360"/>
                  <a:gd name="T47" fmla="*/ 515 h 563"/>
                  <a:gd name="T48" fmla="*/ 335 w 360"/>
                  <a:gd name="T49" fmla="*/ 467 h 563"/>
                  <a:gd name="T50" fmla="*/ 353 w 360"/>
                  <a:gd name="T51" fmla="*/ 419 h 563"/>
                  <a:gd name="T52" fmla="*/ 360 w 360"/>
                  <a:gd name="T53" fmla="*/ 365 h 563"/>
                  <a:gd name="T54" fmla="*/ 360 w 360"/>
                  <a:gd name="T55" fmla="*/ 365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97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>
                  <a:gd name="T0" fmla="*/ 1053 w 1078"/>
                  <a:gd name="T1" fmla="*/ 425 h 425"/>
                  <a:gd name="T2" fmla="*/ 1078 w 1078"/>
                  <a:gd name="T3" fmla="*/ 419 h 425"/>
                  <a:gd name="T4" fmla="*/ 1066 w 1078"/>
                  <a:gd name="T5" fmla="*/ 377 h 425"/>
                  <a:gd name="T6" fmla="*/ 1047 w 1078"/>
                  <a:gd name="T7" fmla="*/ 336 h 425"/>
                  <a:gd name="T8" fmla="*/ 986 w 1078"/>
                  <a:gd name="T9" fmla="*/ 252 h 425"/>
                  <a:gd name="T10" fmla="*/ 907 w 1078"/>
                  <a:gd name="T11" fmla="*/ 180 h 425"/>
                  <a:gd name="T12" fmla="*/ 810 w 1078"/>
                  <a:gd name="T13" fmla="*/ 120 h 425"/>
                  <a:gd name="T14" fmla="*/ 694 w 1078"/>
                  <a:gd name="T15" fmla="*/ 72 h 425"/>
                  <a:gd name="T16" fmla="*/ 560 w 1078"/>
                  <a:gd name="T17" fmla="*/ 30 h 425"/>
                  <a:gd name="T18" fmla="*/ 420 w 1078"/>
                  <a:gd name="T19" fmla="*/ 6 h 425"/>
                  <a:gd name="T20" fmla="*/ 268 w 1078"/>
                  <a:gd name="T21" fmla="*/ 0 h 425"/>
                  <a:gd name="T22" fmla="*/ 134 w 1078"/>
                  <a:gd name="T23" fmla="*/ 6 h 425"/>
                  <a:gd name="T24" fmla="*/ 0 w 1078"/>
                  <a:gd name="T25" fmla="*/ 24 h 425"/>
                  <a:gd name="T26" fmla="*/ 12 w 1078"/>
                  <a:gd name="T27" fmla="*/ 36 h 425"/>
                  <a:gd name="T28" fmla="*/ 134 w 1078"/>
                  <a:gd name="T29" fmla="*/ 18 h 425"/>
                  <a:gd name="T30" fmla="*/ 268 w 1078"/>
                  <a:gd name="T31" fmla="*/ 12 h 425"/>
                  <a:gd name="T32" fmla="*/ 420 w 1078"/>
                  <a:gd name="T33" fmla="*/ 18 h 425"/>
                  <a:gd name="T34" fmla="*/ 554 w 1078"/>
                  <a:gd name="T35" fmla="*/ 42 h 425"/>
                  <a:gd name="T36" fmla="*/ 682 w 1078"/>
                  <a:gd name="T37" fmla="*/ 84 h 425"/>
                  <a:gd name="T38" fmla="*/ 798 w 1078"/>
                  <a:gd name="T39" fmla="*/ 132 h 425"/>
                  <a:gd name="T40" fmla="*/ 895 w 1078"/>
                  <a:gd name="T41" fmla="*/ 192 h 425"/>
                  <a:gd name="T42" fmla="*/ 968 w 1078"/>
                  <a:gd name="T43" fmla="*/ 264 h 425"/>
                  <a:gd name="T44" fmla="*/ 999 w 1078"/>
                  <a:gd name="T45" fmla="*/ 300 h 425"/>
                  <a:gd name="T46" fmla="*/ 1023 w 1078"/>
                  <a:gd name="T47" fmla="*/ 342 h 425"/>
                  <a:gd name="T48" fmla="*/ 1041 w 1078"/>
                  <a:gd name="T49" fmla="*/ 383 h 425"/>
                  <a:gd name="T50" fmla="*/ 1053 w 1078"/>
                  <a:gd name="T51" fmla="*/ 425 h 425"/>
                  <a:gd name="T52" fmla="*/ 1053 w 1078"/>
                  <a:gd name="T53" fmla="*/ 425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98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>
                  <a:gd name="T0" fmla="*/ 0 w 98"/>
                  <a:gd name="T1" fmla="*/ 234 h 234"/>
                  <a:gd name="T2" fmla="*/ 25 w 98"/>
                  <a:gd name="T3" fmla="*/ 234 h 234"/>
                  <a:gd name="T4" fmla="*/ 55 w 98"/>
                  <a:gd name="T5" fmla="*/ 186 h 234"/>
                  <a:gd name="T6" fmla="*/ 80 w 98"/>
                  <a:gd name="T7" fmla="*/ 138 h 234"/>
                  <a:gd name="T8" fmla="*/ 92 w 98"/>
                  <a:gd name="T9" fmla="*/ 90 h 234"/>
                  <a:gd name="T10" fmla="*/ 98 w 98"/>
                  <a:gd name="T11" fmla="*/ 36 h 234"/>
                  <a:gd name="T12" fmla="*/ 98 w 98"/>
                  <a:gd name="T13" fmla="*/ 0 h 234"/>
                  <a:gd name="T14" fmla="*/ 74 w 98"/>
                  <a:gd name="T15" fmla="*/ 0 h 234"/>
                  <a:gd name="T16" fmla="*/ 74 w 98"/>
                  <a:gd name="T17" fmla="*/ 36 h 234"/>
                  <a:gd name="T18" fmla="*/ 67 w 98"/>
                  <a:gd name="T19" fmla="*/ 90 h 234"/>
                  <a:gd name="T20" fmla="*/ 55 w 98"/>
                  <a:gd name="T21" fmla="*/ 138 h 234"/>
                  <a:gd name="T22" fmla="*/ 31 w 98"/>
                  <a:gd name="T23" fmla="*/ 186 h 234"/>
                  <a:gd name="T24" fmla="*/ 0 w 98"/>
                  <a:gd name="T25" fmla="*/ 234 h 234"/>
                  <a:gd name="T26" fmla="*/ 0 w 98"/>
                  <a:gd name="T27" fmla="*/ 234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99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88100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88101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>
                  <a:gd name="T0" fmla="*/ 484 w 1201"/>
                  <a:gd name="T1" fmla="*/ 6 h 731"/>
                  <a:gd name="T2" fmla="*/ 263 w 1201"/>
                  <a:gd name="T3" fmla="*/ 60 h 731"/>
                  <a:gd name="T4" fmla="*/ 101 w 1201"/>
                  <a:gd name="T5" fmla="*/ 162 h 731"/>
                  <a:gd name="T6" fmla="*/ 12 w 1201"/>
                  <a:gd name="T7" fmla="*/ 294 h 731"/>
                  <a:gd name="T8" fmla="*/ 0 w 1201"/>
                  <a:gd name="T9" fmla="*/ 366 h 731"/>
                  <a:gd name="T10" fmla="*/ 12 w 1201"/>
                  <a:gd name="T11" fmla="*/ 437 h 731"/>
                  <a:gd name="T12" fmla="*/ 101 w 1201"/>
                  <a:gd name="T13" fmla="*/ 569 h 731"/>
                  <a:gd name="T14" fmla="*/ 263 w 1201"/>
                  <a:gd name="T15" fmla="*/ 671 h 731"/>
                  <a:gd name="T16" fmla="*/ 484 w 1201"/>
                  <a:gd name="T17" fmla="*/ 725 h 731"/>
                  <a:gd name="T18" fmla="*/ 723 w 1201"/>
                  <a:gd name="T19" fmla="*/ 725 h 731"/>
                  <a:gd name="T20" fmla="*/ 938 w 1201"/>
                  <a:gd name="T21" fmla="*/ 671 h 731"/>
                  <a:gd name="T22" fmla="*/ 1100 w 1201"/>
                  <a:gd name="T23" fmla="*/ 569 h 731"/>
                  <a:gd name="T24" fmla="*/ 1189 w 1201"/>
                  <a:gd name="T25" fmla="*/ 437 h 731"/>
                  <a:gd name="T26" fmla="*/ 1201 w 1201"/>
                  <a:gd name="T27" fmla="*/ 366 h 731"/>
                  <a:gd name="T28" fmla="*/ 1189 w 1201"/>
                  <a:gd name="T29" fmla="*/ 294 h 731"/>
                  <a:gd name="T30" fmla="*/ 1100 w 1201"/>
                  <a:gd name="T31" fmla="*/ 162 h 731"/>
                  <a:gd name="T32" fmla="*/ 938 w 1201"/>
                  <a:gd name="T33" fmla="*/ 60 h 731"/>
                  <a:gd name="T34" fmla="*/ 723 w 1201"/>
                  <a:gd name="T35" fmla="*/ 6 h 731"/>
                  <a:gd name="T36" fmla="*/ 604 w 1201"/>
                  <a:gd name="T37" fmla="*/ 0 h 731"/>
                  <a:gd name="T38" fmla="*/ 490 w 1201"/>
                  <a:gd name="T39" fmla="*/ 701 h 731"/>
                  <a:gd name="T40" fmla="*/ 287 w 1201"/>
                  <a:gd name="T41" fmla="*/ 647 h 731"/>
                  <a:gd name="T42" fmla="*/ 131 w 1201"/>
                  <a:gd name="T43" fmla="*/ 557 h 731"/>
                  <a:gd name="T44" fmla="*/ 48 w 1201"/>
                  <a:gd name="T45" fmla="*/ 437 h 731"/>
                  <a:gd name="T46" fmla="*/ 36 w 1201"/>
                  <a:gd name="T47" fmla="*/ 366 h 731"/>
                  <a:gd name="T48" fmla="*/ 48 w 1201"/>
                  <a:gd name="T49" fmla="*/ 300 h 731"/>
                  <a:gd name="T50" fmla="*/ 131 w 1201"/>
                  <a:gd name="T51" fmla="*/ 174 h 731"/>
                  <a:gd name="T52" fmla="*/ 287 w 1201"/>
                  <a:gd name="T53" fmla="*/ 84 h 731"/>
                  <a:gd name="T54" fmla="*/ 490 w 1201"/>
                  <a:gd name="T55" fmla="*/ 30 h 731"/>
                  <a:gd name="T56" fmla="*/ 717 w 1201"/>
                  <a:gd name="T57" fmla="*/ 30 h 731"/>
                  <a:gd name="T58" fmla="*/ 920 w 1201"/>
                  <a:gd name="T59" fmla="*/ 84 h 731"/>
                  <a:gd name="T60" fmla="*/ 1070 w 1201"/>
                  <a:gd name="T61" fmla="*/ 174 h 731"/>
                  <a:gd name="T62" fmla="*/ 1153 w 1201"/>
                  <a:gd name="T63" fmla="*/ 300 h 731"/>
                  <a:gd name="T64" fmla="*/ 1153 w 1201"/>
                  <a:gd name="T65" fmla="*/ 437 h 731"/>
                  <a:gd name="T66" fmla="*/ 1070 w 1201"/>
                  <a:gd name="T67" fmla="*/ 557 h 731"/>
                  <a:gd name="T68" fmla="*/ 920 w 1201"/>
                  <a:gd name="T69" fmla="*/ 647 h 731"/>
                  <a:gd name="T70" fmla="*/ 717 w 1201"/>
                  <a:gd name="T71" fmla="*/ 701 h 731"/>
                  <a:gd name="T72" fmla="*/ 604 w 1201"/>
                  <a:gd name="T73" fmla="*/ 707 h 7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02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>
                  <a:gd name="T0" fmla="*/ 24 w 544"/>
                  <a:gd name="T1" fmla="*/ 402 h 737"/>
                  <a:gd name="T2" fmla="*/ 36 w 544"/>
                  <a:gd name="T3" fmla="*/ 330 h 737"/>
                  <a:gd name="T4" fmla="*/ 66 w 544"/>
                  <a:gd name="T5" fmla="*/ 264 h 737"/>
                  <a:gd name="T6" fmla="*/ 108 w 544"/>
                  <a:gd name="T7" fmla="*/ 204 h 737"/>
                  <a:gd name="T8" fmla="*/ 173 w 544"/>
                  <a:gd name="T9" fmla="*/ 150 h 737"/>
                  <a:gd name="T10" fmla="*/ 251 w 544"/>
                  <a:gd name="T11" fmla="*/ 102 h 737"/>
                  <a:gd name="T12" fmla="*/ 335 w 544"/>
                  <a:gd name="T13" fmla="*/ 60 h 737"/>
                  <a:gd name="T14" fmla="*/ 436 w 544"/>
                  <a:gd name="T15" fmla="*/ 30 h 737"/>
                  <a:gd name="T16" fmla="*/ 544 w 544"/>
                  <a:gd name="T17" fmla="*/ 12 h 737"/>
                  <a:gd name="T18" fmla="*/ 544 w 544"/>
                  <a:gd name="T19" fmla="*/ 0 h 737"/>
                  <a:gd name="T20" fmla="*/ 430 w 544"/>
                  <a:gd name="T21" fmla="*/ 18 h 737"/>
                  <a:gd name="T22" fmla="*/ 329 w 544"/>
                  <a:gd name="T23" fmla="*/ 48 h 737"/>
                  <a:gd name="T24" fmla="*/ 233 w 544"/>
                  <a:gd name="T25" fmla="*/ 90 h 737"/>
                  <a:gd name="T26" fmla="*/ 155 w 544"/>
                  <a:gd name="T27" fmla="*/ 138 h 737"/>
                  <a:gd name="T28" fmla="*/ 90 w 544"/>
                  <a:gd name="T29" fmla="*/ 198 h 737"/>
                  <a:gd name="T30" fmla="*/ 42 w 544"/>
                  <a:gd name="T31" fmla="*/ 258 h 737"/>
                  <a:gd name="T32" fmla="*/ 12 w 544"/>
                  <a:gd name="T33" fmla="*/ 330 h 737"/>
                  <a:gd name="T34" fmla="*/ 0 w 544"/>
                  <a:gd name="T35" fmla="*/ 402 h 737"/>
                  <a:gd name="T36" fmla="*/ 6 w 544"/>
                  <a:gd name="T37" fmla="*/ 455 h 737"/>
                  <a:gd name="T38" fmla="*/ 18 w 544"/>
                  <a:gd name="T39" fmla="*/ 503 h 737"/>
                  <a:gd name="T40" fmla="*/ 42 w 544"/>
                  <a:gd name="T41" fmla="*/ 545 h 737"/>
                  <a:gd name="T42" fmla="*/ 78 w 544"/>
                  <a:gd name="T43" fmla="*/ 593 h 737"/>
                  <a:gd name="T44" fmla="*/ 114 w 544"/>
                  <a:gd name="T45" fmla="*/ 635 h 737"/>
                  <a:gd name="T46" fmla="*/ 161 w 544"/>
                  <a:gd name="T47" fmla="*/ 671 h 737"/>
                  <a:gd name="T48" fmla="*/ 221 w 544"/>
                  <a:gd name="T49" fmla="*/ 707 h 737"/>
                  <a:gd name="T50" fmla="*/ 281 w 544"/>
                  <a:gd name="T51" fmla="*/ 737 h 737"/>
                  <a:gd name="T52" fmla="*/ 323 w 544"/>
                  <a:gd name="T53" fmla="*/ 737 h 737"/>
                  <a:gd name="T54" fmla="*/ 257 w 544"/>
                  <a:gd name="T55" fmla="*/ 707 h 737"/>
                  <a:gd name="T56" fmla="*/ 203 w 544"/>
                  <a:gd name="T57" fmla="*/ 671 h 737"/>
                  <a:gd name="T58" fmla="*/ 149 w 544"/>
                  <a:gd name="T59" fmla="*/ 635 h 737"/>
                  <a:gd name="T60" fmla="*/ 108 w 544"/>
                  <a:gd name="T61" fmla="*/ 593 h 737"/>
                  <a:gd name="T62" fmla="*/ 72 w 544"/>
                  <a:gd name="T63" fmla="*/ 551 h 737"/>
                  <a:gd name="T64" fmla="*/ 48 w 544"/>
                  <a:gd name="T65" fmla="*/ 503 h 737"/>
                  <a:gd name="T66" fmla="*/ 30 w 544"/>
                  <a:gd name="T67" fmla="*/ 455 h 737"/>
                  <a:gd name="T68" fmla="*/ 24 w 544"/>
                  <a:gd name="T69" fmla="*/ 402 h 737"/>
                  <a:gd name="T70" fmla="*/ 24 w 544"/>
                  <a:gd name="T71" fmla="*/ 402 h 7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03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>
                  <a:gd name="T0" fmla="*/ 12 w 609"/>
                  <a:gd name="T1" fmla="*/ 12 h 252"/>
                  <a:gd name="T2" fmla="*/ 113 w 609"/>
                  <a:gd name="T3" fmla="*/ 18 h 252"/>
                  <a:gd name="T4" fmla="*/ 203 w 609"/>
                  <a:gd name="T5" fmla="*/ 30 h 252"/>
                  <a:gd name="T6" fmla="*/ 292 w 609"/>
                  <a:gd name="T7" fmla="*/ 48 h 252"/>
                  <a:gd name="T8" fmla="*/ 376 w 609"/>
                  <a:gd name="T9" fmla="*/ 78 h 252"/>
                  <a:gd name="T10" fmla="*/ 448 w 609"/>
                  <a:gd name="T11" fmla="*/ 114 h 252"/>
                  <a:gd name="T12" fmla="*/ 514 w 609"/>
                  <a:gd name="T13" fmla="*/ 156 h 252"/>
                  <a:gd name="T14" fmla="*/ 567 w 609"/>
                  <a:gd name="T15" fmla="*/ 198 h 252"/>
                  <a:gd name="T16" fmla="*/ 609 w 609"/>
                  <a:gd name="T17" fmla="*/ 252 h 252"/>
                  <a:gd name="T18" fmla="*/ 609 w 609"/>
                  <a:gd name="T19" fmla="*/ 216 h 252"/>
                  <a:gd name="T20" fmla="*/ 561 w 609"/>
                  <a:gd name="T21" fmla="*/ 168 h 252"/>
                  <a:gd name="T22" fmla="*/ 502 w 609"/>
                  <a:gd name="T23" fmla="*/ 126 h 252"/>
                  <a:gd name="T24" fmla="*/ 436 w 609"/>
                  <a:gd name="T25" fmla="*/ 90 h 252"/>
                  <a:gd name="T26" fmla="*/ 364 w 609"/>
                  <a:gd name="T27" fmla="*/ 60 h 252"/>
                  <a:gd name="T28" fmla="*/ 286 w 609"/>
                  <a:gd name="T29" fmla="*/ 36 h 252"/>
                  <a:gd name="T30" fmla="*/ 197 w 609"/>
                  <a:gd name="T31" fmla="*/ 18 h 252"/>
                  <a:gd name="T32" fmla="*/ 107 w 609"/>
                  <a:gd name="T33" fmla="*/ 6 h 252"/>
                  <a:gd name="T34" fmla="*/ 12 w 609"/>
                  <a:gd name="T35" fmla="*/ 0 h 252"/>
                  <a:gd name="T36" fmla="*/ 6 w 609"/>
                  <a:gd name="T37" fmla="*/ 0 h 252"/>
                  <a:gd name="T38" fmla="*/ 0 w 609"/>
                  <a:gd name="T39" fmla="*/ 0 h 252"/>
                  <a:gd name="T40" fmla="*/ 0 w 609"/>
                  <a:gd name="T41" fmla="*/ 12 h 252"/>
                  <a:gd name="T42" fmla="*/ 6 w 609"/>
                  <a:gd name="T43" fmla="*/ 12 h 252"/>
                  <a:gd name="T44" fmla="*/ 12 w 609"/>
                  <a:gd name="T45" fmla="*/ 12 h 252"/>
                  <a:gd name="T46" fmla="*/ 12 w 609"/>
                  <a:gd name="T47" fmla="*/ 1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04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>
                  <a:gd name="T0" fmla="*/ 72 w 72"/>
                  <a:gd name="T1" fmla="*/ 0 h 54"/>
                  <a:gd name="T2" fmla="*/ 36 w 72"/>
                  <a:gd name="T3" fmla="*/ 30 h 54"/>
                  <a:gd name="T4" fmla="*/ 0 w 72"/>
                  <a:gd name="T5" fmla="*/ 54 h 54"/>
                  <a:gd name="T6" fmla="*/ 36 w 72"/>
                  <a:gd name="T7" fmla="*/ 54 h 54"/>
                  <a:gd name="T8" fmla="*/ 54 w 72"/>
                  <a:gd name="T9" fmla="*/ 42 h 54"/>
                  <a:gd name="T10" fmla="*/ 72 w 72"/>
                  <a:gd name="T11" fmla="*/ 24 h 54"/>
                  <a:gd name="T12" fmla="*/ 72 w 72"/>
                  <a:gd name="T13" fmla="*/ 24 h 54"/>
                  <a:gd name="T14" fmla="*/ 72 w 72"/>
                  <a:gd name="T15" fmla="*/ 0 h 54"/>
                  <a:gd name="T16" fmla="*/ 72 w 72"/>
                  <a:gd name="T1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05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>
                  <a:gd name="T0" fmla="*/ 299 w 705"/>
                  <a:gd name="T1" fmla="*/ 90 h 108"/>
                  <a:gd name="T2" fmla="*/ 221 w 705"/>
                  <a:gd name="T3" fmla="*/ 90 h 108"/>
                  <a:gd name="T4" fmla="*/ 143 w 705"/>
                  <a:gd name="T5" fmla="*/ 78 h 108"/>
                  <a:gd name="T6" fmla="*/ 0 w 705"/>
                  <a:gd name="T7" fmla="*/ 48 h 108"/>
                  <a:gd name="T8" fmla="*/ 0 w 705"/>
                  <a:gd name="T9" fmla="*/ 66 h 108"/>
                  <a:gd name="T10" fmla="*/ 143 w 705"/>
                  <a:gd name="T11" fmla="*/ 96 h 108"/>
                  <a:gd name="T12" fmla="*/ 221 w 705"/>
                  <a:gd name="T13" fmla="*/ 108 h 108"/>
                  <a:gd name="T14" fmla="*/ 299 w 705"/>
                  <a:gd name="T15" fmla="*/ 108 h 108"/>
                  <a:gd name="T16" fmla="*/ 412 w 705"/>
                  <a:gd name="T17" fmla="*/ 102 h 108"/>
                  <a:gd name="T18" fmla="*/ 520 w 705"/>
                  <a:gd name="T19" fmla="*/ 84 h 108"/>
                  <a:gd name="T20" fmla="*/ 615 w 705"/>
                  <a:gd name="T21" fmla="*/ 60 h 108"/>
                  <a:gd name="T22" fmla="*/ 705 w 705"/>
                  <a:gd name="T23" fmla="*/ 24 h 108"/>
                  <a:gd name="T24" fmla="*/ 705 w 705"/>
                  <a:gd name="T25" fmla="*/ 0 h 108"/>
                  <a:gd name="T26" fmla="*/ 615 w 705"/>
                  <a:gd name="T27" fmla="*/ 42 h 108"/>
                  <a:gd name="T28" fmla="*/ 520 w 705"/>
                  <a:gd name="T29" fmla="*/ 66 h 108"/>
                  <a:gd name="T30" fmla="*/ 412 w 705"/>
                  <a:gd name="T31" fmla="*/ 84 h 108"/>
                  <a:gd name="T32" fmla="*/ 299 w 705"/>
                  <a:gd name="T33" fmla="*/ 90 h 108"/>
                  <a:gd name="T34" fmla="*/ 299 w 705"/>
                  <a:gd name="T35" fmla="*/ 9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06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>
                  <a:gd name="T0" fmla="*/ 119 w 143"/>
                  <a:gd name="T1" fmla="*/ 114 h 341"/>
                  <a:gd name="T2" fmla="*/ 113 w 143"/>
                  <a:gd name="T3" fmla="*/ 173 h 341"/>
                  <a:gd name="T4" fmla="*/ 89 w 143"/>
                  <a:gd name="T5" fmla="*/ 239 h 341"/>
                  <a:gd name="T6" fmla="*/ 47 w 143"/>
                  <a:gd name="T7" fmla="*/ 293 h 341"/>
                  <a:gd name="T8" fmla="*/ 0 w 143"/>
                  <a:gd name="T9" fmla="*/ 341 h 341"/>
                  <a:gd name="T10" fmla="*/ 29 w 143"/>
                  <a:gd name="T11" fmla="*/ 341 h 341"/>
                  <a:gd name="T12" fmla="*/ 77 w 143"/>
                  <a:gd name="T13" fmla="*/ 287 h 341"/>
                  <a:gd name="T14" fmla="*/ 113 w 143"/>
                  <a:gd name="T15" fmla="*/ 233 h 341"/>
                  <a:gd name="T16" fmla="*/ 137 w 143"/>
                  <a:gd name="T17" fmla="*/ 173 h 341"/>
                  <a:gd name="T18" fmla="*/ 143 w 143"/>
                  <a:gd name="T19" fmla="*/ 114 h 341"/>
                  <a:gd name="T20" fmla="*/ 137 w 143"/>
                  <a:gd name="T21" fmla="*/ 60 h 341"/>
                  <a:gd name="T22" fmla="*/ 119 w 143"/>
                  <a:gd name="T23" fmla="*/ 0 h 341"/>
                  <a:gd name="T24" fmla="*/ 89 w 143"/>
                  <a:gd name="T25" fmla="*/ 0 h 341"/>
                  <a:gd name="T26" fmla="*/ 113 w 143"/>
                  <a:gd name="T27" fmla="*/ 60 h 341"/>
                  <a:gd name="T28" fmla="*/ 119 w 143"/>
                  <a:gd name="T29" fmla="*/ 114 h 341"/>
                  <a:gd name="T30" fmla="*/ 119 w 143"/>
                  <a:gd name="T31" fmla="*/ 114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07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>
                  <a:gd name="T0" fmla="*/ 59 w 83"/>
                  <a:gd name="T1" fmla="*/ 90 h 90"/>
                  <a:gd name="T2" fmla="*/ 83 w 83"/>
                  <a:gd name="T3" fmla="*/ 84 h 90"/>
                  <a:gd name="T4" fmla="*/ 71 w 83"/>
                  <a:gd name="T5" fmla="*/ 60 h 90"/>
                  <a:gd name="T6" fmla="*/ 53 w 83"/>
                  <a:gd name="T7" fmla="*/ 42 h 90"/>
                  <a:gd name="T8" fmla="*/ 6 w 83"/>
                  <a:gd name="T9" fmla="*/ 0 h 90"/>
                  <a:gd name="T10" fmla="*/ 0 w 83"/>
                  <a:gd name="T11" fmla="*/ 18 h 90"/>
                  <a:gd name="T12" fmla="*/ 35 w 83"/>
                  <a:gd name="T13" fmla="*/ 48 h 90"/>
                  <a:gd name="T14" fmla="*/ 59 w 83"/>
                  <a:gd name="T15" fmla="*/ 90 h 90"/>
                  <a:gd name="T16" fmla="*/ 59 w 83"/>
                  <a:gd name="T17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08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09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>
                  <a:gd name="T0" fmla="*/ 616 w 909"/>
                  <a:gd name="T1" fmla="*/ 0 h 533"/>
                  <a:gd name="T2" fmla="*/ 616 w 909"/>
                  <a:gd name="T3" fmla="*/ 18 h 533"/>
                  <a:gd name="T4" fmla="*/ 724 w 909"/>
                  <a:gd name="T5" fmla="*/ 60 h 533"/>
                  <a:gd name="T6" fmla="*/ 765 w 909"/>
                  <a:gd name="T7" fmla="*/ 84 h 533"/>
                  <a:gd name="T8" fmla="*/ 807 w 909"/>
                  <a:gd name="T9" fmla="*/ 114 h 533"/>
                  <a:gd name="T10" fmla="*/ 837 w 909"/>
                  <a:gd name="T11" fmla="*/ 144 h 533"/>
                  <a:gd name="T12" fmla="*/ 861 w 909"/>
                  <a:gd name="T13" fmla="*/ 180 h 533"/>
                  <a:gd name="T14" fmla="*/ 873 w 909"/>
                  <a:gd name="T15" fmla="*/ 216 h 533"/>
                  <a:gd name="T16" fmla="*/ 879 w 909"/>
                  <a:gd name="T17" fmla="*/ 258 h 533"/>
                  <a:gd name="T18" fmla="*/ 873 w 909"/>
                  <a:gd name="T19" fmla="*/ 311 h 533"/>
                  <a:gd name="T20" fmla="*/ 843 w 909"/>
                  <a:gd name="T21" fmla="*/ 359 h 533"/>
                  <a:gd name="T22" fmla="*/ 807 w 909"/>
                  <a:gd name="T23" fmla="*/ 401 h 533"/>
                  <a:gd name="T24" fmla="*/ 753 w 909"/>
                  <a:gd name="T25" fmla="*/ 443 h 533"/>
                  <a:gd name="T26" fmla="*/ 694 w 909"/>
                  <a:gd name="T27" fmla="*/ 473 h 533"/>
                  <a:gd name="T28" fmla="*/ 622 w 909"/>
                  <a:gd name="T29" fmla="*/ 497 h 533"/>
                  <a:gd name="T30" fmla="*/ 538 w 909"/>
                  <a:gd name="T31" fmla="*/ 509 h 533"/>
                  <a:gd name="T32" fmla="*/ 455 w 909"/>
                  <a:gd name="T33" fmla="*/ 515 h 533"/>
                  <a:gd name="T34" fmla="*/ 371 w 909"/>
                  <a:gd name="T35" fmla="*/ 509 h 533"/>
                  <a:gd name="T36" fmla="*/ 287 w 909"/>
                  <a:gd name="T37" fmla="*/ 497 h 533"/>
                  <a:gd name="T38" fmla="*/ 215 w 909"/>
                  <a:gd name="T39" fmla="*/ 473 h 533"/>
                  <a:gd name="T40" fmla="*/ 156 w 909"/>
                  <a:gd name="T41" fmla="*/ 443 h 533"/>
                  <a:gd name="T42" fmla="*/ 102 w 909"/>
                  <a:gd name="T43" fmla="*/ 401 h 533"/>
                  <a:gd name="T44" fmla="*/ 66 w 909"/>
                  <a:gd name="T45" fmla="*/ 359 h 533"/>
                  <a:gd name="T46" fmla="*/ 36 w 909"/>
                  <a:gd name="T47" fmla="*/ 311 h 533"/>
                  <a:gd name="T48" fmla="*/ 30 w 909"/>
                  <a:gd name="T49" fmla="*/ 258 h 533"/>
                  <a:gd name="T50" fmla="*/ 36 w 909"/>
                  <a:gd name="T51" fmla="*/ 222 h 533"/>
                  <a:gd name="T52" fmla="*/ 48 w 909"/>
                  <a:gd name="T53" fmla="*/ 186 h 533"/>
                  <a:gd name="T54" fmla="*/ 66 w 909"/>
                  <a:gd name="T55" fmla="*/ 156 h 533"/>
                  <a:gd name="T56" fmla="*/ 90 w 909"/>
                  <a:gd name="T57" fmla="*/ 126 h 533"/>
                  <a:gd name="T58" fmla="*/ 66 w 909"/>
                  <a:gd name="T59" fmla="*/ 114 h 533"/>
                  <a:gd name="T60" fmla="*/ 36 w 909"/>
                  <a:gd name="T61" fmla="*/ 144 h 533"/>
                  <a:gd name="T62" fmla="*/ 18 w 909"/>
                  <a:gd name="T63" fmla="*/ 180 h 533"/>
                  <a:gd name="T64" fmla="*/ 6 w 909"/>
                  <a:gd name="T65" fmla="*/ 216 h 533"/>
                  <a:gd name="T66" fmla="*/ 0 w 909"/>
                  <a:gd name="T67" fmla="*/ 258 h 533"/>
                  <a:gd name="T68" fmla="*/ 12 w 909"/>
                  <a:gd name="T69" fmla="*/ 311 h 533"/>
                  <a:gd name="T70" fmla="*/ 36 w 909"/>
                  <a:gd name="T71" fmla="*/ 365 h 533"/>
                  <a:gd name="T72" fmla="*/ 78 w 909"/>
                  <a:gd name="T73" fmla="*/ 413 h 533"/>
                  <a:gd name="T74" fmla="*/ 132 w 909"/>
                  <a:gd name="T75" fmla="*/ 449 h 533"/>
                  <a:gd name="T76" fmla="*/ 203 w 909"/>
                  <a:gd name="T77" fmla="*/ 485 h 533"/>
                  <a:gd name="T78" fmla="*/ 275 w 909"/>
                  <a:gd name="T79" fmla="*/ 509 h 533"/>
                  <a:gd name="T80" fmla="*/ 365 w 909"/>
                  <a:gd name="T81" fmla="*/ 527 h 533"/>
                  <a:gd name="T82" fmla="*/ 455 w 909"/>
                  <a:gd name="T83" fmla="*/ 533 h 533"/>
                  <a:gd name="T84" fmla="*/ 544 w 909"/>
                  <a:gd name="T85" fmla="*/ 527 h 533"/>
                  <a:gd name="T86" fmla="*/ 634 w 909"/>
                  <a:gd name="T87" fmla="*/ 509 h 533"/>
                  <a:gd name="T88" fmla="*/ 712 w 909"/>
                  <a:gd name="T89" fmla="*/ 485 h 533"/>
                  <a:gd name="T90" fmla="*/ 777 w 909"/>
                  <a:gd name="T91" fmla="*/ 449 h 533"/>
                  <a:gd name="T92" fmla="*/ 831 w 909"/>
                  <a:gd name="T93" fmla="*/ 413 h 533"/>
                  <a:gd name="T94" fmla="*/ 873 w 909"/>
                  <a:gd name="T95" fmla="*/ 365 h 533"/>
                  <a:gd name="T96" fmla="*/ 897 w 909"/>
                  <a:gd name="T97" fmla="*/ 311 h 533"/>
                  <a:gd name="T98" fmla="*/ 909 w 909"/>
                  <a:gd name="T99" fmla="*/ 258 h 533"/>
                  <a:gd name="T100" fmla="*/ 903 w 909"/>
                  <a:gd name="T101" fmla="*/ 216 h 533"/>
                  <a:gd name="T102" fmla="*/ 885 w 909"/>
                  <a:gd name="T103" fmla="*/ 174 h 533"/>
                  <a:gd name="T104" fmla="*/ 861 w 909"/>
                  <a:gd name="T105" fmla="*/ 132 h 533"/>
                  <a:gd name="T106" fmla="*/ 825 w 909"/>
                  <a:gd name="T107" fmla="*/ 102 h 533"/>
                  <a:gd name="T108" fmla="*/ 783 w 909"/>
                  <a:gd name="T109" fmla="*/ 66 h 533"/>
                  <a:gd name="T110" fmla="*/ 735 w 909"/>
                  <a:gd name="T111" fmla="*/ 42 h 533"/>
                  <a:gd name="T112" fmla="*/ 616 w 909"/>
                  <a:gd name="T113" fmla="*/ 0 h 533"/>
                  <a:gd name="T114" fmla="*/ 616 w 909"/>
                  <a:gd name="T115" fmla="*/ 0 h 5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10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>
                  <a:gd name="T0" fmla="*/ 240 w 365"/>
                  <a:gd name="T1" fmla="*/ 18 h 66"/>
                  <a:gd name="T2" fmla="*/ 299 w 365"/>
                  <a:gd name="T3" fmla="*/ 24 h 66"/>
                  <a:gd name="T4" fmla="*/ 359 w 365"/>
                  <a:gd name="T5" fmla="*/ 30 h 66"/>
                  <a:gd name="T6" fmla="*/ 365 w 365"/>
                  <a:gd name="T7" fmla="*/ 12 h 66"/>
                  <a:gd name="T8" fmla="*/ 305 w 365"/>
                  <a:gd name="T9" fmla="*/ 6 h 66"/>
                  <a:gd name="T10" fmla="*/ 240 w 365"/>
                  <a:gd name="T11" fmla="*/ 0 h 66"/>
                  <a:gd name="T12" fmla="*/ 174 w 365"/>
                  <a:gd name="T13" fmla="*/ 6 h 66"/>
                  <a:gd name="T14" fmla="*/ 114 w 365"/>
                  <a:gd name="T15" fmla="*/ 12 h 66"/>
                  <a:gd name="T16" fmla="*/ 0 w 365"/>
                  <a:gd name="T17" fmla="*/ 42 h 66"/>
                  <a:gd name="T18" fmla="*/ 0 w 365"/>
                  <a:gd name="T19" fmla="*/ 66 h 66"/>
                  <a:gd name="T20" fmla="*/ 54 w 365"/>
                  <a:gd name="T21" fmla="*/ 48 h 66"/>
                  <a:gd name="T22" fmla="*/ 114 w 365"/>
                  <a:gd name="T23" fmla="*/ 30 h 66"/>
                  <a:gd name="T24" fmla="*/ 174 w 365"/>
                  <a:gd name="T25" fmla="*/ 24 h 66"/>
                  <a:gd name="T26" fmla="*/ 240 w 365"/>
                  <a:gd name="T27" fmla="*/ 18 h 66"/>
                  <a:gd name="T28" fmla="*/ 240 w 365"/>
                  <a:gd name="T29" fmla="*/ 18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11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>
                  <a:gd name="T0" fmla="*/ 66 w 66"/>
                  <a:gd name="T1" fmla="*/ 18 h 48"/>
                  <a:gd name="T2" fmla="*/ 48 w 66"/>
                  <a:gd name="T3" fmla="*/ 0 h 48"/>
                  <a:gd name="T4" fmla="*/ 24 w 66"/>
                  <a:gd name="T5" fmla="*/ 12 h 48"/>
                  <a:gd name="T6" fmla="*/ 0 w 66"/>
                  <a:gd name="T7" fmla="*/ 30 h 48"/>
                  <a:gd name="T8" fmla="*/ 12 w 66"/>
                  <a:gd name="T9" fmla="*/ 48 h 48"/>
                  <a:gd name="T10" fmla="*/ 42 w 66"/>
                  <a:gd name="T11" fmla="*/ 30 h 48"/>
                  <a:gd name="T12" fmla="*/ 66 w 66"/>
                  <a:gd name="T13" fmla="*/ 18 h 48"/>
                  <a:gd name="T14" fmla="*/ 66 w 66"/>
                  <a:gd name="T15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12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13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14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15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16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17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88118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88119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09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09 w 382"/>
                  <a:gd name="T19" fmla="*/ 96 h 96"/>
                  <a:gd name="T20" fmla="*/ 263 w 382"/>
                  <a:gd name="T21" fmla="*/ 90 h 96"/>
                  <a:gd name="T22" fmla="*/ 311 w 382"/>
                  <a:gd name="T23" fmla="*/ 84 h 96"/>
                  <a:gd name="T24" fmla="*/ 352 w 382"/>
                  <a:gd name="T25" fmla="*/ 66 h 96"/>
                  <a:gd name="T26" fmla="*/ 382 w 382"/>
                  <a:gd name="T27" fmla="*/ 42 h 96"/>
                  <a:gd name="T28" fmla="*/ 376 w 382"/>
                  <a:gd name="T29" fmla="*/ 42 h 96"/>
                  <a:gd name="T30" fmla="*/ 346 w 382"/>
                  <a:gd name="T31" fmla="*/ 66 h 96"/>
                  <a:gd name="T32" fmla="*/ 305 w 382"/>
                  <a:gd name="T33" fmla="*/ 78 h 96"/>
                  <a:gd name="T34" fmla="*/ 263 w 382"/>
                  <a:gd name="T35" fmla="*/ 90 h 96"/>
                  <a:gd name="T36" fmla="*/ 209 w 382"/>
                  <a:gd name="T37" fmla="*/ 96 h 96"/>
                  <a:gd name="T38" fmla="*/ 209 w 382"/>
                  <a:gd name="T39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20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21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22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23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24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19 w 185"/>
                  <a:gd name="T5" fmla="*/ 36 h 210"/>
                  <a:gd name="T6" fmla="*/ 155 w 185"/>
                  <a:gd name="T7" fmla="*/ 72 h 210"/>
                  <a:gd name="T8" fmla="*/ 161 w 185"/>
                  <a:gd name="T9" fmla="*/ 90 h 210"/>
                  <a:gd name="T10" fmla="*/ 167 w 185"/>
                  <a:gd name="T11" fmla="*/ 114 h 210"/>
                  <a:gd name="T12" fmla="*/ 161 w 185"/>
                  <a:gd name="T13" fmla="*/ 138 h 210"/>
                  <a:gd name="T14" fmla="*/ 149 w 185"/>
                  <a:gd name="T15" fmla="*/ 162 h 210"/>
                  <a:gd name="T16" fmla="*/ 119 w 185"/>
                  <a:gd name="T17" fmla="*/ 180 h 210"/>
                  <a:gd name="T18" fmla="*/ 90 w 185"/>
                  <a:gd name="T19" fmla="*/ 198 h 210"/>
                  <a:gd name="T20" fmla="*/ 96 w 185"/>
                  <a:gd name="T21" fmla="*/ 210 h 210"/>
                  <a:gd name="T22" fmla="*/ 131 w 185"/>
                  <a:gd name="T23" fmla="*/ 192 h 210"/>
                  <a:gd name="T24" fmla="*/ 161 w 185"/>
                  <a:gd name="T25" fmla="*/ 168 h 210"/>
                  <a:gd name="T26" fmla="*/ 179 w 185"/>
                  <a:gd name="T27" fmla="*/ 144 h 210"/>
                  <a:gd name="T28" fmla="*/ 185 w 185"/>
                  <a:gd name="T29" fmla="*/ 114 h 210"/>
                  <a:gd name="T30" fmla="*/ 179 w 185"/>
                  <a:gd name="T31" fmla="*/ 90 h 210"/>
                  <a:gd name="T32" fmla="*/ 173 w 185"/>
                  <a:gd name="T33" fmla="*/ 66 h 210"/>
                  <a:gd name="T34" fmla="*/ 155 w 185"/>
                  <a:gd name="T35" fmla="*/ 48 h 210"/>
                  <a:gd name="T36" fmla="*/ 131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25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grpSp>
            <p:nvGrpSpPr>
              <p:cNvPr id="88126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88127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88128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88129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88130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</p:grpSp>
      </p:grpSp>
      <p:sp>
        <p:nvSpPr>
          <p:cNvPr id="88131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88132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88133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cs-CZ" altLang="cs-CZ"/>
          </a:p>
        </p:txBody>
      </p:sp>
      <p:sp>
        <p:nvSpPr>
          <p:cNvPr id="88134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cs-CZ" altLang="cs-CZ"/>
          </a:p>
        </p:txBody>
      </p:sp>
      <p:sp>
        <p:nvSpPr>
          <p:cNvPr id="88135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D28F0311-3F59-4250-8809-A7DA5162475D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Ø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anose="05000000000000000000" pitchFamily="2" charset="2"/>
        <a:buChar char="l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l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533400"/>
            <a:ext cx="7772400" cy="1470025"/>
          </a:xfrm>
        </p:spPr>
        <p:txBody>
          <a:bodyPr/>
          <a:lstStyle/>
          <a:p>
            <a:r>
              <a:rPr lang="cs-CZ" altLang="cs-CZ">
                <a:solidFill>
                  <a:srgbClr val="FFFF66"/>
                </a:solidFill>
              </a:rPr>
              <a:t>Onemocnění dýchacích cest</a:t>
            </a:r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276600"/>
            <a:ext cx="6400800" cy="2438400"/>
          </a:xfrm>
        </p:spPr>
        <p:txBody>
          <a:bodyPr/>
          <a:lstStyle/>
          <a:p>
            <a:r>
              <a:rPr lang="cs-CZ" altLang="cs-CZ" sz="2800">
                <a:solidFill>
                  <a:srgbClr val="FFFF66"/>
                </a:solidFill>
              </a:rPr>
              <a:t>Dušnost - ztížené, namáhavé dýchání, pocit nedostatku vzduchu.</a:t>
            </a:r>
          </a:p>
          <a:p>
            <a:r>
              <a:rPr lang="cs-CZ" altLang="cs-CZ" sz="2800">
                <a:solidFill>
                  <a:srgbClr val="FFFF66"/>
                </a:solidFill>
              </a:rPr>
              <a:t>Klin. příznaky u kojence : tachypnoe, zatahování mezižeber. prostorů, jugula, alár. souhyb, stridor, hvízdání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728"/>
    </mc:Choice>
    <mc:Fallback>
      <p:transition spd="slow" advTm="397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solidFill>
                  <a:srgbClr val="FFFF66"/>
                </a:solidFill>
              </a:rPr>
              <a:t>Akutní bronchitis</a:t>
            </a:r>
          </a:p>
        </p:txBody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sz="2800">
                <a:solidFill>
                  <a:srgbClr val="FFFF66"/>
                </a:solidFill>
              </a:rPr>
              <a:t>Etiologie: viry ( RS virus, v. parainfluenzy, influenzy, rinoviry).</a:t>
            </a:r>
          </a:p>
          <a:p>
            <a:pPr>
              <a:lnSpc>
                <a:spcPct val="90000"/>
              </a:lnSpc>
            </a:pPr>
            <a:r>
              <a:rPr lang="cs-CZ" altLang="cs-CZ" sz="2800">
                <a:solidFill>
                  <a:srgbClr val="FFFF66"/>
                </a:solidFill>
              </a:rPr>
              <a:t>Méně často bakterie: Str. pneumoniae, H. influenzae, M. pneumoniae.</a:t>
            </a:r>
          </a:p>
          <a:p>
            <a:pPr>
              <a:lnSpc>
                <a:spcPct val="90000"/>
              </a:lnSpc>
            </a:pPr>
            <a:r>
              <a:rPr lang="cs-CZ" altLang="cs-CZ" sz="2800">
                <a:solidFill>
                  <a:srgbClr val="FFFF66"/>
                </a:solidFill>
              </a:rPr>
              <a:t>Klin. obraz: suchý kašel, rýma, subfebrilie.</a:t>
            </a:r>
          </a:p>
          <a:p>
            <a:pPr>
              <a:lnSpc>
                <a:spcPct val="90000"/>
              </a:lnSpc>
            </a:pPr>
            <a:r>
              <a:rPr lang="cs-CZ" altLang="cs-CZ" sz="2800">
                <a:solidFill>
                  <a:srgbClr val="FFFF66"/>
                </a:solidFill>
              </a:rPr>
              <a:t>Na plicích rachoty, vrzoty. Zánět. markry nezvýšené.</a:t>
            </a:r>
          </a:p>
          <a:p>
            <a:pPr>
              <a:lnSpc>
                <a:spcPct val="90000"/>
              </a:lnSpc>
            </a:pPr>
            <a:r>
              <a:rPr lang="cs-CZ" altLang="cs-CZ" sz="2800">
                <a:solidFill>
                  <a:srgbClr val="FFFF66"/>
                </a:solidFill>
              </a:rPr>
              <a:t>Th: tekutiny, antipyretika, klid na lůžku, expektorancia, antitusika. ATB při bakter. supeinfekci.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716"/>
    </mc:Choice>
    <mc:Fallback>
      <p:transition spd="slow" advTm="207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solidFill>
                  <a:srgbClr val="FFFF66"/>
                </a:solidFill>
              </a:rPr>
              <a:t>Astma bronchiale ( AB )</a:t>
            </a:r>
          </a:p>
        </p:txBody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 sz="2800">
                <a:solidFill>
                  <a:srgbClr val="FFFF66"/>
                </a:solidFill>
              </a:rPr>
              <a:t>Chronický eozinofilní zánět dých. cest</a:t>
            </a:r>
          </a:p>
          <a:p>
            <a:pPr>
              <a:lnSpc>
                <a:spcPct val="80000"/>
              </a:lnSpc>
            </a:pPr>
            <a:r>
              <a:rPr lang="cs-CZ" altLang="cs-CZ" sz="2800">
                <a:solidFill>
                  <a:srgbClr val="FFFF66"/>
                </a:solidFill>
              </a:rPr>
              <a:t>(Th 2 lymfocyty, žírné bb.)</a:t>
            </a:r>
          </a:p>
          <a:p>
            <a:pPr>
              <a:lnSpc>
                <a:spcPct val="80000"/>
              </a:lnSpc>
            </a:pPr>
            <a:r>
              <a:rPr lang="cs-CZ" altLang="cs-CZ" sz="2800">
                <a:solidFill>
                  <a:srgbClr val="FFFF66"/>
                </a:solidFill>
              </a:rPr>
              <a:t>Reverzibilní bronchiální obstrukce</a:t>
            </a:r>
          </a:p>
          <a:p>
            <a:pPr>
              <a:lnSpc>
                <a:spcPct val="80000"/>
              </a:lnSpc>
            </a:pPr>
            <a:r>
              <a:rPr lang="cs-CZ" altLang="cs-CZ" sz="2800">
                <a:solidFill>
                  <a:srgbClr val="FFFF66"/>
                </a:solidFill>
              </a:rPr>
              <a:t>Bronchiální hyperreaktivita</a:t>
            </a:r>
          </a:p>
          <a:p>
            <a:pPr>
              <a:lnSpc>
                <a:spcPct val="80000"/>
              </a:lnSpc>
            </a:pPr>
            <a:endParaRPr lang="cs-CZ" altLang="cs-CZ" sz="2800">
              <a:solidFill>
                <a:srgbClr val="FFFF66"/>
              </a:solidFill>
            </a:endParaRPr>
          </a:p>
          <a:p>
            <a:pPr>
              <a:lnSpc>
                <a:spcPct val="80000"/>
              </a:lnSpc>
            </a:pPr>
            <a:r>
              <a:rPr lang="cs-CZ" altLang="cs-CZ" sz="2800">
                <a:solidFill>
                  <a:srgbClr val="FFFF66"/>
                </a:solidFill>
              </a:rPr>
              <a:t>(spasmus hl. svalů průdušek, otok, sliznic, zvýš. tvorba vazkého hlenu)</a:t>
            </a:r>
          </a:p>
          <a:p>
            <a:pPr>
              <a:lnSpc>
                <a:spcPct val="80000"/>
              </a:lnSpc>
            </a:pPr>
            <a:endParaRPr lang="cs-CZ" altLang="cs-CZ" sz="2800">
              <a:solidFill>
                <a:srgbClr val="FFFF66"/>
              </a:solidFill>
            </a:endParaRPr>
          </a:p>
          <a:p>
            <a:pPr>
              <a:lnSpc>
                <a:spcPct val="80000"/>
              </a:lnSpc>
            </a:pPr>
            <a:r>
              <a:rPr lang="cs-CZ" altLang="cs-CZ" sz="2800">
                <a:solidFill>
                  <a:srgbClr val="FFFF66"/>
                </a:solidFill>
              </a:rPr>
              <a:t>Klin. obraz: ztížené dýchání, výdech. dušnost, hvízdání.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700"/>
    </mc:Choice>
    <mc:Fallback>
      <p:transition spd="slow" advTm="567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solidFill>
                  <a:srgbClr val="FFFF66"/>
                </a:solidFill>
              </a:rPr>
              <a:t>Pneumonie I</a:t>
            </a:r>
          </a:p>
        </p:txBody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 sz="2800">
                <a:solidFill>
                  <a:srgbClr val="FFFF66"/>
                </a:solidFill>
              </a:rPr>
              <a:t>Infekční( bakteriální, virové, mykoplazmatické, chlamydiové, paraz.)</a:t>
            </a:r>
          </a:p>
          <a:p>
            <a:pPr>
              <a:lnSpc>
                <a:spcPct val="80000"/>
              </a:lnSpc>
            </a:pPr>
            <a:r>
              <a:rPr lang="cs-CZ" altLang="cs-CZ" sz="2800">
                <a:solidFill>
                  <a:srgbClr val="FFFF66"/>
                </a:solidFill>
              </a:rPr>
              <a:t>Neinfekční ( aspirační,..)</a:t>
            </a:r>
          </a:p>
          <a:p>
            <a:pPr>
              <a:lnSpc>
                <a:spcPct val="80000"/>
              </a:lnSpc>
            </a:pPr>
            <a:r>
              <a:rPr lang="cs-CZ" altLang="cs-CZ" sz="2800">
                <a:solidFill>
                  <a:srgbClr val="FFFF66"/>
                </a:solidFill>
              </a:rPr>
              <a:t>Novorozenci: E.coli, Klebsiella, Str. sk.B</a:t>
            </a:r>
          </a:p>
          <a:p>
            <a:pPr>
              <a:lnSpc>
                <a:spcPct val="80000"/>
              </a:lnSpc>
            </a:pPr>
            <a:r>
              <a:rPr lang="cs-CZ" altLang="cs-CZ" sz="2800">
                <a:solidFill>
                  <a:srgbClr val="FFFF66"/>
                </a:solidFill>
              </a:rPr>
              <a:t>Kojenci 2-11 týdnů : chlamydie, mykoplazmata, CMV, pneumocystis car.</a:t>
            </a:r>
          </a:p>
          <a:p>
            <a:pPr>
              <a:lnSpc>
                <a:spcPct val="80000"/>
              </a:lnSpc>
            </a:pPr>
            <a:r>
              <a:rPr lang="cs-CZ" altLang="cs-CZ" sz="2800">
                <a:solidFill>
                  <a:srgbClr val="FFFF66"/>
                </a:solidFill>
              </a:rPr>
              <a:t>3 měs.-5 let: viry ( RSV, v. influenzy, parainf.),bakterie méně často</a:t>
            </a:r>
          </a:p>
          <a:p>
            <a:pPr>
              <a:lnSpc>
                <a:spcPct val="80000"/>
              </a:lnSpc>
            </a:pPr>
            <a:r>
              <a:rPr lang="cs-CZ" altLang="cs-CZ" sz="2800">
                <a:solidFill>
                  <a:srgbClr val="FFFF66"/>
                </a:solidFill>
              </a:rPr>
              <a:t>Od 6 let: mycoplazma pneum.-nejčastěji, viry             ( parainfl., influenza.), bakterie ( pneumokok, H. inf., streptokoky)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816"/>
    </mc:Choice>
    <mc:Fallback>
      <p:transition spd="slow" advTm="138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vuk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172"/>
    </mc:Choice>
    <mc:Fallback>
      <p:transition spd="slow" advTm="401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solidFill>
                  <a:srgbClr val="FFFF66"/>
                </a:solidFill>
              </a:rPr>
              <a:t>Akutní dušnost</a:t>
            </a:r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>
                <a:solidFill>
                  <a:srgbClr val="FFFF66"/>
                </a:solidFill>
              </a:rPr>
              <a:t>Astma bronchiale</a:t>
            </a:r>
          </a:p>
          <a:p>
            <a:pPr>
              <a:lnSpc>
                <a:spcPct val="90000"/>
              </a:lnSpc>
            </a:pPr>
            <a:r>
              <a:rPr lang="cs-CZ" altLang="cs-CZ">
                <a:solidFill>
                  <a:srgbClr val="FFFF66"/>
                </a:solidFill>
              </a:rPr>
              <a:t>Aspirace cizího tělesa </a:t>
            </a:r>
          </a:p>
          <a:p>
            <a:pPr>
              <a:lnSpc>
                <a:spcPct val="90000"/>
              </a:lnSpc>
            </a:pPr>
            <a:r>
              <a:rPr lang="cs-CZ" altLang="cs-CZ">
                <a:solidFill>
                  <a:srgbClr val="FFFF66"/>
                </a:solidFill>
              </a:rPr>
              <a:t>Akutní bronchiolitis</a:t>
            </a:r>
          </a:p>
          <a:p>
            <a:pPr>
              <a:lnSpc>
                <a:spcPct val="90000"/>
              </a:lnSpc>
            </a:pPr>
            <a:r>
              <a:rPr lang="cs-CZ" altLang="cs-CZ">
                <a:solidFill>
                  <a:srgbClr val="FFFF66"/>
                </a:solidFill>
              </a:rPr>
              <a:t>Srdeční selhání</a:t>
            </a:r>
          </a:p>
          <a:p>
            <a:pPr>
              <a:lnSpc>
                <a:spcPct val="90000"/>
              </a:lnSpc>
            </a:pPr>
            <a:r>
              <a:rPr lang="cs-CZ" altLang="cs-CZ">
                <a:solidFill>
                  <a:srgbClr val="FFFF66"/>
                </a:solidFill>
              </a:rPr>
              <a:t>Pneumonie</a:t>
            </a:r>
          </a:p>
          <a:p>
            <a:pPr>
              <a:lnSpc>
                <a:spcPct val="90000"/>
              </a:lnSpc>
            </a:pPr>
            <a:r>
              <a:rPr lang="cs-CZ" altLang="cs-CZ">
                <a:solidFill>
                  <a:srgbClr val="FFFF66"/>
                </a:solidFill>
              </a:rPr>
              <a:t>Pneumotorax</a:t>
            </a:r>
          </a:p>
          <a:p>
            <a:pPr>
              <a:lnSpc>
                <a:spcPct val="90000"/>
              </a:lnSpc>
            </a:pPr>
            <a:r>
              <a:rPr lang="cs-CZ" altLang="cs-CZ">
                <a:solidFill>
                  <a:srgbClr val="FFFF66"/>
                </a:solidFill>
              </a:rPr>
              <a:t>Epiglotitis</a:t>
            </a:r>
          </a:p>
          <a:p>
            <a:pPr>
              <a:lnSpc>
                <a:spcPct val="90000"/>
              </a:lnSpc>
            </a:pPr>
            <a:r>
              <a:rPr lang="cs-CZ" altLang="cs-CZ">
                <a:solidFill>
                  <a:srgbClr val="FFFF66"/>
                </a:solidFill>
              </a:rPr>
              <a:t>Akutní laryngitis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4864"/>
    </mc:Choice>
    <mc:Fallback>
      <p:transition spd="slow" advTm="2848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solidFill>
                  <a:srgbClr val="FFFF66"/>
                </a:solidFill>
              </a:rPr>
              <a:t>Chronická dušnost</a:t>
            </a:r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>
                <a:solidFill>
                  <a:srgbClr val="FFFF66"/>
                </a:solidFill>
              </a:rPr>
              <a:t>Astma bronchiale – špatně léčené</a:t>
            </a:r>
          </a:p>
          <a:p>
            <a:pPr>
              <a:lnSpc>
                <a:spcPct val="90000"/>
              </a:lnSpc>
            </a:pPr>
            <a:r>
              <a:rPr lang="cs-CZ" altLang="cs-CZ">
                <a:solidFill>
                  <a:srgbClr val="FFFF66"/>
                </a:solidFill>
              </a:rPr>
              <a:t>Cystická fibróza</a:t>
            </a:r>
          </a:p>
          <a:p>
            <a:pPr>
              <a:lnSpc>
                <a:spcPct val="90000"/>
              </a:lnSpc>
            </a:pPr>
            <a:r>
              <a:rPr lang="cs-CZ" altLang="cs-CZ">
                <a:solidFill>
                  <a:srgbClr val="FFFF66"/>
                </a:solidFill>
              </a:rPr>
              <a:t>Bronchopulmonální dysplázie</a:t>
            </a:r>
          </a:p>
          <a:p>
            <a:pPr>
              <a:lnSpc>
                <a:spcPct val="90000"/>
              </a:lnSpc>
            </a:pPr>
            <a:r>
              <a:rPr lang="cs-CZ" altLang="cs-CZ">
                <a:solidFill>
                  <a:srgbClr val="FFFF66"/>
                </a:solidFill>
              </a:rPr>
              <a:t>Vrozené srdeční vady</a:t>
            </a:r>
          </a:p>
          <a:p>
            <a:pPr>
              <a:lnSpc>
                <a:spcPct val="90000"/>
              </a:lnSpc>
            </a:pPr>
            <a:r>
              <a:rPr lang="cs-CZ" altLang="cs-CZ">
                <a:solidFill>
                  <a:srgbClr val="FFFF66"/>
                </a:solidFill>
              </a:rPr>
              <a:t>Opakované aspirace</a:t>
            </a:r>
          </a:p>
          <a:p>
            <a:pPr>
              <a:lnSpc>
                <a:spcPct val="90000"/>
              </a:lnSpc>
            </a:pPr>
            <a:r>
              <a:rPr lang="cs-CZ" altLang="cs-CZ">
                <a:solidFill>
                  <a:srgbClr val="FFFF66"/>
                </a:solidFill>
              </a:rPr>
              <a:t>Chronická obstrukce dýchacích cest</a:t>
            </a:r>
          </a:p>
          <a:p>
            <a:pPr>
              <a:lnSpc>
                <a:spcPct val="90000"/>
              </a:lnSpc>
            </a:pPr>
            <a:r>
              <a:rPr lang="cs-CZ" altLang="cs-CZ">
                <a:solidFill>
                  <a:srgbClr val="FFFF66"/>
                </a:solidFill>
              </a:rPr>
              <a:t>Intersticiální plicní procesy</a:t>
            </a:r>
          </a:p>
          <a:p>
            <a:pPr>
              <a:lnSpc>
                <a:spcPct val="90000"/>
              </a:lnSpc>
            </a:pPr>
            <a:r>
              <a:rPr lang="cs-CZ" altLang="cs-CZ">
                <a:solidFill>
                  <a:srgbClr val="FFFF66"/>
                </a:solidFill>
              </a:rPr>
              <a:t>Extrémní obezita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5732"/>
    </mc:Choice>
    <mc:Fallback>
      <p:transition spd="slow" advTm="1057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solidFill>
                  <a:srgbClr val="FFFF66"/>
                </a:solidFill>
              </a:rPr>
              <a:t>Cyanóza</a:t>
            </a: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sz="2800">
                <a:solidFill>
                  <a:srgbClr val="FFFF66"/>
                </a:solidFill>
              </a:rPr>
              <a:t>Modré zbarvení kůže a sliznic</a:t>
            </a:r>
          </a:p>
          <a:p>
            <a:pPr>
              <a:lnSpc>
                <a:spcPct val="90000"/>
              </a:lnSpc>
            </a:pPr>
            <a:r>
              <a:rPr lang="cs-CZ" altLang="cs-CZ" sz="2800">
                <a:solidFill>
                  <a:srgbClr val="FFFF66"/>
                </a:solidFill>
              </a:rPr>
              <a:t>( 4-5 g% redukovaného Hb v kapilární krvi)</a:t>
            </a:r>
          </a:p>
          <a:p>
            <a:pPr>
              <a:lnSpc>
                <a:spcPct val="90000"/>
              </a:lnSpc>
            </a:pPr>
            <a:endParaRPr lang="cs-CZ" altLang="cs-CZ" sz="2800">
              <a:solidFill>
                <a:srgbClr val="FFFF66"/>
              </a:solidFill>
            </a:endParaRPr>
          </a:p>
          <a:p>
            <a:pPr>
              <a:lnSpc>
                <a:spcPct val="90000"/>
              </a:lnSpc>
            </a:pPr>
            <a:r>
              <a:rPr lang="cs-CZ" altLang="cs-CZ" sz="2800">
                <a:solidFill>
                  <a:srgbClr val="FFFF66"/>
                </a:solidFill>
              </a:rPr>
              <a:t>Periferní –  končetiny</a:t>
            </a:r>
          </a:p>
          <a:p>
            <a:pPr>
              <a:lnSpc>
                <a:spcPct val="90000"/>
              </a:lnSpc>
            </a:pPr>
            <a:r>
              <a:rPr lang="cs-CZ" altLang="cs-CZ" sz="2800">
                <a:solidFill>
                  <a:srgbClr val="FFFF66"/>
                </a:solidFill>
              </a:rPr>
              <a:t>Centrální – jazyk, sliznice, DÚ, rty</a:t>
            </a:r>
          </a:p>
          <a:p>
            <a:pPr>
              <a:lnSpc>
                <a:spcPct val="90000"/>
              </a:lnSpc>
            </a:pPr>
            <a:endParaRPr lang="cs-CZ" altLang="cs-CZ" sz="2800">
              <a:solidFill>
                <a:srgbClr val="FFFF66"/>
              </a:solidFill>
            </a:endParaRPr>
          </a:p>
          <a:p>
            <a:pPr>
              <a:lnSpc>
                <a:spcPct val="90000"/>
              </a:lnSpc>
            </a:pPr>
            <a:r>
              <a:rPr lang="cs-CZ" altLang="cs-CZ" sz="2800">
                <a:solidFill>
                  <a:srgbClr val="FFFF66"/>
                </a:solidFill>
              </a:rPr>
              <a:t>Původ cyanózy: plicní – vymizí po podání</a:t>
            </a:r>
          </a:p>
          <a:p>
            <a:pPr>
              <a:lnSpc>
                <a:spcPct val="90000"/>
              </a:lnSpc>
            </a:pPr>
            <a:r>
              <a:rPr lang="cs-CZ" altLang="cs-CZ" sz="2800">
                <a:solidFill>
                  <a:srgbClr val="FFFF66"/>
                </a:solidFill>
              </a:rPr>
              <a:t>                                       O2</a:t>
            </a:r>
          </a:p>
          <a:p>
            <a:pPr>
              <a:lnSpc>
                <a:spcPct val="90000"/>
              </a:lnSpc>
            </a:pPr>
            <a:r>
              <a:rPr lang="cs-CZ" altLang="cs-CZ" sz="2800">
                <a:solidFill>
                  <a:srgbClr val="FFFF66"/>
                </a:solidFill>
              </a:rPr>
              <a:t>                          kardiální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3360"/>
    </mc:Choice>
    <mc:Fallback>
      <p:transition spd="slow" advTm="1533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solidFill>
                  <a:srgbClr val="FFFF66"/>
                </a:solidFill>
              </a:rPr>
              <a:t>Stridor</a:t>
            </a:r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>
                <a:solidFill>
                  <a:srgbClr val="FFFF66"/>
                </a:solidFill>
              </a:rPr>
              <a:t>Drsný zvuk během dýchání</a:t>
            </a:r>
          </a:p>
          <a:p>
            <a:r>
              <a:rPr lang="cs-CZ" altLang="cs-CZ">
                <a:solidFill>
                  <a:srgbClr val="FFFF66"/>
                </a:solidFill>
              </a:rPr>
              <a:t>Turbul.proudění vzduchu při obstrukci DC</a:t>
            </a:r>
          </a:p>
          <a:p>
            <a:r>
              <a:rPr lang="cs-CZ" altLang="cs-CZ">
                <a:solidFill>
                  <a:srgbClr val="FFFF66"/>
                </a:solidFill>
              </a:rPr>
              <a:t>Akutní stridor: laryngitis, epiglotitis, retrofaryngeální absces, peritonsilární absces, aspirace.</a:t>
            </a:r>
          </a:p>
          <a:p>
            <a:r>
              <a:rPr lang="cs-CZ" altLang="cs-CZ">
                <a:solidFill>
                  <a:srgbClr val="FFFF66"/>
                </a:solidFill>
              </a:rPr>
              <a:t>Chronický stridor: laryngomalacie ( stridor laryngis cong.), subglotické stenózy, cysty laryngu, hemangoimy.</a:t>
            </a:r>
          </a:p>
          <a:p>
            <a:endParaRPr lang="cs-CZ" altLang="cs-CZ">
              <a:solidFill>
                <a:srgbClr val="FFFF66"/>
              </a:solidFill>
            </a:endParaRPr>
          </a:p>
          <a:p>
            <a:endParaRPr lang="cs-CZ" altLang="cs-CZ">
              <a:solidFill>
                <a:srgbClr val="FFFF66"/>
              </a:solidFill>
            </a:endParaRP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532"/>
    </mc:Choice>
    <mc:Fallback>
      <p:transition spd="slow" advTm="385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solidFill>
                  <a:srgbClr val="FFFF66"/>
                </a:solidFill>
              </a:rPr>
              <a:t>Hvízdání</a:t>
            </a:r>
          </a:p>
        </p:txBody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>
                <a:solidFill>
                  <a:srgbClr val="FFFF66"/>
                </a:solidFill>
              </a:rPr>
              <a:t>muzikální zvuk během výdechu</a:t>
            </a:r>
          </a:p>
          <a:p>
            <a:endParaRPr lang="cs-CZ" altLang="cs-CZ">
              <a:solidFill>
                <a:srgbClr val="FFFF66"/>
              </a:solidFill>
            </a:endParaRPr>
          </a:p>
          <a:p>
            <a:r>
              <a:rPr lang="cs-CZ" altLang="cs-CZ">
                <a:solidFill>
                  <a:srgbClr val="FFFF66"/>
                </a:solidFill>
              </a:rPr>
              <a:t>Akutní: astma bronchiale, obstrukční bronchitida, aspirace</a:t>
            </a:r>
          </a:p>
          <a:p>
            <a:r>
              <a:rPr lang="cs-CZ" altLang="cs-CZ">
                <a:solidFill>
                  <a:srgbClr val="FFFF66"/>
                </a:solidFill>
              </a:rPr>
              <a:t>Chronické: astma bronchiale, tracheomalacie, aspirace cizího tělesa, opak. aspirace potravy ( GER, tracheoezofageální píštěl), cév. prstenec.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772"/>
    </mc:Choice>
    <mc:Fallback>
      <p:transition spd="slow" advTm="137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229600" cy="1417638"/>
          </a:xfrm>
        </p:spPr>
        <p:txBody>
          <a:bodyPr/>
          <a:lstStyle/>
          <a:p>
            <a:r>
              <a:rPr lang="cs-CZ" altLang="cs-CZ" sz="4000">
                <a:solidFill>
                  <a:srgbClr val="FFFF66"/>
                </a:solidFill>
              </a:rPr>
              <a:t>Diferenciální diagnóza </a:t>
            </a:r>
            <a:br>
              <a:rPr lang="cs-CZ" altLang="cs-CZ" sz="4000">
                <a:solidFill>
                  <a:srgbClr val="FFFF66"/>
                </a:solidFill>
              </a:rPr>
            </a:br>
            <a:endParaRPr lang="cs-CZ" altLang="cs-CZ" sz="4000">
              <a:solidFill>
                <a:srgbClr val="FFFF66"/>
              </a:solidFill>
            </a:endParaRPr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066800"/>
            <a:ext cx="4038600" cy="5059363"/>
          </a:xfrm>
        </p:spPr>
        <p:txBody>
          <a:bodyPr/>
          <a:lstStyle/>
          <a:p>
            <a:r>
              <a:rPr lang="cs-CZ" altLang="cs-CZ" sz="2400">
                <a:solidFill>
                  <a:srgbClr val="FFFF66"/>
                </a:solidFill>
              </a:rPr>
              <a:t>Ak. subglot. laryngitis</a:t>
            </a:r>
          </a:p>
          <a:p>
            <a:r>
              <a:rPr lang="cs-CZ" altLang="cs-CZ" sz="2400">
                <a:solidFill>
                  <a:srgbClr val="FFFF66"/>
                </a:solidFill>
              </a:rPr>
              <a:t>Změny pod hlasivkami</a:t>
            </a:r>
          </a:p>
          <a:p>
            <a:r>
              <a:rPr lang="cs-CZ" altLang="cs-CZ" sz="2400">
                <a:solidFill>
                  <a:srgbClr val="FFFF66"/>
                </a:solidFill>
              </a:rPr>
              <a:t>Etiologie virová</a:t>
            </a:r>
          </a:p>
          <a:p>
            <a:r>
              <a:rPr lang="cs-CZ" altLang="cs-CZ" sz="2400">
                <a:solidFill>
                  <a:srgbClr val="FFFF66"/>
                </a:solidFill>
              </a:rPr>
              <a:t>Progrese méně rychlá</a:t>
            </a:r>
          </a:p>
          <a:p>
            <a:r>
              <a:rPr lang="cs-CZ" altLang="cs-CZ" sz="2400">
                <a:solidFill>
                  <a:srgbClr val="FFFF66"/>
                </a:solidFill>
              </a:rPr>
              <a:t>Může ležet na zádech</a:t>
            </a:r>
          </a:p>
          <a:p>
            <a:r>
              <a:rPr lang="cs-CZ" altLang="cs-CZ" sz="2400">
                <a:solidFill>
                  <a:srgbClr val="FFFF66"/>
                </a:solidFill>
              </a:rPr>
              <a:t>Kašel štěkavý</a:t>
            </a:r>
          </a:p>
          <a:p>
            <a:r>
              <a:rPr lang="cs-CZ" altLang="cs-CZ" sz="2400">
                <a:solidFill>
                  <a:srgbClr val="FFFF66"/>
                </a:solidFill>
              </a:rPr>
              <a:t>Stridor inspirační</a:t>
            </a:r>
          </a:p>
          <a:p>
            <a:r>
              <a:rPr lang="cs-CZ" altLang="cs-CZ" sz="2400">
                <a:solidFill>
                  <a:srgbClr val="FFFF66"/>
                </a:solidFill>
              </a:rPr>
              <a:t>Může být cyanóza</a:t>
            </a:r>
          </a:p>
          <a:p>
            <a:r>
              <a:rPr lang="cs-CZ" altLang="cs-CZ" sz="2400">
                <a:solidFill>
                  <a:srgbClr val="FFFF66"/>
                </a:solidFill>
              </a:rPr>
              <a:t>Dýchání rychlé</a:t>
            </a:r>
          </a:p>
          <a:p>
            <a:r>
              <a:rPr lang="cs-CZ" altLang="cs-CZ" sz="2400">
                <a:solidFill>
                  <a:srgbClr val="FFFF66"/>
                </a:solidFill>
              </a:rPr>
              <a:t>Časté recidivy</a:t>
            </a:r>
          </a:p>
          <a:p>
            <a:endParaRPr lang="cs-CZ" altLang="cs-CZ" sz="2400">
              <a:solidFill>
                <a:srgbClr val="FFFF66"/>
              </a:solidFill>
            </a:endParaRPr>
          </a:p>
          <a:p>
            <a:endParaRPr lang="cs-CZ" altLang="cs-CZ" sz="2400">
              <a:solidFill>
                <a:srgbClr val="FFFF66"/>
              </a:solidFill>
            </a:endParaRPr>
          </a:p>
        </p:txBody>
      </p:sp>
      <p:sp>
        <p:nvSpPr>
          <p:cNvPr id="16179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066800"/>
            <a:ext cx="4038600" cy="5135563"/>
          </a:xfrm>
        </p:spPr>
        <p:txBody>
          <a:bodyPr/>
          <a:lstStyle/>
          <a:p>
            <a:r>
              <a:rPr lang="cs-CZ" altLang="cs-CZ" sz="2400">
                <a:solidFill>
                  <a:srgbClr val="FFFF66"/>
                </a:solidFill>
              </a:rPr>
              <a:t>Akutní Epiglotitis</a:t>
            </a:r>
          </a:p>
          <a:p>
            <a:r>
              <a:rPr lang="cs-CZ" altLang="cs-CZ" sz="2400">
                <a:solidFill>
                  <a:srgbClr val="FFFF66"/>
                </a:solidFill>
              </a:rPr>
              <a:t>Změny pod hlasivkami</a:t>
            </a:r>
          </a:p>
          <a:p>
            <a:r>
              <a:rPr lang="cs-CZ" altLang="cs-CZ" sz="2400">
                <a:solidFill>
                  <a:srgbClr val="FFFF66"/>
                </a:solidFill>
              </a:rPr>
              <a:t>Etiologie bakteriální</a:t>
            </a:r>
          </a:p>
          <a:p>
            <a:r>
              <a:rPr lang="cs-CZ" altLang="cs-CZ" sz="2400">
                <a:solidFill>
                  <a:srgbClr val="FFFF66"/>
                </a:solidFill>
              </a:rPr>
              <a:t>Progrese nebezp. rychlá</a:t>
            </a:r>
          </a:p>
          <a:p>
            <a:r>
              <a:rPr lang="cs-CZ" altLang="cs-CZ" sz="2400">
                <a:solidFill>
                  <a:srgbClr val="FFFF66"/>
                </a:solidFill>
              </a:rPr>
              <a:t>Musí sedět</a:t>
            </a:r>
          </a:p>
          <a:p>
            <a:r>
              <a:rPr lang="cs-CZ" altLang="cs-CZ" sz="2400">
                <a:solidFill>
                  <a:srgbClr val="FFFF66"/>
                </a:solidFill>
              </a:rPr>
              <a:t>Bojí se kašlat, nepolyká</a:t>
            </a:r>
          </a:p>
          <a:p>
            <a:r>
              <a:rPr lang="cs-CZ" altLang="cs-CZ" sz="2400">
                <a:solidFill>
                  <a:srgbClr val="FFFF66"/>
                </a:solidFill>
              </a:rPr>
              <a:t>Stridor smíšený, bublání</a:t>
            </a:r>
          </a:p>
          <a:p>
            <a:r>
              <a:rPr lang="cs-CZ" altLang="cs-CZ" sz="2400">
                <a:solidFill>
                  <a:srgbClr val="FFFF66"/>
                </a:solidFill>
              </a:rPr>
              <a:t>Barva šedá</a:t>
            </a:r>
          </a:p>
          <a:p>
            <a:r>
              <a:rPr lang="cs-CZ" altLang="cs-CZ" sz="2400">
                <a:solidFill>
                  <a:srgbClr val="FFFF66"/>
                </a:solidFill>
              </a:rPr>
              <a:t>Dýchání pomalé</a:t>
            </a:r>
          </a:p>
          <a:p>
            <a:r>
              <a:rPr lang="cs-CZ" altLang="cs-CZ" sz="2400">
                <a:solidFill>
                  <a:srgbClr val="FFFF66"/>
                </a:solidFill>
              </a:rPr>
              <a:t>Leukocytóza, febrilie</a:t>
            </a:r>
          </a:p>
          <a:p>
            <a:endParaRPr lang="cs-CZ" altLang="cs-CZ" sz="2400">
              <a:solidFill>
                <a:srgbClr val="FFFF66"/>
              </a:solidFill>
            </a:endParaRPr>
          </a:p>
          <a:p>
            <a:endParaRPr lang="cs-CZ" altLang="cs-CZ" sz="2400">
              <a:solidFill>
                <a:srgbClr val="FFFF66"/>
              </a:solidFill>
            </a:endParaRPr>
          </a:p>
          <a:p>
            <a:endParaRPr lang="cs-CZ" altLang="cs-CZ" sz="2400">
              <a:solidFill>
                <a:srgbClr val="FFFF66"/>
              </a:solidFill>
            </a:endParaRP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29"/>
    </mc:Choice>
    <mc:Fallback>
      <p:transition spd="slow" advTm="27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>
                <a:solidFill>
                  <a:srgbClr val="FFFF66"/>
                </a:solidFill>
              </a:rPr>
              <a:t>Akutní subglotická laryngitis - léčba</a:t>
            </a:r>
          </a:p>
        </p:txBody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>
                <a:solidFill>
                  <a:srgbClr val="FFFF66"/>
                </a:solidFill>
              </a:rPr>
              <a:t>( myxovirus parainfluenzae, respir. viry)</a:t>
            </a:r>
          </a:p>
          <a:p>
            <a:r>
              <a:rPr lang="cs-CZ" altLang="cs-CZ">
                <a:solidFill>
                  <a:srgbClr val="FFFF66"/>
                </a:solidFill>
              </a:rPr>
              <a:t>Symptomatická -  tekutiny, antipyretika, inhalace s adrenalinem</a:t>
            </a:r>
          </a:p>
          <a:p>
            <a:r>
              <a:rPr lang="cs-CZ" altLang="cs-CZ">
                <a:solidFill>
                  <a:srgbClr val="FFFF66"/>
                </a:solidFill>
              </a:rPr>
              <a:t>ATB při bakteriální superinfekci</a:t>
            </a:r>
          </a:p>
          <a:p>
            <a:r>
              <a:rPr lang="cs-CZ" altLang="cs-CZ">
                <a:solidFill>
                  <a:srgbClr val="FFFF66"/>
                </a:solidFill>
              </a:rPr>
              <a:t>Kortikoidy při neustupující dyspnoe:</a:t>
            </a:r>
          </a:p>
          <a:p>
            <a:r>
              <a:rPr lang="cs-CZ" altLang="cs-CZ">
                <a:solidFill>
                  <a:srgbClr val="FFFF66"/>
                </a:solidFill>
              </a:rPr>
              <a:t>Dexametazon 0,3-0,6mg/kg/den i.m., i.v.</a:t>
            </a:r>
          </a:p>
          <a:p>
            <a:r>
              <a:rPr lang="cs-CZ" altLang="cs-CZ">
                <a:solidFill>
                  <a:srgbClr val="FFFF66"/>
                </a:solidFill>
              </a:rPr>
              <a:t>Pokračovat Prednison p.o. 1 mg/kg/den nebo p.r. 3 mg/kg/den ve 2-3 dávkách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68"/>
    </mc:Choice>
    <mc:Fallback>
      <p:transition spd="slow" advTm="41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solidFill>
                  <a:srgbClr val="FFFF66"/>
                </a:solidFill>
              </a:rPr>
              <a:t>Akutní epiglotitis - léčba</a:t>
            </a:r>
          </a:p>
        </p:txBody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>
                <a:solidFill>
                  <a:srgbClr val="FFFF66"/>
                </a:solidFill>
              </a:rPr>
              <a:t>Haemophilus parainfluenzae)</a:t>
            </a:r>
          </a:p>
          <a:p>
            <a:pPr>
              <a:lnSpc>
                <a:spcPct val="90000"/>
              </a:lnSpc>
            </a:pPr>
            <a:endParaRPr lang="cs-CZ" altLang="cs-CZ">
              <a:solidFill>
                <a:srgbClr val="FFFF66"/>
              </a:solidFill>
            </a:endParaRPr>
          </a:p>
          <a:p>
            <a:pPr>
              <a:lnSpc>
                <a:spcPct val="90000"/>
              </a:lnSpc>
            </a:pPr>
            <a:r>
              <a:rPr lang="cs-CZ" altLang="cs-CZ">
                <a:solidFill>
                  <a:srgbClr val="FFFF66"/>
                </a:solidFill>
              </a:rPr>
              <a:t>Transport RZP vsedě</a:t>
            </a:r>
          </a:p>
          <a:p>
            <a:pPr>
              <a:lnSpc>
                <a:spcPct val="90000"/>
              </a:lnSpc>
            </a:pPr>
            <a:endParaRPr lang="cs-CZ" altLang="cs-CZ">
              <a:solidFill>
                <a:srgbClr val="FFFF66"/>
              </a:solidFill>
            </a:endParaRPr>
          </a:p>
          <a:p>
            <a:pPr>
              <a:lnSpc>
                <a:spcPct val="90000"/>
              </a:lnSpc>
            </a:pPr>
            <a:r>
              <a:rPr lang="cs-CZ" altLang="cs-CZ">
                <a:solidFill>
                  <a:srgbClr val="FFFF66"/>
                </a:solidFill>
              </a:rPr>
              <a:t>Intubace a UPV</a:t>
            </a:r>
          </a:p>
          <a:p>
            <a:pPr>
              <a:lnSpc>
                <a:spcPct val="90000"/>
              </a:lnSpc>
            </a:pPr>
            <a:r>
              <a:rPr lang="cs-CZ" altLang="cs-CZ">
                <a:solidFill>
                  <a:srgbClr val="FFFF66"/>
                </a:solidFill>
              </a:rPr>
              <a:t>ATB: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>
                <a:solidFill>
                  <a:srgbClr val="FFFF66"/>
                </a:solidFill>
              </a:rPr>
              <a:t>  Augmentin 100 mg/kg/den po 10 dní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>
                <a:solidFill>
                  <a:srgbClr val="FFFF66"/>
                </a:solidFill>
              </a:rPr>
              <a:t>  event. cefalosporiny III.generace</a:t>
            </a:r>
          </a:p>
        </p:txBody>
      </p:sp>
      <p:sp>
        <p:nvSpPr>
          <p:cNvPr id="163844" name="Rectangle 4"/>
          <p:cNvSpPr>
            <a:spLocks noChangeArrowheads="1"/>
          </p:cNvSpPr>
          <p:nvPr/>
        </p:nvSpPr>
        <p:spPr bwMode="auto">
          <a:xfrm>
            <a:off x="4427538" y="1450975"/>
            <a:ext cx="260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altLang="cs-CZ"/>
              <a:t>(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82"/>
    </mc:Choice>
    <mc:Fallback>
      <p:transition spd="slow" advTm="23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Kruhy na vodě">
  <a:themeElements>
    <a:clrScheme name="Kruhy na vodě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Kruhy na vodě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Kruhy na vodě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ruhy na vodě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Ripple</Template>
  <TotalTime>427</TotalTime>
  <Words>549</Words>
  <Application>Microsoft Office PowerPoint</Application>
  <PresentationFormat>Předvádění na obrazovce (4:3)</PresentationFormat>
  <Paragraphs>102</Paragraphs>
  <Slides>13</Slides>
  <Notes>0</Notes>
  <HiddenSlides>0</HiddenSlides>
  <MMClips>13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6" baseType="lpstr">
      <vt:lpstr>Arial</vt:lpstr>
      <vt:lpstr>Wingdings</vt:lpstr>
      <vt:lpstr>Kruhy na vodě</vt:lpstr>
      <vt:lpstr>Onemocnění dýchacích cest</vt:lpstr>
      <vt:lpstr>Akutní dušnost</vt:lpstr>
      <vt:lpstr>Chronická dušnost</vt:lpstr>
      <vt:lpstr>Cyanóza</vt:lpstr>
      <vt:lpstr>Stridor</vt:lpstr>
      <vt:lpstr>Hvízdání</vt:lpstr>
      <vt:lpstr>Diferenciální diagnóza  </vt:lpstr>
      <vt:lpstr>Akutní subglotická laryngitis - léčba</vt:lpstr>
      <vt:lpstr>Akutní epiglotitis - léčba</vt:lpstr>
      <vt:lpstr>Akutní bronchitis</vt:lpstr>
      <vt:lpstr>Astma bronchiale ( AB )</vt:lpstr>
      <vt:lpstr>Pneumonie I</vt:lpstr>
      <vt:lpstr>Prezentace aplikace PowerPoint</vt:lpstr>
    </vt:vector>
  </TitlesOfParts>
  <Company>1.LF UK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Fyzikální vyšetřovací metody</dc:title>
  <dc:creator>Beneš Jiří</dc:creator>
  <cp:lastModifiedBy>Hewlett-Packard Company</cp:lastModifiedBy>
  <cp:revision>14</cp:revision>
  <dcterms:created xsi:type="dcterms:W3CDTF">2008-02-13T15:22:17Z</dcterms:created>
  <dcterms:modified xsi:type="dcterms:W3CDTF">2020-11-08T21:02:37Z</dcterms:modified>
</cp:coreProperties>
</file>