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71C2C8-861F-40D6-8E9D-F3498C9F1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328A85C-41F2-4EB7-B2AD-8D44B1E707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6FD97E-D988-4A2D-884D-3EE0C6BF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8FF5AF-004A-4D34-9A7F-1E859FF68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0E3B97B-4538-4B5E-A0DE-C5D742CC7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47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0B44B0-ED07-40E0-A545-0A7B38A1D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D45A2BB-D01B-418A-A7AD-E056140AB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8ECA6F-ADEC-4CD5-8075-036178253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F09B69-CB9C-4E24-A67C-C8AE7C7C7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510712-78E3-45FB-9761-027BA8D53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3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E502922-13C8-4175-8B1A-2B0DB6A92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B8B1C0-607A-44AE-9A7A-3473C5485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6CBC6E-D1C8-4DFC-84FA-F5AD8B636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DF3427-E68A-40EE-9C56-75F31E3BA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92C730-7FE6-45B5-9912-46247BF6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42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193EF0-1DFB-42E5-AD6B-2083D73CD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6734AD0-BE96-4A54-8CC9-6B2F389AE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568766-C844-4387-B08B-F8CBFCA8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793103-5EFA-46E9-B615-963E60F6E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9ABA19-3817-4EE8-BDC4-8BEC0884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96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5149AA-B5FB-4E55-997A-5600D92B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1B7EFA7-63D9-4A1A-BCEC-9DA8C17B7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30D442-81DB-4FCF-B2C2-AFB6DF3B5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D492BE-CBF8-49F3-8023-45F42DC4A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0F3381C-9928-45D5-A16F-DA75ABF1F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73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A9D171-0113-4A79-BCEC-E0A26328D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2BDECC7-A8F7-4BA0-B849-7C0B7FD62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469B02F-F27E-4F19-B57C-EAE7D1BB3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E01F604-1E12-4354-AA16-3F6CF4199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36F9E68-3DB0-4226-926B-0B5F0D25A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77370AB-E2F2-4299-B870-87F1A0A9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217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504095-416D-4E6D-87B7-FCD2ECDE8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204D679-5FC6-47F6-AB75-E553BED6E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A6BC9D0-CEF0-4C98-8D26-991E41841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1F378CB-8EA5-47AD-ACD9-4A2266857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FB208DE-E0BA-4747-81F0-7C03965E4B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53D0FB7-26D5-448D-9120-E0704BCDD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0A20CAD-3FFD-4E8B-8BD3-9005912DB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FA44D1-0C55-4384-9C8A-6E2A1D79A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70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BCC4A4-CEE8-45E8-894D-FD29C0E8C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A4BBA54-55E2-426E-BDD7-39CC8A5F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F6BB858-4DA8-4455-8DE6-059ABF07A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8D8A88C-F6B6-4FEE-BECE-40746151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45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3777981-E30D-4544-8533-DBE334CC7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9267C45-E748-4F69-AA7A-6621FD822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E641FD-008F-4BB8-95AD-5B44685E2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28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FF0F11-18BD-48D1-9CDD-61F07E60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85B9F9-B1C2-4097-A3F5-24F473B04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A19EDEEB-057B-49DA-A58E-24CBDA4CD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2CD9C32-31CF-44D0-85FB-29D3163A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931234-E8DC-4BE8-AD00-5F7D79139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3DDEEE5-04D3-4C0A-903A-56E7EBB63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60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2B6EB4-7A04-4D66-90B5-648A28E0A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0BBE77B-1FAD-4051-B639-4C42B7B86A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0DB7E79-823C-4E4C-9536-B18FF6EB2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66FCB0-8169-4891-9844-4E68607CD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330EFFD-E00B-4942-B867-C8101CA1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7C2314-90CD-4A88-9701-F50E0F9AF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88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828893A-D3A4-4A09-A9D8-DDFF4F107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21087D7-6CB6-4C0B-86AC-408B0EBF4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8A32AD-12FB-4213-BA16-F2AAE3F5E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BF0B1-AA8B-4A27-B6E7-A29749A5179F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78138F-906D-4AC8-A043-ABC053C46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000F5C-62AB-4664-AA34-B0384504C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56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06C252-3DE5-4815-92D2-FE9E251472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Asertivní pravidla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92AD437-6671-4296-838A-B78D84B83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6. 10., 2AZZ</a:t>
            </a:r>
          </a:p>
        </p:txBody>
      </p:sp>
    </p:spTree>
    <p:extLst>
      <p:ext uri="{BB962C8B-B14F-4D97-AF65-F5344CB8AC3E}">
        <p14:creationId xmlns:p14="http://schemas.microsoft.com/office/powerpoint/2010/main" val="3556853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dělat nelogická rozhodnutí</a:t>
            </a:r>
          </a:p>
        </p:txBody>
      </p:sp>
    </p:spTree>
    <p:extLst>
      <p:ext uri="{BB962C8B-B14F-4D97-AF65-F5344CB8AC3E}">
        <p14:creationId xmlns:p14="http://schemas.microsoft.com/office/powerpoint/2010/main" val="3453812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říci: „ Já Ti nerozumím.“</a:t>
            </a:r>
          </a:p>
        </p:txBody>
      </p:sp>
    </p:spTree>
    <p:extLst>
      <p:ext uri="{BB962C8B-B14F-4D97-AF65-F5344CB8AC3E}">
        <p14:creationId xmlns:p14="http://schemas.microsoft.com/office/powerpoint/2010/main" val="1783794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říci: „ Je mi to jedno.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324653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F81E1-5C5A-4C17-A245-C3561F6B7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Asertivní techniky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B1F541-913F-49F6-B173-BDC5987B8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257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71EF79-5575-46F4-A32E-C44917821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1) Pokažená gramofonová deska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904C032-70A2-42F1-B2B8-0A3D39E05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technika, která vás klidným opakováním toho, co chcete, učí vytrvalosti v prosazování svého, bez nutnosti připravených argumentů nebo pocitu zlosti. Umožňuje ignorovat manipulativní a argumentativní léčky a trvat při tom na svém.</a:t>
            </a:r>
          </a:p>
          <a:p>
            <a:r>
              <a:rPr lang="cs-CZ" dirty="0"/>
              <a:t>domáháme se svých práv, prosazení svého opakováním svých požadavků-žádost o nárok</a:t>
            </a:r>
          </a:p>
          <a:p>
            <a:r>
              <a:rPr lang="cs-CZ" dirty="0"/>
              <a:t>je třeba vytrvalosti a důslednosti, nárok zopakuji 3x-4x, potom sdělíme, že jde o nárokovou situaci a sdělíme následek nesplnění nároku</a:t>
            </a:r>
          </a:p>
          <a:p>
            <a:r>
              <a:rPr lang="cs-CZ" dirty="0"/>
              <a:t>nenechat diskusi odvést jinam, na citové vydírání nebo agresi protistrany nereaguji-lze použít u manipulace</a:t>
            </a:r>
          </a:p>
        </p:txBody>
      </p:sp>
    </p:spTree>
    <p:extLst>
      <p:ext uri="{BB962C8B-B14F-4D97-AF65-F5344CB8AC3E}">
        <p14:creationId xmlns:p14="http://schemas.microsoft.com/office/powerpoint/2010/main" val="673042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AE3193-0479-4EA4-BB50-5170A1C3D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2) Otevřené dveře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FF2C8D-B16E-4E2F-85BB-79A8052D2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Používá se u manipulativní kritiky. Svému kritikovi klidně přiznáme, že vtom, co říká, muže být něco pravdy. Dovoluje nám zůstat přitom konečným soudcem sebe samého i toho, co děláme. Umožňuje nám přijímat kritiku klidně, bez úzkosti či obrany a zároveň neposkytuje kritikovi žádné posílení.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Např.: „Ty ale vypadáš...“, „Je pravda, že nemám na sobě nejnovější model, ale cítím se vněm dobře...</a:t>
            </a:r>
          </a:p>
        </p:txBody>
      </p:sp>
    </p:spTree>
    <p:extLst>
      <p:ext uri="{BB962C8B-B14F-4D97-AF65-F5344CB8AC3E}">
        <p14:creationId xmlns:p14="http://schemas.microsoft.com/office/powerpoint/2010/main" val="1023809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F33844-3D3F-4084-90B8-08F4BAF0F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3)</a:t>
            </a:r>
            <a:r>
              <a:rPr lang="cs-CZ" dirty="0" err="1"/>
              <a:t>Sebeotevření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F189FB-3D02-4907-B84B-5450EB140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 usnadňující sociální komunikaci a redukující manipulaci.-vypovídáme o svých pocitech, vhodné použít při žádosti o laskavost, přesvědčivý a přitom neagresivní postup. Když děláš X v situaci Y, cítím se Z.</a:t>
            </a:r>
          </a:p>
          <a:p>
            <a:endParaRPr lang="cs-CZ" dirty="0"/>
          </a:p>
          <a:p>
            <a:r>
              <a:rPr lang="cs-CZ" dirty="0"/>
              <a:t>Např. „Prosím tě mami nekuř. Když máš astma a kouříš, tak mám o tebe strach.“</a:t>
            </a:r>
          </a:p>
        </p:txBody>
      </p:sp>
    </p:spTree>
    <p:extLst>
      <p:ext uri="{BB962C8B-B14F-4D97-AF65-F5344CB8AC3E}">
        <p14:creationId xmlns:p14="http://schemas.microsoft.com/office/powerpoint/2010/main" val="3551569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A98923-16B0-4672-9E99-EE253F89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4) Volné informace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FC5135-2A69-4B7C-8042-1132F9DAD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Podávám o sobě volné informace. Technika nás učí hovořit o sobě bez přehnané plachosti a stydlivosti. </a:t>
            </a:r>
          </a:p>
          <a:p>
            <a:endParaRPr lang="cs-CZ" dirty="0"/>
          </a:p>
          <a:p>
            <a:r>
              <a:rPr lang="cs-CZ" dirty="0"/>
              <a:t>Např. Mluvit o tom, co děláme rádi a neradi, jaké máme zájmy, co nás těší, co a jak plánujeme a třeba i odkud pocházíme, kde a proč bydlíme...Technika snižuje plachost při zahajování rozhovoru a usnadňuje jej oběma stranám</a:t>
            </a:r>
          </a:p>
        </p:txBody>
      </p:sp>
    </p:spTree>
    <p:extLst>
      <p:ext uri="{BB962C8B-B14F-4D97-AF65-F5344CB8AC3E}">
        <p14:creationId xmlns:p14="http://schemas.microsoft.com/office/powerpoint/2010/main" val="1110751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C96D1D-5F6F-4521-BEAF-F3A4662B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5) Negativní aserce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36BF79-D720-4835-BA64-50B6FF42A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Technika, která nás učí přijímat chyby a omyly (aniž bychom se museli omlouvat) tak, že jednoznačně souhlasíme s kritikou našich skutečně negativních kvalit, ať je již konstruktivní nebo agresivní. </a:t>
            </a:r>
          </a:p>
          <a:p>
            <a:r>
              <a:rPr lang="cs-CZ" dirty="0"/>
              <a:t>Umožňuje posouzení vlastního chování bez obrany, úzkosti či popírání chyby, přičemž zároveň redukuje zlost a agresivitu kritika.</a:t>
            </a:r>
          </a:p>
          <a:p>
            <a:endParaRPr lang="cs-CZ" dirty="0"/>
          </a:p>
          <a:p>
            <a:r>
              <a:rPr lang="cs-CZ" dirty="0"/>
              <a:t>Příklad: „Máš pravdu, nemusel jsem to udělat takhle. Mohu to zkusit dělat jiným způsobem.“ „Je to moje chyba, příště to zkusím jinak. “Uvědomuji si, že jsem to zvoral.“</a:t>
            </a:r>
          </a:p>
          <a:p>
            <a:r>
              <a:rPr lang="cs-CZ" dirty="0"/>
              <a:t>„Taky se mi nelíbí, jak jsem to udělal.“„Byla to ode mne hloupost, ani mně se to takhle nelíbí.“</a:t>
            </a:r>
          </a:p>
        </p:txBody>
      </p:sp>
    </p:spTree>
    <p:extLst>
      <p:ext uri="{BB962C8B-B14F-4D97-AF65-F5344CB8AC3E}">
        <p14:creationId xmlns:p14="http://schemas.microsoft.com/office/powerpoint/2010/main" val="1559404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D9CBE-9031-4DB5-A1AB-2059D49D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6) Negativní dotazován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02E20D-AE5E-475C-A921-2BDEA2007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Technika, která vede k aktivní podpoře kritiky, s cílem použít získané informace (jsou-li konstruktivní) nebo je vyčerpat (jsou-li manipulativní). Kritik je přitom veden k větší asertivitě a menší závislosti na manipulativních manévrech. Používáme zde podněcujících otázek typu:</a:t>
            </a:r>
            <a:endParaRPr lang="cs-CZ" dirty="0">
              <a:effectLst/>
            </a:endParaRPr>
          </a:p>
          <a:p>
            <a:endParaRPr lang="cs-CZ" dirty="0"/>
          </a:p>
          <a:p>
            <a:r>
              <a:rPr lang="cs-CZ" dirty="0"/>
              <a:t>„Co bych mohl dělat jinak?“„Myslíš, že to je vše, co by se tomu dalo vytknout?“</a:t>
            </a:r>
          </a:p>
          <a:p>
            <a:pPr marL="0" indent="0">
              <a:buNone/>
            </a:pPr>
            <a:r>
              <a:rPr lang="cs-CZ" dirty="0"/>
              <a:t>„To je všechno, co se ti na tom nelíbí?</a:t>
            </a:r>
          </a:p>
        </p:txBody>
      </p:sp>
    </p:spTree>
    <p:extLst>
      <p:ext uri="{BB962C8B-B14F-4D97-AF65-F5344CB8AC3E}">
        <p14:creationId xmlns:p14="http://schemas.microsoft.com/office/powerpoint/2010/main" val="183653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8DBACA-9A30-4172-924D-670F327EF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07CED3-685C-4290-8927-D13F94883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600" dirty="0"/>
              <a:t>Asertivita je komunikační styl, při kterém je uplatňováno přímé a upřímné vyjadřování vlastních názorů, negativních i pozitivních emocí, aniž by byla porušována práva ostatních lidí a naše vlastní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02891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41B93B-FA70-489C-92C1-6B9852C7C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7) Selektivní ignorování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5F70FD0-2114-404D-B8DE-8A3EDA9C5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Technika, která nám umožňuje vyrovnávat se s kritikou. Přitom na kritiku manipulativní, nevěcnou či příliš obecnou nereagujeme. Dáme však jasně najevo, že jsme slyšeli </a:t>
            </a:r>
          </a:p>
          <a:p>
            <a:r>
              <a:rPr lang="cs-CZ" dirty="0"/>
              <a:t>Např. „Myslím, že ti rozumím...“), k jádru věci se však nevyjadřujeme. Pokud kritik pokračuje konkrétně a nemanipulativně, hned navážeme věcnou komunikací. Technika nám umožňuje vyhnout se zkratkovitým „alergickým“ reakcím, zvláště na často opakované a obecné kritiky, přičemž vede i kritizujícího k větší asertivitě.</a:t>
            </a:r>
          </a:p>
        </p:txBody>
      </p:sp>
    </p:spTree>
    <p:extLst>
      <p:ext uri="{BB962C8B-B14F-4D97-AF65-F5344CB8AC3E}">
        <p14:creationId xmlns:p14="http://schemas.microsoft.com/office/powerpoint/2010/main" val="2238477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samostatně posuzovat své vlastní chování, myšlenky a emoce a být za ně a jejich důsledky odpovědný</a:t>
            </a:r>
          </a:p>
        </p:txBody>
      </p:sp>
    </p:spTree>
    <p:extLst>
      <p:ext uri="{BB962C8B-B14F-4D97-AF65-F5344CB8AC3E}">
        <p14:creationId xmlns:p14="http://schemas.microsoft.com/office/powerpoint/2010/main" val="4073609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nenabízet žádné výmluvy a omluvy ospravedlňující moje názory a postoje, rozhodnutí a chování</a:t>
            </a:r>
          </a:p>
        </p:txBody>
      </p:sp>
    </p:spTree>
    <p:extLst>
      <p:ext uri="{BB962C8B-B14F-4D97-AF65-F5344CB8AC3E}">
        <p14:creationId xmlns:p14="http://schemas.microsoft.com/office/powerpoint/2010/main" val="3022725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sám posoudit, na kolik jsem zodpovědný za problémy druhých lidí</a:t>
            </a:r>
          </a:p>
        </p:txBody>
      </p:sp>
    </p:spTree>
    <p:extLst>
      <p:ext uri="{BB962C8B-B14F-4D97-AF65-F5344CB8AC3E}">
        <p14:creationId xmlns:p14="http://schemas.microsoft.com/office/powerpoint/2010/main" val="41609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změnit svůj názor</a:t>
            </a:r>
          </a:p>
        </p:txBody>
      </p:sp>
    </p:spTree>
    <p:extLst>
      <p:ext uri="{BB962C8B-B14F-4D97-AF65-F5344CB8AC3E}">
        <p14:creationId xmlns:p14="http://schemas.microsoft.com/office/powerpoint/2010/main" val="162262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dělat chyby a být za ně zodpovědný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12670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říci „ já nevím“</a:t>
            </a:r>
          </a:p>
        </p:txBody>
      </p:sp>
    </p:spTree>
    <p:extLst>
      <p:ext uri="{BB962C8B-B14F-4D97-AF65-F5344CB8AC3E}">
        <p14:creationId xmlns:p14="http://schemas.microsoft.com/office/powerpoint/2010/main" val="1818153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být nezávislý na dobré vůli a pochvale ostatních</a:t>
            </a:r>
          </a:p>
        </p:txBody>
      </p:sp>
    </p:spTree>
    <p:extLst>
      <p:ext uri="{BB962C8B-B14F-4D97-AF65-F5344CB8AC3E}">
        <p14:creationId xmlns:p14="http://schemas.microsoft.com/office/powerpoint/2010/main" val="40095121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738</Words>
  <Application>Microsoft Office PowerPoint</Application>
  <PresentationFormat>Širokoúhlá obrazovka</PresentationFormat>
  <Paragraphs>56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Motiv Office</vt:lpstr>
      <vt:lpstr>Asertivní pravidla</vt:lpstr>
      <vt:lpstr>Prezentace aplikace PowerPoint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Asertivní techniky</vt:lpstr>
      <vt:lpstr>1) Pokažená gramofonová deska</vt:lpstr>
      <vt:lpstr>2) Otevřené dveře</vt:lpstr>
      <vt:lpstr>3)Sebeotevření</vt:lpstr>
      <vt:lpstr>4) Volné informace</vt:lpstr>
      <vt:lpstr>5) Negativní aserce</vt:lpstr>
      <vt:lpstr>6) Negativní dotazován</vt:lpstr>
      <vt:lpstr>7) Selektivní ignorování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Asertivní pravidla</dc:title>
  <dc:creator>Pekara, Jaroslav</dc:creator>
  <cp:lastModifiedBy>Pekara, Jaroslav</cp:lastModifiedBy>
  <cp:revision>3</cp:revision>
  <dcterms:created xsi:type="dcterms:W3CDTF">2020-10-04T18:45:19Z</dcterms:created>
  <dcterms:modified xsi:type="dcterms:W3CDTF">2020-10-04T18:47:35Z</dcterms:modified>
</cp:coreProperties>
</file>