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AA760-E467-42B6-A591-2C791B33B691}" type="doc">
      <dgm:prSet loTypeId="urn:microsoft.com/office/officeart/2005/8/layout/hierarchy5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C8C86738-FB39-418B-BCC8-2F274550C699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Vědy</a:t>
          </a:r>
        </a:p>
      </dgm:t>
    </dgm:pt>
    <dgm:pt modelId="{7AE6D9C1-E193-45DB-86C0-6A2B3D286546}" type="parTrans" cxnId="{65DC89F9-6DCB-4C3C-95AC-CE1F5E0CCB83}">
      <dgm:prSet/>
      <dgm:spPr/>
      <dgm:t>
        <a:bodyPr/>
        <a:lstStyle/>
        <a:p>
          <a:endParaRPr lang="cs-CZ"/>
        </a:p>
      </dgm:t>
    </dgm:pt>
    <dgm:pt modelId="{5492759B-9EA3-406C-9FFC-599A24F93483}" type="sibTrans" cxnId="{65DC89F9-6DCB-4C3C-95AC-CE1F5E0CCB83}">
      <dgm:prSet/>
      <dgm:spPr/>
      <dgm:t>
        <a:bodyPr/>
        <a:lstStyle/>
        <a:p>
          <a:endParaRPr lang="cs-CZ"/>
        </a:p>
      </dgm:t>
    </dgm:pt>
    <dgm:pt modelId="{004143D3-6F1F-404F-B8EB-E1579F6BDB3E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Empirické</a:t>
          </a:r>
        </a:p>
      </dgm:t>
    </dgm:pt>
    <dgm:pt modelId="{0C6644A0-D7D9-47AD-8FA8-A554824F7422}" type="parTrans" cxnId="{D2CCFB93-9C35-4E80-AB54-D9470A9D9533}">
      <dgm:prSet/>
      <dgm:spPr/>
      <dgm:t>
        <a:bodyPr/>
        <a:lstStyle/>
        <a:p>
          <a:endParaRPr lang="cs-CZ"/>
        </a:p>
      </dgm:t>
    </dgm:pt>
    <dgm:pt modelId="{D6D833A8-ABC9-430D-97D1-CC3077A2F1DC}" type="sibTrans" cxnId="{D2CCFB93-9C35-4E80-AB54-D9470A9D9533}">
      <dgm:prSet/>
      <dgm:spPr/>
      <dgm:t>
        <a:bodyPr/>
        <a:lstStyle/>
        <a:p>
          <a:endParaRPr lang="cs-CZ"/>
        </a:p>
      </dgm:t>
    </dgm:pt>
    <dgm:pt modelId="{DDD8E89F-29D0-4200-97B0-C15ED1A5F8E4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přírodní</a:t>
          </a:r>
        </a:p>
      </dgm:t>
    </dgm:pt>
    <dgm:pt modelId="{0AA0B687-F58D-4B84-9433-DE70D346129F}" type="parTrans" cxnId="{28EDF0F0-06B8-44F6-BD22-2BA058B86591}">
      <dgm:prSet/>
      <dgm:spPr/>
      <dgm:t>
        <a:bodyPr/>
        <a:lstStyle/>
        <a:p>
          <a:endParaRPr lang="cs-CZ"/>
        </a:p>
      </dgm:t>
    </dgm:pt>
    <dgm:pt modelId="{D6329218-CA19-4809-A25D-C68BE34AFA2E}" type="sibTrans" cxnId="{28EDF0F0-06B8-44F6-BD22-2BA058B86591}">
      <dgm:prSet/>
      <dgm:spPr/>
      <dgm:t>
        <a:bodyPr/>
        <a:lstStyle/>
        <a:p>
          <a:endParaRPr lang="cs-CZ"/>
        </a:p>
      </dgm:t>
    </dgm:pt>
    <dgm:pt modelId="{FE34A5A4-0AE6-47BC-9F7F-D22C095A588C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společenské</a:t>
          </a:r>
        </a:p>
      </dgm:t>
    </dgm:pt>
    <dgm:pt modelId="{D4D875BD-B3A2-419F-99C7-62FAD6D3DE37}" type="parTrans" cxnId="{8C51C0E1-2DF2-4021-850F-21FEA4554442}">
      <dgm:prSet/>
      <dgm:spPr/>
      <dgm:t>
        <a:bodyPr/>
        <a:lstStyle/>
        <a:p>
          <a:endParaRPr lang="cs-CZ"/>
        </a:p>
      </dgm:t>
    </dgm:pt>
    <dgm:pt modelId="{F7DB03CB-8A95-4731-BB88-D3D1B6042BF2}" type="sibTrans" cxnId="{8C51C0E1-2DF2-4021-850F-21FEA4554442}">
      <dgm:prSet/>
      <dgm:spPr/>
      <dgm:t>
        <a:bodyPr/>
        <a:lstStyle/>
        <a:p>
          <a:endParaRPr lang="cs-CZ"/>
        </a:p>
      </dgm:t>
    </dgm:pt>
    <dgm:pt modelId="{8199D4F5-CE5E-4760-99E5-8F6D797D551D}">
      <dgm:prSet phldrT="[Text]"/>
      <dgm:spPr/>
      <dgm:t>
        <a:bodyPr/>
        <a:lstStyle/>
        <a:p>
          <a:r>
            <a:rPr lang="cs-CZ" dirty="0"/>
            <a:t>Normativní </a:t>
          </a:r>
        </a:p>
      </dgm:t>
    </dgm:pt>
    <dgm:pt modelId="{3487515E-4C0C-4F7D-9300-93FDB6C7E30E}" type="parTrans" cxnId="{5C307037-A6A0-4F6A-89B6-C7B39DD4FCDB}">
      <dgm:prSet/>
      <dgm:spPr/>
      <dgm:t>
        <a:bodyPr/>
        <a:lstStyle/>
        <a:p>
          <a:endParaRPr lang="cs-CZ"/>
        </a:p>
      </dgm:t>
    </dgm:pt>
    <dgm:pt modelId="{F2C5BE62-F1E4-475D-9C64-1CC8EDE59869}" type="sibTrans" cxnId="{5C307037-A6A0-4F6A-89B6-C7B39DD4FCDB}">
      <dgm:prSet/>
      <dgm:spPr/>
      <dgm:t>
        <a:bodyPr/>
        <a:lstStyle/>
        <a:p>
          <a:endParaRPr lang="cs-CZ"/>
        </a:p>
      </dgm:t>
    </dgm:pt>
    <dgm:pt modelId="{5AE97034-2148-4B0D-8306-1BACBDCB3F34}">
      <dgm:prSet phldrT="[Text]"/>
      <dgm:spPr/>
      <dgm:t>
        <a:bodyPr/>
        <a:lstStyle/>
        <a:p>
          <a:endParaRPr lang="cs-CZ" dirty="0"/>
        </a:p>
      </dgm:t>
    </dgm:pt>
    <dgm:pt modelId="{A8FB12E4-C762-44A2-9AAC-BF5923FCB9F6}" type="parTrans" cxnId="{512EB2D6-C21A-4401-A6DD-F1A5D50E4F0A}">
      <dgm:prSet/>
      <dgm:spPr/>
      <dgm:t>
        <a:bodyPr/>
        <a:lstStyle/>
        <a:p>
          <a:endParaRPr lang="cs-CZ"/>
        </a:p>
      </dgm:t>
    </dgm:pt>
    <dgm:pt modelId="{EFFCAD11-17E3-4C7E-99EB-1C68ECDE3C1A}" type="sibTrans" cxnId="{512EB2D6-C21A-4401-A6DD-F1A5D50E4F0A}">
      <dgm:prSet/>
      <dgm:spPr/>
      <dgm:t>
        <a:bodyPr/>
        <a:lstStyle/>
        <a:p>
          <a:endParaRPr lang="cs-CZ"/>
        </a:p>
      </dgm:t>
    </dgm:pt>
    <dgm:pt modelId="{415A53BB-EDCF-4071-828C-297985F929DB}">
      <dgm:prSet phldrT="[Text]"/>
      <dgm:spPr/>
      <dgm:t>
        <a:bodyPr/>
        <a:lstStyle/>
        <a:p>
          <a:r>
            <a:rPr lang="cs-CZ" dirty="0"/>
            <a:t>Formální</a:t>
          </a:r>
        </a:p>
      </dgm:t>
    </dgm:pt>
    <dgm:pt modelId="{3DAD4F0F-A0F3-4F55-B885-86A23A982340}" type="parTrans" cxnId="{F8B5416D-FBC9-4ECA-85C1-B51AE68106D6}">
      <dgm:prSet/>
      <dgm:spPr/>
      <dgm:t>
        <a:bodyPr/>
        <a:lstStyle/>
        <a:p>
          <a:endParaRPr lang="cs-CZ"/>
        </a:p>
      </dgm:t>
    </dgm:pt>
    <dgm:pt modelId="{64F9491D-E6BC-4AF8-87F5-358380D37A20}" type="sibTrans" cxnId="{F8B5416D-FBC9-4ECA-85C1-B51AE68106D6}">
      <dgm:prSet/>
      <dgm:spPr/>
      <dgm:t>
        <a:bodyPr/>
        <a:lstStyle/>
        <a:p>
          <a:endParaRPr lang="cs-CZ"/>
        </a:p>
      </dgm:t>
    </dgm:pt>
    <dgm:pt modelId="{6F7F8313-95B5-4D16-A1A9-10B2B41CB008}" type="pres">
      <dgm:prSet presAssocID="{1ACAA760-E467-42B6-A591-2C791B33B69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793E8E1-2937-456B-B207-17D27C1A6F45}" type="pres">
      <dgm:prSet presAssocID="{1ACAA760-E467-42B6-A591-2C791B33B691}" presName="hierFlow" presStyleCnt="0"/>
      <dgm:spPr/>
    </dgm:pt>
    <dgm:pt modelId="{D07ACF7C-3E85-454E-8001-A3AE544C0340}" type="pres">
      <dgm:prSet presAssocID="{1ACAA760-E467-42B6-A591-2C791B33B691}" presName="firstBuf" presStyleCnt="0"/>
      <dgm:spPr/>
    </dgm:pt>
    <dgm:pt modelId="{637B9B1F-FEFB-48BF-9636-17B3876540EF}" type="pres">
      <dgm:prSet presAssocID="{1ACAA760-E467-42B6-A591-2C791B33B69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5DF17F6-D7E4-43F8-B3A7-6164CA15992D}" type="pres">
      <dgm:prSet presAssocID="{C8C86738-FB39-418B-BCC8-2F274550C699}" presName="Name17" presStyleCnt="0"/>
      <dgm:spPr/>
    </dgm:pt>
    <dgm:pt modelId="{EBD392FF-FEB2-482C-A75D-C4278AE056B0}" type="pres">
      <dgm:prSet presAssocID="{C8C86738-FB39-418B-BCC8-2F274550C69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BE3F580-7E08-4016-BC50-3B359276612A}" type="pres">
      <dgm:prSet presAssocID="{C8C86738-FB39-418B-BCC8-2F274550C699}" presName="hierChild2" presStyleCnt="0"/>
      <dgm:spPr/>
    </dgm:pt>
    <dgm:pt modelId="{D8521880-01DC-4707-B64C-F3B023A3212F}" type="pres">
      <dgm:prSet presAssocID="{0C6644A0-D7D9-47AD-8FA8-A554824F7422}" presName="Name25" presStyleLbl="parChTrans1D2" presStyleIdx="0" presStyleCnt="3"/>
      <dgm:spPr/>
      <dgm:t>
        <a:bodyPr/>
        <a:lstStyle/>
        <a:p>
          <a:endParaRPr lang="cs-CZ"/>
        </a:p>
      </dgm:t>
    </dgm:pt>
    <dgm:pt modelId="{2F9F5120-D9C7-4AB3-BA14-DEDA85C38E52}" type="pres">
      <dgm:prSet presAssocID="{0C6644A0-D7D9-47AD-8FA8-A554824F7422}" presName="connTx" presStyleLbl="parChTrans1D2" presStyleIdx="0" presStyleCnt="3"/>
      <dgm:spPr/>
      <dgm:t>
        <a:bodyPr/>
        <a:lstStyle/>
        <a:p>
          <a:endParaRPr lang="cs-CZ"/>
        </a:p>
      </dgm:t>
    </dgm:pt>
    <dgm:pt modelId="{149C9339-6839-4C2C-8005-62A71A6F1329}" type="pres">
      <dgm:prSet presAssocID="{004143D3-6F1F-404F-B8EB-E1579F6BDB3E}" presName="Name30" presStyleCnt="0"/>
      <dgm:spPr/>
    </dgm:pt>
    <dgm:pt modelId="{E7F9BA58-B85C-459B-9300-FF67F5E70820}" type="pres">
      <dgm:prSet presAssocID="{004143D3-6F1F-404F-B8EB-E1579F6BDB3E}" presName="level2Shape" presStyleLbl="node2" presStyleIdx="0" presStyleCnt="3" custLinFactY="-93793" custLinFactNeighborX="-1426" custLinFactNeighborY="-100000"/>
      <dgm:spPr/>
      <dgm:t>
        <a:bodyPr/>
        <a:lstStyle/>
        <a:p>
          <a:endParaRPr lang="cs-CZ"/>
        </a:p>
      </dgm:t>
    </dgm:pt>
    <dgm:pt modelId="{D2302D41-D868-4B00-ABE2-302C0D5A4096}" type="pres">
      <dgm:prSet presAssocID="{004143D3-6F1F-404F-B8EB-E1579F6BDB3E}" presName="hierChild3" presStyleCnt="0"/>
      <dgm:spPr/>
    </dgm:pt>
    <dgm:pt modelId="{C0A355D0-FBB3-4943-8B06-2AB7D0EFEA4D}" type="pres">
      <dgm:prSet presAssocID="{0AA0B687-F58D-4B84-9433-DE70D346129F}" presName="Name25" presStyleLbl="parChTrans1D3" presStyleIdx="0" presStyleCnt="2"/>
      <dgm:spPr/>
      <dgm:t>
        <a:bodyPr/>
        <a:lstStyle/>
        <a:p>
          <a:endParaRPr lang="cs-CZ"/>
        </a:p>
      </dgm:t>
    </dgm:pt>
    <dgm:pt modelId="{1FD6663E-E66C-4D40-9A0C-B473A6A0C971}" type="pres">
      <dgm:prSet presAssocID="{0AA0B687-F58D-4B84-9433-DE70D346129F}" presName="connTx" presStyleLbl="parChTrans1D3" presStyleIdx="0" presStyleCnt="2"/>
      <dgm:spPr/>
      <dgm:t>
        <a:bodyPr/>
        <a:lstStyle/>
        <a:p>
          <a:endParaRPr lang="cs-CZ"/>
        </a:p>
      </dgm:t>
    </dgm:pt>
    <dgm:pt modelId="{A251A7F5-5523-4E98-81E6-0BDA8DE1C206}" type="pres">
      <dgm:prSet presAssocID="{DDD8E89F-29D0-4200-97B0-C15ED1A5F8E4}" presName="Name30" presStyleCnt="0"/>
      <dgm:spPr/>
    </dgm:pt>
    <dgm:pt modelId="{D129A427-73CD-4127-B680-48EE8B62274C}" type="pres">
      <dgm:prSet presAssocID="{DDD8E89F-29D0-4200-97B0-C15ED1A5F8E4}" presName="level2Shape" presStyleLbl="node3" presStyleIdx="0" presStyleCnt="2" custLinFactY="-70578" custLinFactNeighborX="-5004" custLinFactNeighborY="-100000"/>
      <dgm:spPr/>
      <dgm:t>
        <a:bodyPr/>
        <a:lstStyle/>
        <a:p>
          <a:endParaRPr lang="cs-CZ"/>
        </a:p>
      </dgm:t>
    </dgm:pt>
    <dgm:pt modelId="{0CC3200D-92D1-4393-AE15-CB15B7B733DE}" type="pres">
      <dgm:prSet presAssocID="{DDD8E89F-29D0-4200-97B0-C15ED1A5F8E4}" presName="hierChild3" presStyleCnt="0"/>
      <dgm:spPr/>
    </dgm:pt>
    <dgm:pt modelId="{C25BE9A9-684B-47D5-AA37-CA63CFF76A50}" type="pres">
      <dgm:prSet presAssocID="{D4D875BD-B3A2-419F-99C7-62FAD6D3DE37}" presName="Name25" presStyleLbl="parChTrans1D3" presStyleIdx="1" presStyleCnt="2"/>
      <dgm:spPr/>
      <dgm:t>
        <a:bodyPr/>
        <a:lstStyle/>
        <a:p>
          <a:endParaRPr lang="cs-CZ"/>
        </a:p>
      </dgm:t>
    </dgm:pt>
    <dgm:pt modelId="{09CE9907-D9E7-4AA4-85A1-3E5904DCD293}" type="pres">
      <dgm:prSet presAssocID="{D4D875BD-B3A2-419F-99C7-62FAD6D3DE37}" presName="connTx" presStyleLbl="parChTrans1D3" presStyleIdx="1" presStyleCnt="2"/>
      <dgm:spPr/>
      <dgm:t>
        <a:bodyPr/>
        <a:lstStyle/>
        <a:p>
          <a:endParaRPr lang="cs-CZ"/>
        </a:p>
      </dgm:t>
    </dgm:pt>
    <dgm:pt modelId="{428E6ED4-5113-4697-927D-07B24F2F2993}" type="pres">
      <dgm:prSet presAssocID="{FE34A5A4-0AE6-47BC-9F7F-D22C095A588C}" presName="Name30" presStyleCnt="0"/>
      <dgm:spPr/>
    </dgm:pt>
    <dgm:pt modelId="{DBFAF5AC-A026-4717-990A-CF8E59401707}" type="pres">
      <dgm:prSet presAssocID="{FE34A5A4-0AE6-47BC-9F7F-D22C095A588C}" presName="level2Shape" presStyleLbl="node3" presStyleIdx="1" presStyleCnt="2" custLinFactY="-57012" custLinFactNeighborX="-5004" custLinFactNeighborY="-100000"/>
      <dgm:spPr/>
      <dgm:t>
        <a:bodyPr/>
        <a:lstStyle/>
        <a:p>
          <a:endParaRPr lang="cs-CZ"/>
        </a:p>
      </dgm:t>
    </dgm:pt>
    <dgm:pt modelId="{96A3455B-44A5-45DE-97F4-38026D125FCE}" type="pres">
      <dgm:prSet presAssocID="{FE34A5A4-0AE6-47BC-9F7F-D22C095A588C}" presName="hierChild3" presStyleCnt="0"/>
      <dgm:spPr/>
    </dgm:pt>
    <dgm:pt modelId="{CDE9E330-DFCF-4892-9D31-ECF50ACD8907}" type="pres">
      <dgm:prSet presAssocID="{3DAD4F0F-A0F3-4F55-B885-86A23A982340}" presName="Name25" presStyleLbl="parChTrans1D2" presStyleIdx="1" presStyleCnt="3"/>
      <dgm:spPr/>
      <dgm:t>
        <a:bodyPr/>
        <a:lstStyle/>
        <a:p>
          <a:endParaRPr lang="cs-CZ"/>
        </a:p>
      </dgm:t>
    </dgm:pt>
    <dgm:pt modelId="{9C3E4810-D5E8-423D-96CC-579FA6CF3A74}" type="pres">
      <dgm:prSet presAssocID="{3DAD4F0F-A0F3-4F55-B885-86A23A982340}" presName="connTx" presStyleLbl="parChTrans1D2" presStyleIdx="1" presStyleCnt="3"/>
      <dgm:spPr/>
      <dgm:t>
        <a:bodyPr/>
        <a:lstStyle/>
        <a:p>
          <a:endParaRPr lang="cs-CZ"/>
        </a:p>
      </dgm:t>
    </dgm:pt>
    <dgm:pt modelId="{9D42B2A6-AC79-477C-9F68-EA2326033235}" type="pres">
      <dgm:prSet presAssocID="{415A53BB-EDCF-4071-828C-297985F929DB}" presName="Name30" presStyleCnt="0"/>
      <dgm:spPr/>
    </dgm:pt>
    <dgm:pt modelId="{EEAF13A8-4C00-4576-B147-498F37AEE02B}" type="pres">
      <dgm:prSet presAssocID="{415A53BB-EDCF-4071-828C-297985F929DB}" presName="level2Shape" presStyleLbl="node2" presStyleIdx="1" presStyleCnt="3" custLinFactY="-3088" custLinFactNeighborX="2859" custLinFactNeighborY="-100000"/>
      <dgm:spPr/>
      <dgm:t>
        <a:bodyPr/>
        <a:lstStyle/>
        <a:p>
          <a:endParaRPr lang="cs-CZ"/>
        </a:p>
      </dgm:t>
    </dgm:pt>
    <dgm:pt modelId="{C8768E17-1056-474B-865C-FC827D3370EB}" type="pres">
      <dgm:prSet presAssocID="{415A53BB-EDCF-4071-828C-297985F929DB}" presName="hierChild3" presStyleCnt="0"/>
      <dgm:spPr/>
    </dgm:pt>
    <dgm:pt modelId="{67E26497-4570-40D5-A65C-6BA782467B49}" type="pres">
      <dgm:prSet presAssocID="{3487515E-4C0C-4F7D-9300-93FDB6C7E30E}" presName="Name25" presStyleLbl="parChTrans1D2" presStyleIdx="2" presStyleCnt="3"/>
      <dgm:spPr/>
      <dgm:t>
        <a:bodyPr/>
        <a:lstStyle/>
        <a:p>
          <a:endParaRPr lang="cs-CZ"/>
        </a:p>
      </dgm:t>
    </dgm:pt>
    <dgm:pt modelId="{27BCBEB1-24B3-4BA5-9AE3-B0BA2551335B}" type="pres">
      <dgm:prSet presAssocID="{3487515E-4C0C-4F7D-9300-93FDB6C7E30E}" presName="connTx" presStyleLbl="parChTrans1D2" presStyleIdx="2" presStyleCnt="3"/>
      <dgm:spPr/>
      <dgm:t>
        <a:bodyPr/>
        <a:lstStyle/>
        <a:p>
          <a:endParaRPr lang="cs-CZ"/>
        </a:p>
      </dgm:t>
    </dgm:pt>
    <dgm:pt modelId="{422437F1-C858-42FD-BBA4-4E9797372EC8}" type="pres">
      <dgm:prSet presAssocID="{8199D4F5-CE5E-4760-99E5-8F6D797D551D}" presName="Name30" presStyleCnt="0"/>
      <dgm:spPr/>
    </dgm:pt>
    <dgm:pt modelId="{07A004BC-5346-45A0-AFF4-9E914A23C993}" type="pres">
      <dgm:prSet presAssocID="{8199D4F5-CE5E-4760-99E5-8F6D797D551D}" presName="level2Shape" presStyleLbl="node2" presStyleIdx="2" presStyleCnt="3"/>
      <dgm:spPr/>
      <dgm:t>
        <a:bodyPr/>
        <a:lstStyle/>
        <a:p>
          <a:endParaRPr lang="cs-CZ"/>
        </a:p>
      </dgm:t>
    </dgm:pt>
    <dgm:pt modelId="{8B358344-5CF6-4CC4-9E1B-82DEA3962062}" type="pres">
      <dgm:prSet presAssocID="{8199D4F5-CE5E-4760-99E5-8F6D797D551D}" presName="hierChild3" presStyleCnt="0"/>
      <dgm:spPr/>
    </dgm:pt>
    <dgm:pt modelId="{139DAB1B-7A0F-48E3-9587-8994E0AE9B1A}" type="pres">
      <dgm:prSet presAssocID="{1ACAA760-E467-42B6-A591-2C791B33B691}" presName="bgShapesFlow" presStyleCnt="0"/>
      <dgm:spPr/>
    </dgm:pt>
    <dgm:pt modelId="{DB4D1AD6-25CF-418C-AC47-2F44FBEAA303}" type="pres">
      <dgm:prSet presAssocID="{5AE97034-2148-4B0D-8306-1BACBDCB3F34}" presName="rectComp" presStyleCnt="0"/>
      <dgm:spPr/>
    </dgm:pt>
    <dgm:pt modelId="{14B97961-C084-4B33-B60F-5DF916A428EF}" type="pres">
      <dgm:prSet presAssocID="{5AE97034-2148-4B0D-8306-1BACBDCB3F34}" presName="bgRect" presStyleLbl="bgShp" presStyleIdx="0" presStyleCnt="1"/>
      <dgm:spPr/>
      <dgm:t>
        <a:bodyPr/>
        <a:lstStyle/>
        <a:p>
          <a:endParaRPr lang="cs-CZ"/>
        </a:p>
      </dgm:t>
    </dgm:pt>
    <dgm:pt modelId="{F8A080B9-B7D6-464E-9AD7-E5C67A05128C}" type="pres">
      <dgm:prSet presAssocID="{5AE97034-2148-4B0D-8306-1BACBDCB3F34}" presName="bgRectTx" presStyleLbl="bgShp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C817020-F828-4251-891B-B0346B47A30F}" type="presOf" srcId="{3487515E-4C0C-4F7D-9300-93FDB6C7E30E}" destId="{67E26497-4570-40D5-A65C-6BA782467B49}" srcOrd="0" destOrd="0" presId="urn:microsoft.com/office/officeart/2005/8/layout/hierarchy5"/>
    <dgm:cxn modelId="{FCB831BD-0B3A-466E-B702-AE9EC01D71D9}" type="presOf" srcId="{0C6644A0-D7D9-47AD-8FA8-A554824F7422}" destId="{D8521880-01DC-4707-B64C-F3B023A3212F}" srcOrd="0" destOrd="0" presId="urn:microsoft.com/office/officeart/2005/8/layout/hierarchy5"/>
    <dgm:cxn modelId="{28EDF0F0-06B8-44F6-BD22-2BA058B86591}" srcId="{004143D3-6F1F-404F-B8EB-E1579F6BDB3E}" destId="{DDD8E89F-29D0-4200-97B0-C15ED1A5F8E4}" srcOrd="0" destOrd="0" parTransId="{0AA0B687-F58D-4B84-9433-DE70D346129F}" sibTransId="{D6329218-CA19-4809-A25D-C68BE34AFA2E}"/>
    <dgm:cxn modelId="{D395C11A-89AE-47BF-BE6A-7067763C7797}" type="presOf" srcId="{004143D3-6F1F-404F-B8EB-E1579F6BDB3E}" destId="{E7F9BA58-B85C-459B-9300-FF67F5E70820}" srcOrd="0" destOrd="0" presId="urn:microsoft.com/office/officeart/2005/8/layout/hierarchy5"/>
    <dgm:cxn modelId="{4E65C6F8-C3DD-4803-B0A8-CA6932F88A3B}" type="presOf" srcId="{3DAD4F0F-A0F3-4F55-B885-86A23A982340}" destId="{CDE9E330-DFCF-4892-9D31-ECF50ACD8907}" srcOrd="0" destOrd="0" presId="urn:microsoft.com/office/officeart/2005/8/layout/hierarchy5"/>
    <dgm:cxn modelId="{0F5EB233-A0DD-412A-AB4F-69DB85249E8B}" type="presOf" srcId="{1ACAA760-E467-42B6-A591-2C791B33B691}" destId="{6F7F8313-95B5-4D16-A1A9-10B2B41CB008}" srcOrd="0" destOrd="0" presId="urn:microsoft.com/office/officeart/2005/8/layout/hierarchy5"/>
    <dgm:cxn modelId="{C91F2DC4-6023-4981-8919-859D54E98A19}" type="presOf" srcId="{5AE97034-2148-4B0D-8306-1BACBDCB3F34}" destId="{14B97961-C084-4B33-B60F-5DF916A428EF}" srcOrd="0" destOrd="0" presId="urn:microsoft.com/office/officeart/2005/8/layout/hierarchy5"/>
    <dgm:cxn modelId="{0E39A4A0-A323-4A66-B29F-C96D69F1486E}" type="presOf" srcId="{C8C86738-FB39-418B-BCC8-2F274550C699}" destId="{EBD392FF-FEB2-482C-A75D-C4278AE056B0}" srcOrd="0" destOrd="0" presId="urn:microsoft.com/office/officeart/2005/8/layout/hierarchy5"/>
    <dgm:cxn modelId="{92ABA7B1-3275-4F2E-BF91-14369B297E18}" type="presOf" srcId="{3DAD4F0F-A0F3-4F55-B885-86A23A982340}" destId="{9C3E4810-D5E8-423D-96CC-579FA6CF3A74}" srcOrd="1" destOrd="0" presId="urn:microsoft.com/office/officeart/2005/8/layout/hierarchy5"/>
    <dgm:cxn modelId="{D2CCFB93-9C35-4E80-AB54-D9470A9D9533}" srcId="{C8C86738-FB39-418B-BCC8-2F274550C699}" destId="{004143D3-6F1F-404F-B8EB-E1579F6BDB3E}" srcOrd="0" destOrd="0" parTransId="{0C6644A0-D7D9-47AD-8FA8-A554824F7422}" sibTransId="{D6D833A8-ABC9-430D-97D1-CC3077A2F1DC}"/>
    <dgm:cxn modelId="{C15291F3-0B62-42B6-BAE7-D4A18B33EB98}" type="presOf" srcId="{0AA0B687-F58D-4B84-9433-DE70D346129F}" destId="{C0A355D0-FBB3-4943-8B06-2AB7D0EFEA4D}" srcOrd="0" destOrd="0" presId="urn:microsoft.com/office/officeart/2005/8/layout/hierarchy5"/>
    <dgm:cxn modelId="{8C51C0E1-2DF2-4021-850F-21FEA4554442}" srcId="{004143D3-6F1F-404F-B8EB-E1579F6BDB3E}" destId="{FE34A5A4-0AE6-47BC-9F7F-D22C095A588C}" srcOrd="1" destOrd="0" parTransId="{D4D875BD-B3A2-419F-99C7-62FAD6D3DE37}" sibTransId="{F7DB03CB-8A95-4731-BB88-D3D1B6042BF2}"/>
    <dgm:cxn modelId="{9B6BE4EA-95D4-4E91-BCED-AC360CA3C2DF}" type="presOf" srcId="{0AA0B687-F58D-4B84-9433-DE70D346129F}" destId="{1FD6663E-E66C-4D40-9A0C-B473A6A0C971}" srcOrd="1" destOrd="0" presId="urn:microsoft.com/office/officeart/2005/8/layout/hierarchy5"/>
    <dgm:cxn modelId="{F8B5416D-FBC9-4ECA-85C1-B51AE68106D6}" srcId="{C8C86738-FB39-418B-BCC8-2F274550C699}" destId="{415A53BB-EDCF-4071-828C-297985F929DB}" srcOrd="1" destOrd="0" parTransId="{3DAD4F0F-A0F3-4F55-B885-86A23A982340}" sibTransId="{64F9491D-E6BC-4AF8-87F5-358380D37A20}"/>
    <dgm:cxn modelId="{512EB2D6-C21A-4401-A6DD-F1A5D50E4F0A}" srcId="{1ACAA760-E467-42B6-A591-2C791B33B691}" destId="{5AE97034-2148-4B0D-8306-1BACBDCB3F34}" srcOrd="1" destOrd="0" parTransId="{A8FB12E4-C762-44A2-9AAC-BF5923FCB9F6}" sibTransId="{EFFCAD11-17E3-4C7E-99EB-1C68ECDE3C1A}"/>
    <dgm:cxn modelId="{7E8576BE-C335-464B-9909-A5DAA512BCF5}" type="presOf" srcId="{0C6644A0-D7D9-47AD-8FA8-A554824F7422}" destId="{2F9F5120-D9C7-4AB3-BA14-DEDA85C38E52}" srcOrd="1" destOrd="0" presId="urn:microsoft.com/office/officeart/2005/8/layout/hierarchy5"/>
    <dgm:cxn modelId="{65DC89F9-6DCB-4C3C-95AC-CE1F5E0CCB83}" srcId="{1ACAA760-E467-42B6-A591-2C791B33B691}" destId="{C8C86738-FB39-418B-BCC8-2F274550C699}" srcOrd="0" destOrd="0" parTransId="{7AE6D9C1-E193-45DB-86C0-6A2B3D286546}" sibTransId="{5492759B-9EA3-406C-9FFC-599A24F93483}"/>
    <dgm:cxn modelId="{F866ED02-BC6C-466E-92C9-DA72B3377AF8}" type="presOf" srcId="{D4D875BD-B3A2-419F-99C7-62FAD6D3DE37}" destId="{C25BE9A9-684B-47D5-AA37-CA63CFF76A50}" srcOrd="0" destOrd="0" presId="urn:microsoft.com/office/officeart/2005/8/layout/hierarchy5"/>
    <dgm:cxn modelId="{5C307037-A6A0-4F6A-89B6-C7B39DD4FCDB}" srcId="{C8C86738-FB39-418B-BCC8-2F274550C699}" destId="{8199D4F5-CE5E-4760-99E5-8F6D797D551D}" srcOrd="2" destOrd="0" parTransId="{3487515E-4C0C-4F7D-9300-93FDB6C7E30E}" sibTransId="{F2C5BE62-F1E4-475D-9C64-1CC8EDE59869}"/>
    <dgm:cxn modelId="{143D7202-830B-4AEE-A16B-673C97CC7E16}" type="presOf" srcId="{3487515E-4C0C-4F7D-9300-93FDB6C7E30E}" destId="{27BCBEB1-24B3-4BA5-9AE3-B0BA2551335B}" srcOrd="1" destOrd="0" presId="urn:microsoft.com/office/officeart/2005/8/layout/hierarchy5"/>
    <dgm:cxn modelId="{94803190-241B-4035-A89A-FBD21C34012A}" type="presOf" srcId="{8199D4F5-CE5E-4760-99E5-8F6D797D551D}" destId="{07A004BC-5346-45A0-AFF4-9E914A23C993}" srcOrd="0" destOrd="0" presId="urn:microsoft.com/office/officeart/2005/8/layout/hierarchy5"/>
    <dgm:cxn modelId="{01F346B3-FA9C-4440-BBE1-FF72542805CF}" type="presOf" srcId="{DDD8E89F-29D0-4200-97B0-C15ED1A5F8E4}" destId="{D129A427-73CD-4127-B680-48EE8B62274C}" srcOrd="0" destOrd="0" presId="urn:microsoft.com/office/officeart/2005/8/layout/hierarchy5"/>
    <dgm:cxn modelId="{3AC37BBD-FCD7-4952-AFBA-28B2F00D79DC}" type="presOf" srcId="{415A53BB-EDCF-4071-828C-297985F929DB}" destId="{EEAF13A8-4C00-4576-B147-498F37AEE02B}" srcOrd="0" destOrd="0" presId="urn:microsoft.com/office/officeart/2005/8/layout/hierarchy5"/>
    <dgm:cxn modelId="{B9BD3DC1-1F7C-4806-B0D1-E64BF0B8087B}" type="presOf" srcId="{D4D875BD-B3A2-419F-99C7-62FAD6D3DE37}" destId="{09CE9907-D9E7-4AA4-85A1-3E5904DCD293}" srcOrd="1" destOrd="0" presId="urn:microsoft.com/office/officeart/2005/8/layout/hierarchy5"/>
    <dgm:cxn modelId="{4B5EB864-66A2-40CD-BCCE-E790A31661A9}" type="presOf" srcId="{5AE97034-2148-4B0D-8306-1BACBDCB3F34}" destId="{F8A080B9-B7D6-464E-9AD7-E5C67A05128C}" srcOrd="1" destOrd="0" presId="urn:microsoft.com/office/officeart/2005/8/layout/hierarchy5"/>
    <dgm:cxn modelId="{8DDE2033-231A-4C17-843A-43FF4166C8C4}" type="presOf" srcId="{FE34A5A4-0AE6-47BC-9F7F-D22C095A588C}" destId="{DBFAF5AC-A026-4717-990A-CF8E59401707}" srcOrd="0" destOrd="0" presId="urn:microsoft.com/office/officeart/2005/8/layout/hierarchy5"/>
    <dgm:cxn modelId="{6A0EF768-27F4-410F-A36B-EA70CB22741E}" type="presParOf" srcId="{6F7F8313-95B5-4D16-A1A9-10B2B41CB008}" destId="{1793E8E1-2937-456B-B207-17D27C1A6F45}" srcOrd="0" destOrd="0" presId="urn:microsoft.com/office/officeart/2005/8/layout/hierarchy5"/>
    <dgm:cxn modelId="{5C05FCDB-18F8-4A13-A9AB-CEB85FA68C83}" type="presParOf" srcId="{1793E8E1-2937-456B-B207-17D27C1A6F45}" destId="{D07ACF7C-3E85-454E-8001-A3AE544C0340}" srcOrd="0" destOrd="0" presId="urn:microsoft.com/office/officeart/2005/8/layout/hierarchy5"/>
    <dgm:cxn modelId="{F6208538-5298-43E9-B22F-B661E7237A9D}" type="presParOf" srcId="{1793E8E1-2937-456B-B207-17D27C1A6F45}" destId="{637B9B1F-FEFB-48BF-9636-17B3876540EF}" srcOrd="1" destOrd="0" presId="urn:microsoft.com/office/officeart/2005/8/layout/hierarchy5"/>
    <dgm:cxn modelId="{A550BC97-22D1-41E2-8447-31FAE7CDA1AB}" type="presParOf" srcId="{637B9B1F-FEFB-48BF-9636-17B3876540EF}" destId="{35DF17F6-D7E4-43F8-B3A7-6164CA15992D}" srcOrd="0" destOrd="0" presId="urn:microsoft.com/office/officeart/2005/8/layout/hierarchy5"/>
    <dgm:cxn modelId="{67DD4498-351C-45F7-B9F8-BF59E8A16B3F}" type="presParOf" srcId="{35DF17F6-D7E4-43F8-B3A7-6164CA15992D}" destId="{EBD392FF-FEB2-482C-A75D-C4278AE056B0}" srcOrd="0" destOrd="0" presId="urn:microsoft.com/office/officeart/2005/8/layout/hierarchy5"/>
    <dgm:cxn modelId="{364F56E8-24A1-4D5B-ACAA-3819F5FECAAE}" type="presParOf" srcId="{35DF17F6-D7E4-43F8-B3A7-6164CA15992D}" destId="{CBE3F580-7E08-4016-BC50-3B359276612A}" srcOrd="1" destOrd="0" presId="urn:microsoft.com/office/officeart/2005/8/layout/hierarchy5"/>
    <dgm:cxn modelId="{138CE071-0521-4FEA-9DDA-5405AF390530}" type="presParOf" srcId="{CBE3F580-7E08-4016-BC50-3B359276612A}" destId="{D8521880-01DC-4707-B64C-F3B023A3212F}" srcOrd="0" destOrd="0" presId="urn:microsoft.com/office/officeart/2005/8/layout/hierarchy5"/>
    <dgm:cxn modelId="{C1C2A742-AE5A-4780-B17C-958EB6951C24}" type="presParOf" srcId="{D8521880-01DC-4707-B64C-F3B023A3212F}" destId="{2F9F5120-D9C7-4AB3-BA14-DEDA85C38E52}" srcOrd="0" destOrd="0" presId="urn:microsoft.com/office/officeart/2005/8/layout/hierarchy5"/>
    <dgm:cxn modelId="{A14C00EF-5A3F-4820-A50F-2C1DCA655994}" type="presParOf" srcId="{CBE3F580-7E08-4016-BC50-3B359276612A}" destId="{149C9339-6839-4C2C-8005-62A71A6F1329}" srcOrd="1" destOrd="0" presId="urn:microsoft.com/office/officeart/2005/8/layout/hierarchy5"/>
    <dgm:cxn modelId="{35E8503C-C800-4190-B629-F962D240542A}" type="presParOf" srcId="{149C9339-6839-4C2C-8005-62A71A6F1329}" destId="{E7F9BA58-B85C-459B-9300-FF67F5E70820}" srcOrd="0" destOrd="0" presId="urn:microsoft.com/office/officeart/2005/8/layout/hierarchy5"/>
    <dgm:cxn modelId="{9E4FCCE1-C8C4-4417-93B9-91D390F21E68}" type="presParOf" srcId="{149C9339-6839-4C2C-8005-62A71A6F1329}" destId="{D2302D41-D868-4B00-ABE2-302C0D5A4096}" srcOrd="1" destOrd="0" presId="urn:microsoft.com/office/officeart/2005/8/layout/hierarchy5"/>
    <dgm:cxn modelId="{9B385146-C8E0-4291-A30C-C9DA5B4FBF39}" type="presParOf" srcId="{D2302D41-D868-4B00-ABE2-302C0D5A4096}" destId="{C0A355D0-FBB3-4943-8B06-2AB7D0EFEA4D}" srcOrd="0" destOrd="0" presId="urn:microsoft.com/office/officeart/2005/8/layout/hierarchy5"/>
    <dgm:cxn modelId="{BFA38E70-8D11-4F4C-8139-444DDEF5EF7B}" type="presParOf" srcId="{C0A355D0-FBB3-4943-8B06-2AB7D0EFEA4D}" destId="{1FD6663E-E66C-4D40-9A0C-B473A6A0C971}" srcOrd="0" destOrd="0" presId="urn:microsoft.com/office/officeart/2005/8/layout/hierarchy5"/>
    <dgm:cxn modelId="{8AEE8F1C-E2D5-4E0E-A349-4F0E53F55F2C}" type="presParOf" srcId="{D2302D41-D868-4B00-ABE2-302C0D5A4096}" destId="{A251A7F5-5523-4E98-81E6-0BDA8DE1C206}" srcOrd="1" destOrd="0" presId="urn:microsoft.com/office/officeart/2005/8/layout/hierarchy5"/>
    <dgm:cxn modelId="{68C8D2D2-3E38-4513-A06E-99BEBDDED2CF}" type="presParOf" srcId="{A251A7F5-5523-4E98-81E6-0BDA8DE1C206}" destId="{D129A427-73CD-4127-B680-48EE8B62274C}" srcOrd="0" destOrd="0" presId="urn:microsoft.com/office/officeart/2005/8/layout/hierarchy5"/>
    <dgm:cxn modelId="{EA3E67F8-3650-4EC0-B6BA-1259A67C71B6}" type="presParOf" srcId="{A251A7F5-5523-4E98-81E6-0BDA8DE1C206}" destId="{0CC3200D-92D1-4393-AE15-CB15B7B733DE}" srcOrd="1" destOrd="0" presId="urn:microsoft.com/office/officeart/2005/8/layout/hierarchy5"/>
    <dgm:cxn modelId="{51EC7EBE-B056-4D2E-A75C-68C1B31678A1}" type="presParOf" srcId="{D2302D41-D868-4B00-ABE2-302C0D5A4096}" destId="{C25BE9A9-684B-47D5-AA37-CA63CFF76A50}" srcOrd="2" destOrd="0" presId="urn:microsoft.com/office/officeart/2005/8/layout/hierarchy5"/>
    <dgm:cxn modelId="{2CFE96C5-196E-4772-AEFB-001ED336246E}" type="presParOf" srcId="{C25BE9A9-684B-47D5-AA37-CA63CFF76A50}" destId="{09CE9907-D9E7-4AA4-85A1-3E5904DCD293}" srcOrd="0" destOrd="0" presId="urn:microsoft.com/office/officeart/2005/8/layout/hierarchy5"/>
    <dgm:cxn modelId="{932A1FE8-4B99-4A49-B5BF-1EB81472AAD5}" type="presParOf" srcId="{D2302D41-D868-4B00-ABE2-302C0D5A4096}" destId="{428E6ED4-5113-4697-927D-07B24F2F2993}" srcOrd="3" destOrd="0" presId="urn:microsoft.com/office/officeart/2005/8/layout/hierarchy5"/>
    <dgm:cxn modelId="{E0C857C9-54B7-4886-8FEE-BA3AA663FF76}" type="presParOf" srcId="{428E6ED4-5113-4697-927D-07B24F2F2993}" destId="{DBFAF5AC-A026-4717-990A-CF8E59401707}" srcOrd="0" destOrd="0" presId="urn:microsoft.com/office/officeart/2005/8/layout/hierarchy5"/>
    <dgm:cxn modelId="{B4E82F0F-D7A2-4016-BB46-7809C5DC8F3E}" type="presParOf" srcId="{428E6ED4-5113-4697-927D-07B24F2F2993}" destId="{96A3455B-44A5-45DE-97F4-38026D125FCE}" srcOrd="1" destOrd="0" presId="urn:microsoft.com/office/officeart/2005/8/layout/hierarchy5"/>
    <dgm:cxn modelId="{49C1D9CC-14A8-4372-BCD6-C3776025F1EC}" type="presParOf" srcId="{CBE3F580-7E08-4016-BC50-3B359276612A}" destId="{CDE9E330-DFCF-4892-9D31-ECF50ACD8907}" srcOrd="2" destOrd="0" presId="urn:microsoft.com/office/officeart/2005/8/layout/hierarchy5"/>
    <dgm:cxn modelId="{28247D9C-824E-4614-B1BA-4B36089C88D3}" type="presParOf" srcId="{CDE9E330-DFCF-4892-9D31-ECF50ACD8907}" destId="{9C3E4810-D5E8-423D-96CC-579FA6CF3A74}" srcOrd="0" destOrd="0" presId="urn:microsoft.com/office/officeart/2005/8/layout/hierarchy5"/>
    <dgm:cxn modelId="{40AC5212-ED5E-4313-9054-402ACCB432E7}" type="presParOf" srcId="{CBE3F580-7E08-4016-BC50-3B359276612A}" destId="{9D42B2A6-AC79-477C-9F68-EA2326033235}" srcOrd="3" destOrd="0" presId="urn:microsoft.com/office/officeart/2005/8/layout/hierarchy5"/>
    <dgm:cxn modelId="{B9F6656A-09AF-4A0E-9963-1EF2C500FAC9}" type="presParOf" srcId="{9D42B2A6-AC79-477C-9F68-EA2326033235}" destId="{EEAF13A8-4C00-4576-B147-498F37AEE02B}" srcOrd="0" destOrd="0" presId="urn:microsoft.com/office/officeart/2005/8/layout/hierarchy5"/>
    <dgm:cxn modelId="{72027E01-E5EB-4BEF-91FB-D46A358801C0}" type="presParOf" srcId="{9D42B2A6-AC79-477C-9F68-EA2326033235}" destId="{C8768E17-1056-474B-865C-FC827D3370EB}" srcOrd="1" destOrd="0" presId="urn:microsoft.com/office/officeart/2005/8/layout/hierarchy5"/>
    <dgm:cxn modelId="{A606BF90-3D47-4A2B-A21A-53A194036105}" type="presParOf" srcId="{CBE3F580-7E08-4016-BC50-3B359276612A}" destId="{67E26497-4570-40D5-A65C-6BA782467B49}" srcOrd="4" destOrd="0" presId="urn:microsoft.com/office/officeart/2005/8/layout/hierarchy5"/>
    <dgm:cxn modelId="{A70D00D6-E5C4-4F5F-A28A-FDB07899D45B}" type="presParOf" srcId="{67E26497-4570-40D5-A65C-6BA782467B49}" destId="{27BCBEB1-24B3-4BA5-9AE3-B0BA2551335B}" srcOrd="0" destOrd="0" presId="urn:microsoft.com/office/officeart/2005/8/layout/hierarchy5"/>
    <dgm:cxn modelId="{6BD7312C-D8A9-47D8-BF0B-1F8FA5AE8631}" type="presParOf" srcId="{CBE3F580-7E08-4016-BC50-3B359276612A}" destId="{422437F1-C858-42FD-BBA4-4E9797372EC8}" srcOrd="5" destOrd="0" presId="urn:microsoft.com/office/officeart/2005/8/layout/hierarchy5"/>
    <dgm:cxn modelId="{94A9B5DE-495A-4001-AFF5-CA9251718045}" type="presParOf" srcId="{422437F1-C858-42FD-BBA4-4E9797372EC8}" destId="{07A004BC-5346-45A0-AFF4-9E914A23C993}" srcOrd="0" destOrd="0" presId="urn:microsoft.com/office/officeart/2005/8/layout/hierarchy5"/>
    <dgm:cxn modelId="{744DF52A-F0B4-4446-BF75-2D8EFF529803}" type="presParOf" srcId="{422437F1-C858-42FD-BBA4-4E9797372EC8}" destId="{8B358344-5CF6-4CC4-9E1B-82DEA3962062}" srcOrd="1" destOrd="0" presId="urn:microsoft.com/office/officeart/2005/8/layout/hierarchy5"/>
    <dgm:cxn modelId="{C154F8C3-D736-43B9-A0B0-E9F2D933F74C}" type="presParOf" srcId="{6F7F8313-95B5-4D16-A1A9-10B2B41CB008}" destId="{139DAB1B-7A0F-48E3-9587-8994E0AE9B1A}" srcOrd="1" destOrd="0" presId="urn:microsoft.com/office/officeart/2005/8/layout/hierarchy5"/>
    <dgm:cxn modelId="{65B2F866-45A4-4181-A6A6-7689F8AF30FF}" type="presParOf" srcId="{139DAB1B-7A0F-48E3-9587-8994E0AE9B1A}" destId="{DB4D1AD6-25CF-418C-AC47-2F44FBEAA303}" srcOrd="0" destOrd="0" presId="urn:microsoft.com/office/officeart/2005/8/layout/hierarchy5"/>
    <dgm:cxn modelId="{94FC3600-EF96-41DF-8F06-D520F8D42AF7}" type="presParOf" srcId="{DB4D1AD6-25CF-418C-AC47-2F44FBEAA303}" destId="{14B97961-C084-4B33-B60F-5DF916A428EF}" srcOrd="0" destOrd="0" presId="urn:microsoft.com/office/officeart/2005/8/layout/hierarchy5"/>
    <dgm:cxn modelId="{238FE727-CDDB-4437-9FE0-470B55CB686E}" type="presParOf" srcId="{DB4D1AD6-25CF-418C-AC47-2F44FBEAA303}" destId="{F8A080B9-B7D6-464E-9AD7-E5C67A05128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CCD96-FC5C-419C-B13B-0EB83811644E}" type="doc">
      <dgm:prSet loTypeId="urn:microsoft.com/office/officeart/2005/8/layout/process1" loCatId="process" qsTypeId="urn:microsoft.com/office/officeart/2005/8/quickstyle/simple1#2" qsCatId="simple" csTypeId="urn:microsoft.com/office/officeart/2005/8/colors/accent1_2#2" csCatId="accent1" phldr="1"/>
      <dgm:spPr/>
    </dgm:pt>
    <dgm:pt modelId="{3F74F475-72DE-4773-A513-42E132F38A6D}">
      <dgm:prSet phldrT="[Text]"/>
      <dgm:spPr/>
      <dgm:t>
        <a:bodyPr/>
        <a:lstStyle/>
        <a:p>
          <a:r>
            <a:rPr lang="cs-CZ" dirty="0"/>
            <a:t>Popsat</a:t>
          </a:r>
        </a:p>
        <a:p>
          <a:r>
            <a:rPr lang="cs-CZ" dirty="0"/>
            <a:t>deskripce</a:t>
          </a:r>
        </a:p>
      </dgm:t>
    </dgm:pt>
    <dgm:pt modelId="{F50FDA18-58FA-4222-9757-F9AAB9582352}" type="parTrans" cxnId="{D87EEB8C-3FE7-4E6A-BDCC-15595EC0B537}">
      <dgm:prSet/>
      <dgm:spPr/>
      <dgm:t>
        <a:bodyPr/>
        <a:lstStyle/>
        <a:p>
          <a:endParaRPr lang="cs-CZ"/>
        </a:p>
      </dgm:t>
    </dgm:pt>
    <dgm:pt modelId="{EBA8444A-B2F9-4125-BFCE-A001DBBBF243}" type="sibTrans" cxnId="{D87EEB8C-3FE7-4E6A-BDCC-15595EC0B537}">
      <dgm:prSet/>
      <dgm:spPr/>
      <dgm:t>
        <a:bodyPr/>
        <a:lstStyle/>
        <a:p>
          <a:endParaRPr lang="cs-CZ"/>
        </a:p>
      </dgm:t>
    </dgm:pt>
    <dgm:pt modelId="{500CA62B-92E0-4ECA-BD44-FC78E2ED1E7B}">
      <dgm:prSet phldrT="[Text]"/>
      <dgm:spPr/>
      <dgm:t>
        <a:bodyPr/>
        <a:lstStyle/>
        <a:p>
          <a:r>
            <a:rPr lang="cs-CZ" dirty="0"/>
            <a:t>Vysvětlit</a:t>
          </a:r>
        </a:p>
        <a:p>
          <a:r>
            <a:rPr lang="cs-CZ" dirty="0"/>
            <a:t>explanace</a:t>
          </a:r>
        </a:p>
      </dgm:t>
    </dgm:pt>
    <dgm:pt modelId="{0DCD9DA2-0787-4238-83E0-511EE8DCA17E}" type="parTrans" cxnId="{28041551-3E00-47A4-B76F-DE68D0AEE42A}">
      <dgm:prSet/>
      <dgm:spPr/>
      <dgm:t>
        <a:bodyPr/>
        <a:lstStyle/>
        <a:p>
          <a:endParaRPr lang="cs-CZ"/>
        </a:p>
      </dgm:t>
    </dgm:pt>
    <dgm:pt modelId="{E50DF140-0BCF-40DE-99BB-B839E826DD21}" type="sibTrans" cxnId="{28041551-3E00-47A4-B76F-DE68D0AEE42A}">
      <dgm:prSet/>
      <dgm:spPr/>
      <dgm:t>
        <a:bodyPr/>
        <a:lstStyle/>
        <a:p>
          <a:endParaRPr lang="cs-CZ"/>
        </a:p>
      </dgm:t>
    </dgm:pt>
    <dgm:pt modelId="{91661C36-E601-4140-B9EF-3E2C0D82F469}">
      <dgm:prSet phldrT="[Text]"/>
      <dgm:spPr/>
      <dgm:t>
        <a:bodyPr/>
        <a:lstStyle/>
        <a:p>
          <a:r>
            <a:rPr lang="cs-CZ" dirty="0"/>
            <a:t>Předvídat</a:t>
          </a:r>
        </a:p>
        <a:p>
          <a:r>
            <a:rPr lang="cs-CZ" dirty="0"/>
            <a:t>predikce</a:t>
          </a:r>
        </a:p>
      </dgm:t>
    </dgm:pt>
    <dgm:pt modelId="{0EF457AB-0032-4E75-BB3B-0753654AC56F}" type="parTrans" cxnId="{57472F3A-02E0-46CF-BBAF-FDB330268593}">
      <dgm:prSet/>
      <dgm:spPr/>
      <dgm:t>
        <a:bodyPr/>
        <a:lstStyle/>
        <a:p>
          <a:endParaRPr lang="cs-CZ"/>
        </a:p>
      </dgm:t>
    </dgm:pt>
    <dgm:pt modelId="{2460CE77-F5D4-497B-93B0-3784729D6EE6}" type="sibTrans" cxnId="{57472F3A-02E0-46CF-BBAF-FDB330268593}">
      <dgm:prSet/>
      <dgm:spPr/>
      <dgm:t>
        <a:bodyPr/>
        <a:lstStyle/>
        <a:p>
          <a:endParaRPr lang="cs-CZ"/>
        </a:p>
      </dgm:t>
    </dgm:pt>
    <dgm:pt modelId="{E39EAF1C-DF35-48D6-9595-56F4AF0F2ACB}">
      <dgm:prSet phldrT="[Text]"/>
      <dgm:spPr/>
      <dgm:t>
        <a:bodyPr/>
        <a:lstStyle/>
        <a:p>
          <a:r>
            <a:rPr lang="cs-CZ" dirty="0"/>
            <a:t>Aplikovat</a:t>
          </a:r>
        </a:p>
        <a:p>
          <a:r>
            <a:rPr lang="cs-CZ" dirty="0"/>
            <a:t>Změnit</a:t>
          </a:r>
        </a:p>
      </dgm:t>
    </dgm:pt>
    <dgm:pt modelId="{0008F7F0-EBEC-4968-9D5B-28A92A44678E}" type="parTrans" cxnId="{2A7A47D0-BF43-43B6-8DDE-3F61A8709A30}">
      <dgm:prSet/>
      <dgm:spPr/>
      <dgm:t>
        <a:bodyPr/>
        <a:lstStyle/>
        <a:p>
          <a:endParaRPr lang="cs-CZ"/>
        </a:p>
      </dgm:t>
    </dgm:pt>
    <dgm:pt modelId="{693AF346-9001-4068-A772-601A40173E73}" type="sibTrans" cxnId="{2A7A47D0-BF43-43B6-8DDE-3F61A8709A30}">
      <dgm:prSet/>
      <dgm:spPr/>
      <dgm:t>
        <a:bodyPr/>
        <a:lstStyle/>
        <a:p>
          <a:endParaRPr lang="cs-CZ"/>
        </a:p>
      </dgm:t>
    </dgm:pt>
    <dgm:pt modelId="{C984229E-33A2-4638-B583-79D8D9A7F106}" type="pres">
      <dgm:prSet presAssocID="{C3ECCD96-FC5C-419C-B13B-0EB83811644E}" presName="Name0" presStyleCnt="0">
        <dgm:presLayoutVars>
          <dgm:dir/>
          <dgm:resizeHandles val="exact"/>
        </dgm:presLayoutVars>
      </dgm:prSet>
      <dgm:spPr/>
    </dgm:pt>
    <dgm:pt modelId="{EE0A35AC-57B8-485C-BE03-8C1FAF959141}" type="pres">
      <dgm:prSet presAssocID="{3F74F475-72DE-4773-A513-42E132F38A6D}" presName="node" presStyleLbl="node1" presStyleIdx="0" presStyleCnt="4" custLinFactX="-36023" custLinFactNeighborX="-100000" custLinFactNeighborY="368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2F8CEA-AD72-4FCE-BFCA-C4F2522C1E0C}" type="pres">
      <dgm:prSet presAssocID="{EBA8444A-B2F9-4125-BFCE-A001DBBBF243}" presName="sibTrans" presStyleLbl="sibTrans2D1" presStyleIdx="0" presStyleCnt="3"/>
      <dgm:spPr/>
      <dgm:t>
        <a:bodyPr/>
        <a:lstStyle/>
        <a:p>
          <a:endParaRPr lang="cs-CZ"/>
        </a:p>
      </dgm:t>
    </dgm:pt>
    <dgm:pt modelId="{CEFCFC8D-D57F-4754-952B-2F2FB89964FB}" type="pres">
      <dgm:prSet presAssocID="{EBA8444A-B2F9-4125-BFCE-A001DBBBF243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D51D8F1A-EE15-47F7-B436-0C9707F496B2}" type="pres">
      <dgm:prSet presAssocID="{500CA62B-92E0-4ECA-BD44-FC78E2ED1E7B}" presName="node" presStyleLbl="node1" presStyleIdx="1" presStyleCnt="4" custLinFactNeighborX="-9898" custLinFactNeighborY="50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EB801D-1166-4F75-82F0-59ADDC298AC3}" type="pres">
      <dgm:prSet presAssocID="{E50DF140-0BCF-40DE-99BB-B839E826DD21}" presName="sibTrans" presStyleLbl="sibTrans2D1" presStyleIdx="1" presStyleCnt="3"/>
      <dgm:spPr/>
      <dgm:t>
        <a:bodyPr/>
        <a:lstStyle/>
        <a:p>
          <a:endParaRPr lang="cs-CZ"/>
        </a:p>
      </dgm:t>
    </dgm:pt>
    <dgm:pt modelId="{739DA0D4-97F3-40F2-BFE2-FDCB3E892547}" type="pres">
      <dgm:prSet presAssocID="{E50DF140-0BCF-40DE-99BB-B839E826DD21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AB96235A-9125-4A3D-B899-51E84D014C1E}" type="pres">
      <dgm:prSet presAssocID="{91661C36-E601-4140-B9EF-3E2C0D82F4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603589-4DBA-4F6C-B9DA-52F0F012D03E}" type="pres">
      <dgm:prSet presAssocID="{2460CE77-F5D4-497B-93B0-3784729D6EE6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4BC0E1B-554A-40DB-8716-B93864541BDC}" type="pres">
      <dgm:prSet presAssocID="{2460CE77-F5D4-497B-93B0-3784729D6EE6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F0F9E0B4-EAEA-4BCF-95AE-C6D050D41D6B}" type="pres">
      <dgm:prSet presAssocID="{E39EAF1C-DF35-48D6-9595-56F4AF0F2A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28EAAA-8805-4CD2-A5A5-1CFC4AFF2520}" type="presOf" srcId="{EBA8444A-B2F9-4125-BFCE-A001DBBBF243}" destId="{052F8CEA-AD72-4FCE-BFCA-C4F2522C1E0C}" srcOrd="0" destOrd="0" presId="urn:microsoft.com/office/officeart/2005/8/layout/process1"/>
    <dgm:cxn modelId="{2A7A47D0-BF43-43B6-8DDE-3F61A8709A30}" srcId="{C3ECCD96-FC5C-419C-B13B-0EB83811644E}" destId="{E39EAF1C-DF35-48D6-9595-56F4AF0F2ACB}" srcOrd="3" destOrd="0" parTransId="{0008F7F0-EBEC-4968-9D5B-28A92A44678E}" sibTransId="{693AF346-9001-4068-A772-601A40173E73}"/>
    <dgm:cxn modelId="{3AE5EC98-485C-4A27-B94C-554A3A04A9BF}" type="presOf" srcId="{3F74F475-72DE-4773-A513-42E132F38A6D}" destId="{EE0A35AC-57B8-485C-BE03-8C1FAF959141}" srcOrd="0" destOrd="0" presId="urn:microsoft.com/office/officeart/2005/8/layout/process1"/>
    <dgm:cxn modelId="{8751AED2-D750-441C-8374-4FB3E5B380AC}" type="presOf" srcId="{500CA62B-92E0-4ECA-BD44-FC78E2ED1E7B}" destId="{D51D8F1A-EE15-47F7-B436-0C9707F496B2}" srcOrd="0" destOrd="0" presId="urn:microsoft.com/office/officeart/2005/8/layout/process1"/>
    <dgm:cxn modelId="{0A2BA701-C845-403A-866D-AAA24ED7ABA3}" type="presOf" srcId="{2460CE77-F5D4-497B-93B0-3784729D6EE6}" destId="{94BC0E1B-554A-40DB-8716-B93864541BDC}" srcOrd="1" destOrd="0" presId="urn:microsoft.com/office/officeart/2005/8/layout/process1"/>
    <dgm:cxn modelId="{57472F3A-02E0-46CF-BBAF-FDB330268593}" srcId="{C3ECCD96-FC5C-419C-B13B-0EB83811644E}" destId="{91661C36-E601-4140-B9EF-3E2C0D82F469}" srcOrd="2" destOrd="0" parTransId="{0EF457AB-0032-4E75-BB3B-0753654AC56F}" sibTransId="{2460CE77-F5D4-497B-93B0-3784729D6EE6}"/>
    <dgm:cxn modelId="{8D2F6EF5-FA31-44FF-9E9B-E24399570317}" type="presOf" srcId="{E39EAF1C-DF35-48D6-9595-56F4AF0F2ACB}" destId="{F0F9E0B4-EAEA-4BCF-95AE-C6D050D41D6B}" srcOrd="0" destOrd="0" presId="urn:microsoft.com/office/officeart/2005/8/layout/process1"/>
    <dgm:cxn modelId="{DCBA7273-BFC5-4A73-B033-32E423AA0FA6}" type="presOf" srcId="{91661C36-E601-4140-B9EF-3E2C0D82F469}" destId="{AB96235A-9125-4A3D-B899-51E84D014C1E}" srcOrd="0" destOrd="0" presId="urn:microsoft.com/office/officeart/2005/8/layout/process1"/>
    <dgm:cxn modelId="{9EF8E927-9A3E-489B-A321-1F56E163ED3A}" type="presOf" srcId="{E50DF140-0BCF-40DE-99BB-B839E826DD21}" destId="{739DA0D4-97F3-40F2-BFE2-FDCB3E892547}" srcOrd="1" destOrd="0" presId="urn:microsoft.com/office/officeart/2005/8/layout/process1"/>
    <dgm:cxn modelId="{378CD550-4BB2-4E5A-BE37-D18680327378}" type="presOf" srcId="{EBA8444A-B2F9-4125-BFCE-A001DBBBF243}" destId="{CEFCFC8D-D57F-4754-952B-2F2FB89964FB}" srcOrd="1" destOrd="0" presId="urn:microsoft.com/office/officeart/2005/8/layout/process1"/>
    <dgm:cxn modelId="{668418C6-E421-4EA9-9EA9-219CCE9FF731}" type="presOf" srcId="{C3ECCD96-FC5C-419C-B13B-0EB83811644E}" destId="{C984229E-33A2-4638-B583-79D8D9A7F106}" srcOrd="0" destOrd="0" presId="urn:microsoft.com/office/officeart/2005/8/layout/process1"/>
    <dgm:cxn modelId="{28041551-3E00-47A4-B76F-DE68D0AEE42A}" srcId="{C3ECCD96-FC5C-419C-B13B-0EB83811644E}" destId="{500CA62B-92E0-4ECA-BD44-FC78E2ED1E7B}" srcOrd="1" destOrd="0" parTransId="{0DCD9DA2-0787-4238-83E0-511EE8DCA17E}" sibTransId="{E50DF140-0BCF-40DE-99BB-B839E826DD21}"/>
    <dgm:cxn modelId="{D87EEB8C-3FE7-4E6A-BDCC-15595EC0B537}" srcId="{C3ECCD96-FC5C-419C-B13B-0EB83811644E}" destId="{3F74F475-72DE-4773-A513-42E132F38A6D}" srcOrd="0" destOrd="0" parTransId="{F50FDA18-58FA-4222-9757-F9AAB9582352}" sibTransId="{EBA8444A-B2F9-4125-BFCE-A001DBBBF243}"/>
    <dgm:cxn modelId="{CC13E9AB-FB4B-449E-90C4-B5DEAD7035CA}" type="presOf" srcId="{E50DF140-0BCF-40DE-99BB-B839E826DD21}" destId="{C0EB801D-1166-4F75-82F0-59ADDC298AC3}" srcOrd="0" destOrd="0" presId="urn:microsoft.com/office/officeart/2005/8/layout/process1"/>
    <dgm:cxn modelId="{92894341-00FC-4A54-A28D-5E75F0A0E460}" type="presOf" srcId="{2460CE77-F5D4-497B-93B0-3784729D6EE6}" destId="{73603589-4DBA-4F6C-B9DA-52F0F012D03E}" srcOrd="0" destOrd="0" presId="urn:microsoft.com/office/officeart/2005/8/layout/process1"/>
    <dgm:cxn modelId="{4B774785-CF79-4677-BC3D-11AFC9AD39BC}" type="presParOf" srcId="{C984229E-33A2-4638-B583-79D8D9A7F106}" destId="{EE0A35AC-57B8-485C-BE03-8C1FAF959141}" srcOrd="0" destOrd="0" presId="urn:microsoft.com/office/officeart/2005/8/layout/process1"/>
    <dgm:cxn modelId="{632D9874-1349-4FFB-9A95-9E73BE9F26B5}" type="presParOf" srcId="{C984229E-33A2-4638-B583-79D8D9A7F106}" destId="{052F8CEA-AD72-4FCE-BFCA-C4F2522C1E0C}" srcOrd="1" destOrd="0" presId="urn:microsoft.com/office/officeart/2005/8/layout/process1"/>
    <dgm:cxn modelId="{853B0133-26D8-49AE-83A7-0B66EE9D25A0}" type="presParOf" srcId="{052F8CEA-AD72-4FCE-BFCA-C4F2522C1E0C}" destId="{CEFCFC8D-D57F-4754-952B-2F2FB89964FB}" srcOrd="0" destOrd="0" presId="urn:microsoft.com/office/officeart/2005/8/layout/process1"/>
    <dgm:cxn modelId="{7DFB54E1-A579-4430-9DAE-E26AE6B8A04F}" type="presParOf" srcId="{C984229E-33A2-4638-B583-79D8D9A7F106}" destId="{D51D8F1A-EE15-47F7-B436-0C9707F496B2}" srcOrd="2" destOrd="0" presId="urn:microsoft.com/office/officeart/2005/8/layout/process1"/>
    <dgm:cxn modelId="{D822AFCB-653F-4A68-BA70-C8E99333CE19}" type="presParOf" srcId="{C984229E-33A2-4638-B583-79D8D9A7F106}" destId="{C0EB801D-1166-4F75-82F0-59ADDC298AC3}" srcOrd="3" destOrd="0" presId="urn:microsoft.com/office/officeart/2005/8/layout/process1"/>
    <dgm:cxn modelId="{6683E54E-8278-4747-896F-4B02A61D5B05}" type="presParOf" srcId="{C0EB801D-1166-4F75-82F0-59ADDC298AC3}" destId="{739DA0D4-97F3-40F2-BFE2-FDCB3E892547}" srcOrd="0" destOrd="0" presId="urn:microsoft.com/office/officeart/2005/8/layout/process1"/>
    <dgm:cxn modelId="{170057AA-186E-42F6-82F5-FFF8358843BC}" type="presParOf" srcId="{C984229E-33A2-4638-B583-79D8D9A7F106}" destId="{AB96235A-9125-4A3D-B899-51E84D014C1E}" srcOrd="4" destOrd="0" presId="urn:microsoft.com/office/officeart/2005/8/layout/process1"/>
    <dgm:cxn modelId="{F342EDDE-C18D-42E6-B095-01EB17527885}" type="presParOf" srcId="{C984229E-33A2-4638-B583-79D8D9A7F106}" destId="{73603589-4DBA-4F6C-B9DA-52F0F012D03E}" srcOrd="5" destOrd="0" presId="urn:microsoft.com/office/officeart/2005/8/layout/process1"/>
    <dgm:cxn modelId="{30A075B1-E16E-4503-9311-5F37DB2E6551}" type="presParOf" srcId="{73603589-4DBA-4F6C-B9DA-52F0F012D03E}" destId="{94BC0E1B-554A-40DB-8716-B93864541BDC}" srcOrd="0" destOrd="0" presId="urn:microsoft.com/office/officeart/2005/8/layout/process1"/>
    <dgm:cxn modelId="{726BE974-857D-4637-9C17-97EE78F67871}" type="presParOf" srcId="{C984229E-33A2-4638-B583-79D8D9A7F106}" destId="{F0F9E0B4-EAEA-4BCF-95AE-C6D050D41D6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D4AE81-1A8F-475A-85A0-AD289E8F9870}" type="doc">
      <dgm:prSet loTypeId="urn:microsoft.com/office/officeart/2005/8/layout/cycle2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cs-CZ"/>
        </a:p>
      </dgm:t>
    </dgm:pt>
    <dgm:pt modelId="{0E4F6DAE-708B-4A26-BB47-FEA53E6A5D37}">
      <dgm:prSet phldrT="[Text]"/>
      <dgm:spPr/>
      <dgm:t>
        <a:bodyPr/>
        <a:lstStyle/>
        <a:p>
          <a:r>
            <a:rPr lang="cs-CZ" dirty="0"/>
            <a:t>BIO</a:t>
          </a:r>
        </a:p>
      </dgm:t>
    </dgm:pt>
    <dgm:pt modelId="{51D27815-6880-4300-B976-FF6CCBFA1FA9}" type="parTrans" cxnId="{A7C2C2F2-26BA-4006-B541-976EA1FD427B}">
      <dgm:prSet/>
      <dgm:spPr/>
      <dgm:t>
        <a:bodyPr/>
        <a:lstStyle/>
        <a:p>
          <a:endParaRPr lang="cs-CZ"/>
        </a:p>
      </dgm:t>
    </dgm:pt>
    <dgm:pt modelId="{7D1E3B61-1B9F-4A24-9CAC-0BF6028C554A}" type="sibTrans" cxnId="{A7C2C2F2-26BA-4006-B541-976EA1FD427B}">
      <dgm:prSet/>
      <dgm:spPr/>
      <dgm:t>
        <a:bodyPr/>
        <a:lstStyle/>
        <a:p>
          <a:endParaRPr lang="cs-CZ"/>
        </a:p>
      </dgm:t>
    </dgm:pt>
    <dgm:pt modelId="{E13C9CCB-0CA1-491D-A3C0-0D9DE958CDD0}">
      <dgm:prSet phldrT="[Text]"/>
      <dgm:spPr/>
      <dgm:t>
        <a:bodyPr/>
        <a:lstStyle/>
        <a:p>
          <a:r>
            <a:rPr lang="cs-CZ" dirty="0"/>
            <a:t>PSYCHO</a:t>
          </a:r>
        </a:p>
      </dgm:t>
    </dgm:pt>
    <dgm:pt modelId="{EDC067E6-A1EE-4051-AEF9-1E32A349FD43}" type="parTrans" cxnId="{1028643F-AC1A-46CA-995E-EE842620FE7A}">
      <dgm:prSet/>
      <dgm:spPr/>
      <dgm:t>
        <a:bodyPr/>
        <a:lstStyle/>
        <a:p>
          <a:endParaRPr lang="cs-CZ"/>
        </a:p>
      </dgm:t>
    </dgm:pt>
    <dgm:pt modelId="{4B8374E5-989A-47A4-95E3-38115D556BDA}" type="sibTrans" cxnId="{1028643F-AC1A-46CA-995E-EE842620FE7A}">
      <dgm:prSet/>
      <dgm:spPr/>
      <dgm:t>
        <a:bodyPr/>
        <a:lstStyle/>
        <a:p>
          <a:endParaRPr lang="cs-CZ"/>
        </a:p>
      </dgm:t>
    </dgm:pt>
    <dgm:pt modelId="{726A26A9-AC7D-490E-A651-8ED72F6B527F}">
      <dgm:prSet phldrT="[Text]"/>
      <dgm:spPr/>
      <dgm:t>
        <a:bodyPr/>
        <a:lstStyle/>
        <a:p>
          <a:r>
            <a:rPr lang="cs-CZ" dirty="0"/>
            <a:t>SOCIO</a:t>
          </a:r>
        </a:p>
      </dgm:t>
    </dgm:pt>
    <dgm:pt modelId="{3E03DBC9-F35B-43C9-B22A-42B98322441C}" type="parTrans" cxnId="{F875913B-3A22-4D53-AA51-930017C234B4}">
      <dgm:prSet/>
      <dgm:spPr/>
      <dgm:t>
        <a:bodyPr/>
        <a:lstStyle/>
        <a:p>
          <a:endParaRPr lang="cs-CZ"/>
        </a:p>
      </dgm:t>
    </dgm:pt>
    <dgm:pt modelId="{53F4DFAF-A6B7-4DA7-A248-5211DBB7AB92}" type="sibTrans" cxnId="{F875913B-3A22-4D53-AA51-930017C234B4}">
      <dgm:prSet/>
      <dgm:spPr/>
      <dgm:t>
        <a:bodyPr/>
        <a:lstStyle/>
        <a:p>
          <a:endParaRPr lang="cs-CZ"/>
        </a:p>
      </dgm:t>
    </dgm:pt>
    <dgm:pt modelId="{0E2197F0-09FB-4FA5-80AD-275EB2FA8D39}">
      <dgm:prSet phldrT="[Text]"/>
      <dgm:spPr/>
      <dgm:t>
        <a:bodyPr/>
        <a:lstStyle/>
        <a:p>
          <a:r>
            <a:rPr lang="cs-CZ" dirty="0"/>
            <a:t>ENERGY</a:t>
          </a:r>
        </a:p>
      </dgm:t>
    </dgm:pt>
    <dgm:pt modelId="{9234ECA1-E38B-4497-A5D8-B7F89B7BAE78}" type="parTrans" cxnId="{261DB856-9BE8-4CD2-B5F8-7B3372B2FA33}">
      <dgm:prSet/>
      <dgm:spPr/>
      <dgm:t>
        <a:bodyPr/>
        <a:lstStyle/>
        <a:p>
          <a:endParaRPr lang="cs-CZ"/>
        </a:p>
      </dgm:t>
    </dgm:pt>
    <dgm:pt modelId="{2C0A5BF5-5F18-4CFA-99D9-BAFF5E626FC9}" type="sibTrans" cxnId="{261DB856-9BE8-4CD2-B5F8-7B3372B2FA33}">
      <dgm:prSet/>
      <dgm:spPr/>
      <dgm:t>
        <a:bodyPr/>
        <a:lstStyle/>
        <a:p>
          <a:endParaRPr lang="cs-CZ"/>
        </a:p>
      </dgm:t>
    </dgm:pt>
    <dgm:pt modelId="{8D680003-E492-4D81-A070-BA0684F493CB}">
      <dgm:prSet phldrT="[Text]"/>
      <dgm:spPr/>
      <dgm:t>
        <a:bodyPr/>
        <a:lstStyle/>
        <a:p>
          <a:r>
            <a:rPr lang="cs-CZ" dirty="0"/>
            <a:t>SPIRIT</a:t>
          </a:r>
        </a:p>
      </dgm:t>
    </dgm:pt>
    <dgm:pt modelId="{BF0404A8-FD8E-4199-A822-E014B8D99A94}" type="parTrans" cxnId="{2D44961A-CDDC-4CDA-99BD-933760D6C57A}">
      <dgm:prSet/>
      <dgm:spPr/>
      <dgm:t>
        <a:bodyPr/>
        <a:lstStyle/>
        <a:p>
          <a:endParaRPr lang="cs-CZ"/>
        </a:p>
      </dgm:t>
    </dgm:pt>
    <dgm:pt modelId="{3941A8EB-1FE4-469B-BAA3-4D31F5F6A062}" type="sibTrans" cxnId="{2D44961A-CDDC-4CDA-99BD-933760D6C57A}">
      <dgm:prSet/>
      <dgm:spPr/>
      <dgm:t>
        <a:bodyPr/>
        <a:lstStyle/>
        <a:p>
          <a:endParaRPr lang="cs-CZ"/>
        </a:p>
      </dgm:t>
    </dgm:pt>
    <dgm:pt modelId="{98DCCDD9-5C54-4DF3-B55C-E07580A3FD5F}" type="pres">
      <dgm:prSet presAssocID="{48D4AE81-1A8F-475A-85A0-AD289E8F98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501AA2-5C50-400E-A016-A118825C2E18}" type="pres">
      <dgm:prSet presAssocID="{0E4F6DAE-708B-4A26-BB47-FEA53E6A5D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4C3C90-5232-4048-BBFB-06512D60E0EC}" type="pres">
      <dgm:prSet presAssocID="{7D1E3B61-1B9F-4A24-9CAC-0BF6028C554A}" presName="sibTrans" presStyleLbl="sibTrans2D1" presStyleIdx="0" presStyleCnt="5"/>
      <dgm:spPr/>
      <dgm:t>
        <a:bodyPr/>
        <a:lstStyle/>
        <a:p>
          <a:endParaRPr lang="cs-CZ"/>
        </a:p>
      </dgm:t>
    </dgm:pt>
    <dgm:pt modelId="{A354B731-3537-4039-8721-0294640290CE}" type="pres">
      <dgm:prSet presAssocID="{7D1E3B61-1B9F-4A24-9CAC-0BF6028C554A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511F9158-EB21-4F12-985D-6D7A730C6927}" type="pres">
      <dgm:prSet presAssocID="{E13C9CCB-0CA1-491D-A3C0-0D9DE958CD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990F02-3B1E-4206-BAAF-3B71FD5E3E72}" type="pres">
      <dgm:prSet presAssocID="{4B8374E5-989A-47A4-95E3-38115D556BDA}" presName="sibTrans" presStyleLbl="sibTrans2D1" presStyleIdx="1" presStyleCnt="5"/>
      <dgm:spPr/>
      <dgm:t>
        <a:bodyPr/>
        <a:lstStyle/>
        <a:p>
          <a:endParaRPr lang="cs-CZ"/>
        </a:p>
      </dgm:t>
    </dgm:pt>
    <dgm:pt modelId="{C198C2F4-4E54-4EEA-B497-5E2E674F8F41}" type="pres">
      <dgm:prSet presAssocID="{4B8374E5-989A-47A4-95E3-38115D556BDA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CA1FC6CF-6C11-421E-AE62-5E71D23FAB9A}" type="pres">
      <dgm:prSet presAssocID="{726A26A9-AC7D-490E-A651-8ED72F6B52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3F845B-A69A-4BF3-ACF0-F7E80F704DA4}" type="pres">
      <dgm:prSet presAssocID="{53F4DFAF-A6B7-4DA7-A248-5211DBB7AB92}" presName="sibTrans" presStyleLbl="sibTrans2D1" presStyleIdx="2" presStyleCnt="5"/>
      <dgm:spPr/>
      <dgm:t>
        <a:bodyPr/>
        <a:lstStyle/>
        <a:p>
          <a:endParaRPr lang="cs-CZ"/>
        </a:p>
      </dgm:t>
    </dgm:pt>
    <dgm:pt modelId="{8BCE8DC9-2CAC-4C2F-ACB5-11B14B2350C8}" type="pres">
      <dgm:prSet presAssocID="{53F4DFAF-A6B7-4DA7-A248-5211DBB7AB92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6844B5EE-5234-4A3C-B3F6-B3953D0A4B5C}" type="pres">
      <dgm:prSet presAssocID="{0E2197F0-09FB-4FA5-80AD-275EB2FA8D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7E117B-57FC-41D7-AB1E-E9D78A5046F8}" type="pres">
      <dgm:prSet presAssocID="{2C0A5BF5-5F18-4CFA-99D9-BAFF5E626FC9}" presName="sibTrans" presStyleLbl="sibTrans2D1" presStyleIdx="3" presStyleCnt="5"/>
      <dgm:spPr/>
      <dgm:t>
        <a:bodyPr/>
        <a:lstStyle/>
        <a:p>
          <a:endParaRPr lang="cs-CZ"/>
        </a:p>
      </dgm:t>
    </dgm:pt>
    <dgm:pt modelId="{1C688AAC-36B6-4AF1-8942-D4CECB388251}" type="pres">
      <dgm:prSet presAssocID="{2C0A5BF5-5F18-4CFA-99D9-BAFF5E626FC9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3D776BB3-D1C9-4A85-A7B7-82B2445B1DCE}" type="pres">
      <dgm:prSet presAssocID="{8D680003-E492-4D81-A070-BA0684F493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2D58E6-26FD-48B6-BED1-92331C7EC9AD}" type="pres">
      <dgm:prSet presAssocID="{3941A8EB-1FE4-469B-BAA3-4D31F5F6A062}" presName="sibTrans" presStyleLbl="sibTrans2D1" presStyleIdx="4" presStyleCnt="5"/>
      <dgm:spPr/>
      <dgm:t>
        <a:bodyPr/>
        <a:lstStyle/>
        <a:p>
          <a:endParaRPr lang="cs-CZ"/>
        </a:p>
      </dgm:t>
    </dgm:pt>
    <dgm:pt modelId="{3BADB95F-C04F-4431-9BD9-30FB6F3584E4}" type="pres">
      <dgm:prSet presAssocID="{3941A8EB-1FE4-469B-BAA3-4D31F5F6A062}" presName="connectorText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BFD8EF56-7B57-4615-99FD-F7EE1887115E}" type="presOf" srcId="{0E2197F0-09FB-4FA5-80AD-275EB2FA8D39}" destId="{6844B5EE-5234-4A3C-B3F6-B3953D0A4B5C}" srcOrd="0" destOrd="0" presId="urn:microsoft.com/office/officeart/2005/8/layout/cycle2"/>
    <dgm:cxn modelId="{261DB856-9BE8-4CD2-B5F8-7B3372B2FA33}" srcId="{48D4AE81-1A8F-475A-85A0-AD289E8F9870}" destId="{0E2197F0-09FB-4FA5-80AD-275EB2FA8D39}" srcOrd="3" destOrd="0" parTransId="{9234ECA1-E38B-4497-A5D8-B7F89B7BAE78}" sibTransId="{2C0A5BF5-5F18-4CFA-99D9-BAFF5E626FC9}"/>
    <dgm:cxn modelId="{6D8218F9-2411-4125-A7A5-BF32F4A3D1B6}" type="presOf" srcId="{7D1E3B61-1B9F-4A24-9CAC-0BF6028C554A}" destId="{D74C3C90-5232-4048-BBFB-06512D60E0EC}" srcOrd="0" destOrd="0" presId="urn:microsoft.com/office/officeart/2005/8/layout/cycle2"/>
    <dgm:cxn modelId="{A7C2C2F2-26BA-4006-B541-976EA1FD427B}" srcId="{48D4AE81-1A8F-475A-85A0-AD289E8F9870}" destId="{0E4F6DAE-708B-4A26-BB47-FEA53E6A5D37}" srcOrd="0" destOrd="0" parTransId="{51D27815-6880-4300-B976-FF6CCBFA1FA9}" sibTransId="{7D1E3B61-1B9F-4A24-9CAC-0BF6028C554A}"/>
    <dgm:cxn modelId="{F875913B-3A22-4D53-AA51-930017C234B4}" srcId="{48D4AE81-1A8F-475A-85A0-AD289E8F9870}" destId="{726A26A9-AC7D-490E-A651-8ED72F6B527F}" srcOrd="2" destOrd="0" parTransId="{3E03DBC9-F35B-43C9-B22A-42B98322441C}" sibTransId="{53F4DFAF-A6B7-4DA7-A248-5211DBB7AB92}"/>
    <dgm:cxn modelId="{125933B7-2D09-4D8B-B9CF-E66B711D7A0F}" type="presOf" srcId="{2C0A5BF5-5F18-4CFA-99D9-BAFF5E626FC9}" destId="{B17E117B-57FC-41D7-AB1E-E9D78A5046F8}" srcOrd="0" destOrd="0" presId="urn:microsoft.com/office/officeart/2005/8/layout/cycle2"/>
    <dgm:cxn modelId="{1028643F-AC1A-46CA-995E-EE842620FE7A}" srcId="{48D4AE81-1A8F-475A-85A0-AD289E8F9870}" destId="{E13C9CCB-0CA1-491D-A3C0-0D9DE958CDD0}" srcOrd="1" destOrd="0" parTransId="{EDC067E6-A1EE-4051-AEF9-1E32A349FD43}" sibTransId="{4B8374E5-989A-47A4-95E3-38115D556BDA}"/>
    <dgm:cxn modelId="{8FD3EF7F-2D22-4C01-A725-35A9DC98416C}" type="presOf" srcId="{2C0A5BF5-5F18-4CFA-99D9-BAFF5E626FC9}" destId="{1C688AAC-36B6-4AF1-8942-D4CECB388251}" srcOrd="1" destOrd="0" presId="urn:microsoft.com/office/officeart/2005/8/layout/cycle2"/>
    <dgm:cxn modelId="{9A812B63-B569-4171-860C-6629AC15E3BE}" type="presOf" srcId="{3941A8EB-1FE4-469B-BAA3-4D31F5F6A062}" destId="{FE2D58E6-26FD-48B6-BED1-92331C7EC9AD}" srcOrd="0" destOrd="0" presId="urn:microsoft.com/office/officeart/2005/8/layout/cycle2"/>
    <dgm:cxn modelId="{BADAEB8A-241F-4789-A29D-9CF82EA3774A}" type="presOf" srcId="{726A26A9-AC7D-490E-A651-8ED72F6B527F}" destId="{CA1FC6CF-6C11-421E-AE62-5E71D23FAB9A}" srcOrd="0" destOrd="0" presId="urn:microsoft.com/office/officeart/2005/8/layout/cycle2"/>
    <dgm:cxn modelId="{4E59693F-034D-4A19-9AA4-7A8DB9AE16DD}" type="presOf" srcId="{8D680003-E492-4D81-A070-BA0684F493CB}" destId="{3D776BB3-D1C9-4A85-A7B7-82B2445B1DCE}" srcOrd="0" destOrd="0" presId="urn:microsoft.com/office/officeart/2005/8/layout/cycle2"/>
    <dgm:cxn modelId="{2681D25B-74E4-4A37-BF0B-713FE2999234}" type="presOf" srcId="{4B8374E5-989A-47A4-95E3-38115D556BDA}" destId="{C198C2F4-4E54-4EEA-B497-5E2E674F8F41}" srcOrd="1" destOrd="0" presId="urn:microsoft.com/office/officeart/2005/8/layout/cycle2"/>
    <dgm:cxn modelId="{0EEC41B9-D9C4-4866-B086-2DD5906DFD20}" type="presOf" srcId="{7D1E3B61-1B9F-4A24-9CAC-0BF6028C554A}" destId="{A354B731-3537-4039-8721-0294640290CE}" srcOrd="1" destOrd="0" presId="urn:microsoft.com/office/officeart/2005/8/layout/cycle2"/>
    <dgm:cxn modelId="{254C8DE6-9FA1-4C2B-9BD3-5351D3B3A9B0}" type="presOf" srcId="{48D4AE81-1A8F-475A-85A0-AD289E8F9870}" destId="{98DCCDD9-5C54-4DF3-B55C-E07580A3FD5F}" srcOrd="0" destOrd="0" presId="urn:microsoft.com/office/officeart/2005/8/layout/cycle2"/>
    <dgm:cxn modelId="{CE7541B2-98C1-443C-95E5-358393D9A0CE}" type="presOf" srcId="{0E4F6DAE-708B-4A26-BB47-FEA53E6A5D37}" destId="{F5501AA2-5C50-400E-A016-A118825C2E18}" srcOrd="0" destOrd="0" presId="urn:microsoft.com/office/officeart/2005/8/layout/cycle2"/>
    <dgm:cxn modelId="{8C525193-E8A4-4B8B-9E6B-6209035E92AF}" type="presOf" srcId="{53F4DFAF-A6B7-4DA7-A248-5211DBB7AB92}" destId="{B53F845B-A69A-4BF3-ACF0-F7E80F704DA4}" srcOrd="0" destOrd="0" presId="urn:microsoft.com/office/officeart/2005/8/layout/cycle2"/>
    <dgm:cxn modelId="{A489BF51-FD33-4077-9001-3787AF0AF977}" type="presOf" srcId="{53F4DFAF-A6B7-4DA7-A248-5211DBB7AB92}" destId="{8BCE8DC9-2CAC-4C2F-ACB5-11B14B2350C8}" srcOrd="1" destOrd="0" presId="urn:microsoft.com/office/officeart/2005/8/layout/cycle2"/>
    <dgm:cxn modelId="{5F1F83E6-9557-4C0C-A4D2-BE448AF4730A}" type="presOf" srcId="{3941A8EB-1FE4-469B-BAA3-4D31F5F6A062}" destId="{3BADB95F-C04F-4431-9BD9-30FB6F3584E4}" srcOrd="1" destOrd="0" presId="urn:microsoft.com/office/officeart/2005/8/layout/cycle2"/>
    <dgm:cxn modelId="{81D595D2-FC41-4697-81A3-6E9CE9E57CFE}" type="presOf" srcId="{4B8374E5-989A-47A4-95E3-38115D556BDA}" destId="{07990F02-3B1E-4206-BAAF-3B71FD5E3E72}" srcOrd="0" destOrd="0" presId="urn:microsoft.com/office/officeart/2005/8/layout/cycle2"/>
    <dgm:cxn modelId="{F9000272-089E-4FCB-91DD-40067F479509}" type="presOf" srcId="{E13C9CCB-0CA1-491D-A3C0-0D9DE958CDD0}" destId="{511F9158-EB21-4F12-985D-6D7A730C6927}" srcOrd="0" destOrd="0" presId="urn:microsoft.com/office/officeart/2005/8/layout/cycle2"/>
    <dgm:cxn modelId="{2D44961A-CDDC-4CDA-99BD-933760D6C57A}" srcId="{48D4AE81-1A8F-475A-85A0-AD289E8F9870}" destId="{8D680003-E492-4D81-A070-BA0684F493CB}" srcOrd="4" destOrd="0" parTransId="{BF0404A8-FD8E-4199-A822-E014B8D99A94}" sibTransId="{3941A8EB-1FE4-469B-BAA3-4D31F5F6A062}"/>
    <dgm:cxn modelId="{9A7E6CBA-A48C-48B6-AD3E-972E6FE2506A}" type="presParOf" srcId="{98DCCDD9-5C54-4DF3-B55C-E07580A3FD5F}" destId="{F5501AA2-5C50-400E-A016-A118825C2E18}" srcOrd="0" destOrd="0" presId="urn:microsoft.com/office/officeart/2005/8/layout/cycle2"/>
    <dgm:cxn modelId="{AA2892AD-3354-48D3-A390-E9229828E718}" type="presParOf" srcId="{98DCCDD9-5C54-4DF3-B55C-E07580A3FD5F}" destId="{D74C3C90-5232-4048-BBFB-06512D60E0EC}" srcOrd="1" destOrd="0" presId="urn:microsoft.com/office/officeart/2005/8/layout/cycle2"/>
    <dgm:cxn modelId="{DD36B6D3-D7B2-4614-B12A-D877D7790A1F}" type="presParOf" srcId="{D74C3C90-5232-4048-BBFB-06512D60E0EC}" destId="{A354B731-3537-4039-8721-0294640290CE}" srcOrd="0" destOrd="0" presId="urn:microsoft.com/office/officeart/2005/8/layout/cycle2"/>
    <dgm:cxn modelId="{6B8D1F1D-AB2F-4FA1-8B2B-7889EC4F8609}" type="presParOf" srcId="{98DCCDD9-5C54-4DF3-B55C-E07580A3FD5F}" destId="{511F9158-EB21-4F12-985D-6D7A730C6927}" srcOrd="2" destOrd="0" presId="urn:microsoft.com/office/officeart/2005/8/layout/cycle2"/>
    <dgm:cxn modelId="{AD978C1D-609B-4B91-9243-4052653123F6}" type="presParOf" srcId="{98DCCDD9-5C54-4DF3-B55C-E07580A3FD5F}" destId="{07990F02-3B1E-4206-BAAF-3B71FD5E3E72}" srcOrd="3" destOrd="0" presId="urn:microsoft.com/office/officeart/2005/8/layout/cycle2"/>
    <dgm:cxn modelId="{232AEF07-694C-4CEA-B84E-32E039402B73}" type="presParOf" srcId="{07990F02-3B1E-4206-BAAF-3B71FD5E3E72}" destId="{C198C2F4-4E54-4EEA-B497-5E2E674F8F41}" srcOrd="0" destOrd="0" presId="urn:microsoft.com/office/officeart/2005/8/layout/cycle2"/>
    <dgm:cxn modelId="{4A46DEA7-7451-4104-87C7-01ECD085A776}" type="presParOf" srcId="{98DCCDD9-5C54-4DF3-B55C-E07580A3FD5F}" destId="{CA1FC6CF-6C11-421E-AE62-5E71D23FAB9A}" srcOrd="4" destOrd="0" presId="urn:microsoft.com/office/officeart/2005/8/layout/cycle2"/>
    <dgm:cxn modelId="{94854E17-4438-40F9-8176-A136CA37B397}" type="presParOf" srcId="{98DCCDD9-5C54-4DF3-B55C-E07580A3FD5F}" destId="{B53F845B-A69A-4BF3-ACF0-F7E80F704DA4}" srcOrd="5" destOrd="0" presId="urn:microsoft.com/office/officeart/2005/8/layout/cycle2"/>
    <dgm:cxn modelId="{08E4359A-1A69-4BEF-B2B4-803031DC53D9}" type="presParOf" srcId="{B53F845B-A69A-4BF3-ACF0-F7E80F704DA4}" destId="{8BCE8DC9-2CAC-4C2F-ACB5-11B14B2350C8}" srcOrd="0" destOrd="0" presId="urn:microsoft.com/office/officeart/2005/8/layout/cycle2"/>
    <dgm:cxn modelId="{16F6F52C-5B61-4709-AE49-07ED977B5214}" type="presParOf" srcId="{98DCCDD9-5C54-4DF3-B55C-E07580A3FD5F}" destId="{6844B5EE-5234-4A3C-B3F6-B3953D0A4B5C}" srcOrd="6" destOrd="0" presId="urn:microsoft.com/office/officeart/2005/8/layout/cycle2"/>
    <dgm:cxn modelId="{DA9608D6-B9DB-40FD-ADBE-D8D49A633FF7}" type="presParOf" srcId="{98DCCDD9-5C54-4DF3-B55C-E07580A3FD5F}" destId="{B17E117B-57FC-41D7-AB1E-E9D78A5046F8}" srcOrd="7" destOrd="0" presId="urn:microsoft.com/office/officeart/2005/8/layout/cycle2"/>
    <dgm:cxn modelId="{562F3AB7-351F-4551-A90E-36BB452B86BE}" type="presParOf" srcId="{B17E117B-57FC-41D7-AB1E-E9D78A5046F8}" destId="{1C688AAC-36B6-4AF1-8942-D4CECB388251}" srcOrd="0" destOrd="0" presId="urn:microsoft.com/office/officeart/2005/8/layout/cycle2"/>
    <dgm:cxn modelId="{9D2E47AA-A975-4113-93F7-E24D9DC4940B}" type="presParOf" srcId="{98DCCDD9-5C54-4DF3-B55C-E07580A3FD5F}" destId="{3D776BB3-D1C9-4A85-A7B7-82B2445B1DCE}" srcOrd="8" destOrd="0" presId="urn:microsoft.com/office/officeart/2005/8/layout/cycle2"/>
    <dgm:cxn modelId="{9BC8F794-31AC-404C-B8AB-7AD648570144}" type="presParOf" srcId="{98DCCDD9-5C54-4DF3-B55C-E07580A3FD5F}" destId="{FE2D58E6-26FD-48B6-BED1-92331C7EC9AD}" srcOrd="9" destOrd="0" presId="urn:microsoft.com/office/officeart/2005/8/layout/cycle2"/>
    <dgm:cxn modelId="{6D3864A3-6D24-45FF-B88B-A676B0F95DE3}" type="presParOf" srcId="{FE2D58E6-26FD-48B6-BED1-92331C7EC9AD}" destId="{3BADB95F-C04F-4431-9BD9-30FB6F3584E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97961-C084-4B33-B60F-5DF916A428EF}">
      <dsp:nvSpPr>
        <dsp:cNvPr id="0" name=""/>
        <dsp:cNvSpPr/>
      </dsp:nvSpPr>
      <dsp:spPr>
        <a:xfrm>
          <a:off x="598300" y="0"/>
          <a:ext cx="1585172" cy="38814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200" kern="1200" dirty="0"/>
        </a:p>
      </dsp:txBody>
      <dsp:txXfrm>
        <a:off x="598300" y="0"/>
        <a:ext cx="1585172" cy="1164431"/>
      </dsp:txXfrm>
    </dsp:sp>
    <dsp:sp modelId="{EBD392FF-FEB2-482C-A75D-C4278AE056B0}">
      <dsp:nvSpPr>
        <dsp:cNvPr id="0" name=""/>
        <dsp:cNvSpPr/>
      </dsp:nvSpPr>
      <dsp:spPr>
        <a:xfrm>
          <a:off x="730398" y="2304951"/>
          <a:ext cx="1320977" cy="660488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Vědy</a:t>
          </a:r>
        </a:p>
      </dsp:txBody>
      <dsp:txXfrm>
        <a:off x="749743" y="2324296"/>
        <a:ext cx="1282287" cy="621798"/>
      </dsp:txXfrm>
    </dsp:sp>
    <dsp:sp modelId="{D8521880-01DC-4707-B64C-F3B023A3212F}">
      <dsp:nvSpPr>
        <dsp:cNvPr id="0" name=""/>
        <dsp:cNvSpPr/>
      </dsp:nvSpPr>
      <dsp:spPr>
        <a:xfrm rot="17041648">
          <a:off x="1255036" y="1600109"/>
          <a:ext cx="2102232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2102232" y="153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2253596" y="1562868"/>
        <a:ext cx="105111" cy="105111"/>
      </dsp:txXfrm>
    </dsp:sp>
    <dsp:sp modelId="{E7F9BA58-B85C-459B-9300-FF67F5E70820}">
      <dsp:nvSpPr>
        <dsp:cNvPr id="0" name=""/>
        <dsp:cNvSpPr/>
      </dsp:nvSpPr>
      <dsp:spPr>
        <a:xfrm>
          <a:off x="2560929" y="265408"/>
          <a:ext cx="1320977" cy="660488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Empirické</a:t>
          </a:r>
        </a:p>
      </dsp:txBody>
      <dsp:txXfrm>
        <a:off x="2580274" y="284753"/>
        <a:ext cx="1282287" cy="621798"/>
      </dsp:txXfrm>
    </dsp:sp>
    <dsp:sp modelId="{C0A355D0-FBB3-4943-8B06-2AB7D0EFEA4D}">
      <dsp:nvSpPr>
        <dsp:cNvPr id="0" name=""/>
        <dsp:cNvSpPr/>
      </dsp:nvSpPr>
      <dsp:spPr>
        <a:xfrm rot="20087721">
          <a:off x="3856593" y="467113"/>
          <a:ext cx="53175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531753" y="1531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109176" y="469134"/>
        <a:ext cx="26587" cy="26587"/>
      </dsp:txXfrm>
    </dsp:sp>
    <dsp:sp modelId="{D129A427-73CD-4127-B680-48EE8B62274C}">
      <dsp:nvSpPr>
        <dsp:cNvPr id="0" name=""/>
        <dsp:cNvSpPr/>
      </dsp:nvSpPr>
      <dsp:spPr>
        <a:xfrm>
          <a:off x="4363033" y="38960"/>
          <a:ext cx="1320977" cy="660488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přírodní</a:t>
          </a:r>
        </a:p>
      </dsp:txBody>
      <dsp:txXfrm>
        <a:off x="4382378" y="58305"/>
        <a:ext cx="1282287" cy="621798"/>
      </dsp:txXfrm>
    </dsp:sp>
    <dsp:sp modelId="{C25BE9A9-684B-47D5-AA37-CA63CFF76A50}">
      <dsp:nvSpPr>
        <dsp:cNvPr id="0" name=""/>
        <dsp:cNvSpPr/>
      </dsp:nvSpPr>
      <dsp:spPr>
        <a:xfrm rot="3138562">
          <a:off x="3729005" y="891695"/>
          <a:ext cx="786928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786928" y="1531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102796" y="887337"/>
        <a:ext cx="39346" cy="39346"/>
      </dsp:txXfrm>
    </dsp:sp>
    <dsp:sp modelId="{DBFAF5AC-A026-4717-990A-CF8E59401707}">
      <dsp:nvSpPr>
        <dsp:cNvPr id="0" name=""/>
        <dsp:cNvSpPr/>
      </dsp:nvSpPr>
      <dsp:spPr>
        <a:xfrm>
          <a:off x="4363033" y="888124"/>
          <a:ext cx="1320977" cy="660488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společenské</a:t>
          </a:r>
        </a:p>
      </dsp:txBody>
      <dsp:txXfrm>
        <a:off x="4382378" y="907469"/>
        <a:ext cx="1282287" cy="621798"/>
      </dsp:txXfrm>
    </dsp:sp>
    <dsp:sp modelId="{CDE9E330-DFCF-4892-9D31-ECF50ACD8907}">
      <dsp:nvSpPr>
        <dsp:cNvPr id="0" name=""/>
        <dsp:cNvSpPr/>
      </dsp:nvSpPr>
      <dsp:spPr>
        <a:xfrm rot="18584618">
          <a:off x="1891696" y="2279438"/>
          <a:ext cx="885515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885515" y="153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312316" y="2272615"/>
        <a:ext cx="44275" cy="44275"/>
      </dsp:txXfrm>
    </dsp:sp>
    <dsp:sp modelId="{EEAF13A8-4C00-4576-B147-498F37AEE02B}">
      <dsp:nvSpPr>
        <dsp:cNvPr id="0" name=""/>
        <dsp:cNvSpPr/>
      </dsp:nvSpPr>
      <dsp:spPr>
        <a:xfrm>
          <a:off x="2617533" y="1624066"/>
          <a:ext cx="1320977" cy="660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Formální</a:t>
          </a:r>
        </a:p>
      </dsp:txBody>
      <dsp:txXfrm>
        <a:off x="2636878" y="1643411"/>
        <a:ext cx="1282287" cy="621798"/>
      </dsp:txXfrm>
    </dsp:sp>
    <dsp:sp modelId="{67E26497-4570-40D5-A65C-6BA782467B49}">
      <dsp:nvSpPr>
        <dsp:cNvPr id="0" name=""/>
        <dsp:cNvSpPr/>
      </dsp:nvSpPr>
      <dsp:spPr>
        <a:xfrm rot="3310531">
          <a:off x="1852934" y="2999661"/>
          <a:ext cx="92527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925273" y="153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292439" y="2991844"/>
        <a:ext cx="46263" cy="46263"/>
      </dsp:txXfrm>
    </dsp:sp>
    <dsp:sp modelId="{07A004BC-5346-45A0-AFF4-9E914A23C993}">
      <dsp:nvSpPr>
        <dsp:cNvPr id="0" name=""/>
        <dsp:cNvSpPr/>
      </dsp:nvSpPr>
      <dsp:spPr>
        <a:xfrm>
          <a:off x="2579766" y="3064513"/>
          <a:ext cx="1320977" cy="660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Normativní </a:t>
          </a:r>
        </a:p>
      </dsp:txBody>
      <dsp:txXfrm>
        <a:off x="2599111" y="3083858"/>
        <a:ext cx="1282287" cy="621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A35AC-57B8-485C-BE03-8C1FAF959141}">
      <dsp:nvSpPr>
        <dsp:cNvPr id="0" name=""/>
        <dsp:cNvSpPr/>
      </dsp:nvSpPr>
      <dsp:spPr>
        <a:xfrm>
          <a:off x="0" y="2016224"/>
          <a:ext cx="1425058" cy="855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Popsat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deskripce</a:t>
          </a:r>
        </a:p>
      </dsp:txBody>
      <dsp:txXfrm>
        <a:off x="25043" y="2041267"/>
        <a:ext cx="1374972" cy="804949"/>
      </dsp:txXfrm>
    </dsp:sp>
    <dsp:sp modelId="{052F8CEA-AD72-4FCE-BFCA-C4F2522C1E0C}">
      <dsp:nvSpPr>
        <dsp:cNvPr id="0" name=""/>
        <dsp:cNvSpPr/>
      </dsp:nvSpPr>
      <dsp:spPr>
        <a:xfrm rot="20479">
          <a:off x="1554271" y="2272865"/>
          <a:ext cx="273941" cy="353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1554272" y="2343303"/>
        <a:ext cx="191759" cy="212048"/>
      </dsp:txXfrm>
    </dsp:sp>
    <dsp:sp modelId="{D51D8F1A-EE15-47F7-B436-0C9707F496B2}">
      <dsp:nvSpPr>
        <dsp:cNvPr id="0" name=""/>
        <dsp:cNvSpPr/>
      </dsp:nvSpPr>
      <dsp:spPr>
        <a:xfrm>
          <a:off x="1941920" y="2027792"/>
          <a:ext cx="1425058" cy="855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Vysvětlit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explanace</a:t>
          </a:r>
        </a:p>
      </dsp:txBody>
      <dsp:txXfrm>
        <a:off x="1966963" y="2052835"/>
        <a:ext cx="1374972" cy="804949"/>
      </dsp:txXfrm>
    </dsp:sp>
    <dsp:sp modelId="{C0EB801D-1166-4F75-82F0-59ADDC298AC3}">
      <dsp:nvSpPr>
        <dsp:cNvPr id="0" name=""/>
        <dsp:cNvSpPr/>
      </dsp:nvSpPr>
      <dsp:spPr>
        <a:xfrm rot="21527883">
          <a:off x="3523553" y="2256884"/>
          <a:ext cx="332088" cy="353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523564" y="2328612"/>
        <a:ext cx="232462" cy="212048"/>
      </dsp:txXfrm>
    </dsp:sp>
    <dsp:sp modelId="{AB96235A-9125-4A3D-B899-51E84D014C1E}">
      <dsp:nvSpPr>
        <dsp:cNvPr id="0" name=""/>
        <dsp:cNvSpPr/>
      </dsp:nvSpPr>
      <dsp:spPr>
        <a:xfrm>
          <a:off x="3993423" y="1984750"/>
          <a:ext cx="1425058" cy="855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Předvídat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predikce</a:t>
          </a:r>
        </a:p>
      </dsp:txBody>
      <dsp:txXfrm>
        <a:off x="4018466" y="2009793"/>
        <a:ext cx="1374972" cy="804949"/>
      </dsp:txXfrm>
    </dsp:sp>
    <dsp:sp modelId="{73603589-4DBA-4F6C-B9DA-52F0F012D03E}">
      <dsp:nvSpPr>
        <dsp:cNvPr id="0" name=""/>
        <dsp:cNvSpPr/>
      </dsp:nvSpPr>
      <dsp:spPr>
        <a:xfrm>
          <a:off x="5560988" y="2235560"/>
          <a:ext cx="302112" cy="353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5560988" y="2306243"/>
        <a:ext cx="211478" cy="212048"/>
      </dsp:txXfrm>
    </dsp:sp>
    <dsp:sp modelId="{F0F9E0B4-EAEA-4BCF-95AE-C6D050D41D6B}">
      <dsp:nvSpPr>
        <dsp:cNvPr id="0" name=""/>
        <dsp:cNvSpPr/>
      </dsp:nvSpPr>
      <dsp:spPr>
        <a:xfrm>
          <a:off x="5988505" y="1984750"/>
          <a:ext cx="1425058" cy="855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Aplikovat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Změnit</a:t>
          </a:r>
        </a:p>
      </dsp:txBody>
      <dsp:txXfrm>
        <a:off x="6013548" y="2009793"/>
        <a:ext cx="1374972" cy="804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01AA2-5C50-400E-A016-A118825C2E18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BIO</a:t>
          </a:r>
        </a:p>
      </dsp:txBody>
      <dsp:txXfrm>
        <a:off x="2614422" y="179995"/>
        <a:ext cx="867155" cy="867155"/>
      </dsp:txXfrm>
    </dsp:sp>
    <dsp:sp modelId="{D74C3C90-5232-4048-BBFB-06512D60E0EC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632045" y="996915"/>
        <a:ext cx="228964" cy="248335"/>
      </dsp:txXfrm>
    </dsp:sp>
    <dsp:sp modelId="{511F9158-EB21-4F12-985D-6D7A730C6927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PSYCHO</a:t>
          </a:r>
        </a:p>
      </dsp:txBody>
      <dsp:txXfrm>
        <a:off x="4105844" y="1263576"/>
        <a:ext cx="867155" cy="867155"/>
      </dsp:txXfrm>
    </dsp:sp>
    <dsp:sp modelId="{07990F02-3B1E-4206-BAAF-3B71FD5E3E72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4158126" y="2394156"/>
        <a:ext cx="228964" cy="248335"/>
      </dsp:txXfrm>
    </dsp:sp>
    <dsp:sp modelId="{CA1FC6CF-6C11-421E-AE62-5E71D23FAB9A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SOCIO</a:t>
          </a:r>
        </a:p>
      </dsp:txBody>
      <dsp:txXfrm>
        <a:off x="3536171" y="3016849"/>
        <a:ext cx="867155" cy="867155"/>
      </dsp:txXfrm>
    </dsp:sp>
    <dsp:sp modelId="{B53F845B-A69A-4BF3-ACF0-F7E80F704DA4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2991839" y="3326259"/>
        <a:ext cx="228964" cy="248335"/>
      </dsp:txXfrm>
    </dsp:sp>
    <dsp:sp modelId="{6844B5EE-5234-4A3C-B3F6-B3953D0A4B5C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ENERGY</a:t>
          </a:r>
        </a:p>
      </dsp:txBody>
      <dsp:txXfrm>
        <a:off x="1692672" y="3016849"/>
        <a:ext cx="867155" cy="867155"/>
      </dsp:txXfrm>
    </dsp:sp>
    <dsp:sp modelId="{B17E117B-57FC-41D7-AB1E-E9D78A5046F8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1744954" y="2505090"/>
        <a:ext cx="228964" cy="248335"/>
      </dsp:txXfrm>
    </dsp:sp>
    <dsp:sp modelId="{3D776BB3-D1C9-4A85-A7B7-82B2445B1DCE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SPIRIT</a:t>
          </a:r>
        </a:p>
      </dsp:txBody>
      <dsp:txXfrm>
        <a:off x="1122999" y="1263576"/>
        <a:ext cx="867155" cy="867155"/>
      </dsp:txXfrm>
    </dsp:sp>
    <dsp:sp modelId="{FE2D58E6-26FD-48B6-BED1-92331C7EC9AD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2140623" y="1065476"/>
        <a:ext cx="228964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EEAA-E853-45B2-983F-81D4A0F9D5AC}" type="datetimeFigureOut">
              <a:rPr lang="cs-CZ" smtClean="0"/>
              <a:t>25.9.2021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C6AF9-CF86-4A19-A05E-5CCCD2174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95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/>
              <a:t>Samostatná věda, empirická, přírodní i společenská, protože člověk je součástí přírody i společnosti</a:t>
            </a:r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0E5942-92F6-4604-8CBE-6F0E9D68F350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5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/>
              <a:t>Zabývá se chováním a prožíváním člověka v kontextu vnitřních i vnějších podmínek</a:t>
            </a:r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6CC96-6F25-431A-9330-FC5957453A2F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0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/>
              <a:t>Chování – aktivita, činnost, kterou můžu pozorovat – pomocí extrospekce nebo pomocí přístrojů. Jedná se o vnější projevy psychické činnosti.</a:t>
            </a:r>
          </a:p>
          <a:p>
            <a:pPr>
              <a:spcBef>
                <a:spcPct val="0"/>
              </a:spcBef>
            </a:pPr>
            <a:r>
              <a:rPr lang="cs-CZ"/>
              <a:t>Prožívání – lze na ně pouze usuzovat, jedná se o vnitřní život člověka – je subjektivní, jedinečný. Dostáváme se k nim pomocí introspekce</a:t>
            </a:r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4F75-52BC-4FF5-BCD8-9592BF57B840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6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/>
              <a:t>Při meditaci se nám otevírá nejprve předvědomí - vír myšlenek a vzpomínek, které se okamžitě nahrnou do mysli, když se pokusíme nahlédnout do nitra. Pak, s prohlubující se meditací, se nám otevírá nevědomí. Nejprve se vynoří například dávno zapomenuté vzpomínky z osobního nevědomí a teprve později přijdou obecné symboly a archetypy z kolektivního nevědomí.</a:t>
            </a:r>
          </a:p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6EB047-B5FD-4B6E-92DA-31598F6D3F34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1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z="1000" b="1" u="sng"/>
              <a:t>POZNÁVAT </a:t>
            </a:r>
            <a:r>
              <a:rPr lang="cs-CZ" sz="1000"/>
              <a:t>(sebe i druhé) - diagnostika</a:t>
            </a:r>
          </a:p>
          <a:p>
            <a:pPr>
              <a:spcBef>
                <a:spcPct val="0"/>
              </a:spcBef>
            </a:pPr>
            <a:r>
              <a:rPr lang="cs-CZ" sz="1000" b="1" u="sng"/>
              <a:t>PŘEDVÍDAT</a:t>
            </a:r>
            <a:r>
              <a:rPr lang="cs-CZ" sz="1000"/>
              <a:t> - profylaxe</a:t>
            </a:r>
          </a:p>
          <a:p>
            <a:pPr>
              <a:spcBef>
                <a:spcPct val="0"/>
              </a:spcBef>
            </a:pPr>
            <a:r>
              <a:rPr lang="cs-CZ" sz="1000"/>
              <a:t>v souladu s estetickými zásadami také </a:t>
            </a:r>
            <a:r>
              <a:rPr lang="cs-CZ" sz="1000" b="1" u="sng"/>
              <a:t>OVLIVŇOVAT </a:t>
            </a:r>
            <a:r>
              <a:rPr lang="cs-CZ" sz="1000"/>
              <a:t>(výchova, vedení)</a:t>
            </a:r>
          </a:p>
          <a:p>
            <a:pPr>
              <a:spcBef>
                <a:spcPct val="0"/>
              </a:spcBef>
            </a:pPr>
            <a:r>
              <a:rPr lang="cs-CZ" sz="1000"/>
              <a:t>pomáhá </a:t>
            </a:r>
            <a:r>
              <a:rPr lang="cs-CZ" sz="1000" b="1" u="sng"/>
              <a:t>FORMOVAT</a:t>
            </a:r>
            <a:r>
              <a:rPr lang="cs-CZ" sz="1000"/>
              <a:t> osobnost a její rozvoj (terapie, výchova, vedení</a:t>
            </a:r>
          </a:p>
          <a:p>
            <a:pPr>
              <a:spcBef>
                <a:spcPct val="0"/>
              </a:spcBef>
            </a:pPr>
            <a:r>
              <a:rPr lang="cs-CZ" sz="1000" b="1" u="sng"/>
              <a:t>USPOŘÁDÁVAT</a:t>
            </a:r>
            <a:r>
              <a:rPr lang="cs-CZ" sz="1000"/>
              <a:t> věci a podmínky (v nichž lidé žijí - byt, pracovní podmínky a prostředí,…)</a:t>
            </a:r>
          </a:p>
          <a:p>
            <a:pPr>
              <a:spcBef>
                <a:spcPct val="0"/>
              </a:spcBef>
            </a:pPr>
            <a:r>
              <a:rPr lang="cs-CZ" sz="1000"/>
              <a:t>Umožňuje lépe </a:t>
            </a:r>
            <a:r>
              <a:rPr lang="cs-CZ" sz="1000" b="1" u="sng"/>
              <a:t>POCHOPIT</a:t>
            </a:r>
            <a:r>
              <a:rPr lang="cs-CZ" sz="1000"/>
              <a:t> vlastní jednání a duševní stavy, ale také chování jiných lidí. </a:t>
            </a:r>
          </a:p>
          <a:p>
            <a:pPr>
              <a:spcBef>
                <a:spcPct val="0"/>
              </a:spcBef>
            </a:pPr>
            <a:r>
              <a:rPr lang="cs-CZ" sz="1000" b="1" u="sng"/>
              <a:t>ZLEPŠOVAT</a:t>
            </a:r>
            <a:r>
              <a:rPr lang="cs-CZ" sz="1000"/>
              <a:t> činnost (učení, práci) i způsob života a lépe se </a:t>
            </a:r>
            <a:r>
              <a:rPr lang="cs-CZ" sz="1000" b="1" u="sng"/>
              <a:t>ORIENTOVAT</a:t>
            </a:r>
            <a:r>
              <a:rPr lang="cs-CZ" sz="1000"/>
              <a:t> v mezilidských vztazích</a:t>
            </a:r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2482B8-F261-484E-BCF7-72AAD3AAAAF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9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419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3FE4CE-FE66-45DF-8A17-0376A9CE45B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>
          <a:xfrm>
            <a:off x="2133601" y="2700338"/>
            <a:ext cx="6348413" cy="1827212"/>
          </a:xfrm>
        </p:spPr>
        <p:txBody>
          <a:bodyPr/>
          <a:lstStyle/>
          <a:p>
            <a:r>
              <a:rPr lang="cs-CZ"/>
              <a:t>PŘEDMĚT STUDIA PSYCHOLOGIE</a:t>
            </a:r>
          </a:p>
        </p:txBody>
      </p:sp>
      <p:sp>
        <p:nvSpPr>
          <p:cNvPr id="20482" name="Podnadpis 2"/>
          <p:cNvSpPr>
            <a:spLocks noGrp="1"/>
          </p:cNvSpPr>
          <p:nvPr>
            <p:ph type="body" idx="1"/>
          </p:nvPr>
        </p:nvSpPr>
        <p:spPr>
          <a:xfrm>
            <a:off x="2133601" y="4527551"/>
            <a:ext cx="6348413" cy="860425"/>
          </a:xfrm>
        </p:spPr>
        <p:txBody>
          <a:bodyPr/>
          <a:lstStyle/>
          <a:p>
            <a:r>
              <a:rPr lang="cs-CZ"/>
              <a:t>PhDr. Lenka Emrová</a:t>
            </a:r>
          </a:p>
          <a:p>
            <a:r>
              <a:rPr lang="cs-CZ"/>
              <a:t>1. přednáška PSYCH</a:t>
            </a:r>
          </a:p>
        </p:txBody>
      </p:sp>
    </p:spTree>
    <p:extLst>
      <p:ext uri="{BB962C8B-B14F-4D97-AF65-F5344CB8AC3E}">
        <p14:creationId xmlns:p14="http://schemas.microsoft.com/office/powerpoint/2010/main" val="115687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ZMĚNĚNÝ STAV 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stav mezi vědomím 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předvědomím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(stav spánku těla a bdění mysli)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Trvá krátký čas před usnutím a po probuzení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Stav harmonické jednoty = sjednocení vědomého a podvědomého = synchronizace mozkových hemisfér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Frekvence tvořivého principu – hladina alfa (8-12Hz)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Úplná mozková integrace – hladina théta (4-8Hz) – stav hluboké meditace – vysoká kreativita a tvořivá představivost, inspirace</a:t>
            </a:r>
          </a:p>
        </p:txBody>
      </p:sp>
    </p:spTree>
    <p:extLst>
      <p:ext uri="{BB962C8B-B14F-4D97-AF65-F5344CB8AC3E}">
        <p14:creationId xmlns:p14="http://schemas.microsoft.com/office/powerpoint/2010/main" val="87504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5 PÁSEM MOZKOVÝCH VLN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Pásma odpovídají stavům vědomí</a:t>
            </a:r>
          </a:p>
          <a:p>
            <a:pPr lvl="1"/>
            <a:r>
              <a:rPr lang="cs-CZ"/>
              <a:t>Gama vlny – nad 30Hz – bdění, uvědomování si, učení se</a:t>
            </a:r>
          </a:p>
          <a:p>
            <a:pPr lvl="1"/>
            <a:r>
              <a:rPr lang="cs-CZ"/>
              <a:t>Beta vlny – 13-30Hz – bdělé vědomí běžného života, využíváme levou hemisféru</a:t>
            </a:r>
          </a:p>
          <a:p>
            <a:pPr lvl="1"/>
            <a:r>
              <a:rPr lang="cs-CZ"/>
              <a:t>Alfa vlny – 8-12Hz – frekvence tvořivého principu</a:t>
            </a:r>
          </a:p>
          <a:p>
            <a:pPr lvl="1"/>
            <a:r>
              <a:rPr lang="cs-CZ"/>
              <a:t>Théta vlny – 4-8Hz – úplná mozková integrace v hluboké meditaci</a:t>
            </a:r>
          </a:p>
          <a:p>
            <a:pPr lvl="1"/>
            <a:r>
              <a:rPr lang="cs-CZ"/>
              <a:t>Delta vlny – 1-3Hz – hluboký bezesný spánek, regenerace organismu, posílení imunitního systému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67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5 pásem frekvencí mozkových vln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913" y="1773238"/>
            <a:ext cx="69913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28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Poslání a cíle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888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19536" y="1340768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388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3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r>
              <a:rPr lang="cs-CZ"/>
              <a:t>PSYCHOLOGICKÉ DISCIPLÍNY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5141913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cs-CZ" sz="7000" dirty="0"/>
              <a:t>TEORETICKÉ DISCIPLÍNY</a:t>
            </a:r>
          </a:p>
          <a:p>
            <a:pPr>
              <a:defRPr/>
            </a:pPr>
            <a:r>
              <a:rPr lang="cs-CZ" sz="7000" dirty="0"/>
              <a:t>Obecná psychologie </a:t>
            </a:r>
          </a:p>
          <a:p>
            <a:pPr>
              <a:defRPr/>
            </a:pPr>
            <a:r>
              <a:rPr lang="cs-CZ" sz="7000" dirty="0"/>
              <a:t>Sociální psychologie </a:t>
            </a:r>
          </a:p>
          <a:p>
            <a:pPr>
              <a:defRPr/>
            </a:pPr>
            <a:r>
              <a:rPr lang="cs-CZ" sz="7000" dirty="0"/>
              <a:t>Vývojová (ontogenetická) psychologie</a:t>
            </a:r>
          </a:p>
          <a:p>
            <a:pPr>
              <a:defRPr/>
            </a:pPr>
            <a:r>
              <a:rPr lang="cs-CZ" sz="7000" dirty="0"/>
              <a:t>Psychologie osobnosti </a:t>
            </a:r>
          </a:p>
          <a:p>
            <a:pPr>
              <a:defRPr/>
            </a:pPr>
            <a:r>
              <a:rPr lang="cs-CZ" sz="7000" dirty="0"/>
              <a:t>Psychologická metodologie </a:t>
            </a:r>
          </a:p>
          <a:p>
            <a:pPr>
              <a:defRPr/>
            </a:pPr>
            <a:r>
              <a:rPr lang="cs-CZ" sz="7000" dirty="0"/>
              <a:t>Psychopatologie </a:t>
            </a:r>
          </a:p>
          <a:p>
            <a:pPr>
              <a:defRPr/>
            </a:pPr>
            <a:r>
              <a:rPr lang="cs-CZ" sz="7000" dirty="0"/>
              <a:t>Dějiny psychologie </a:t>
            </a:r>
          </a:p>
          <a:p>
            <a:pPr>
              <a:defRPr/>
            </a:pPr>
            <a:r>
              <a:rPr lang="cs-CZ" sz="7000" dirty="0"/>
              <a:t>Srovnávací psychologie</a:t>
            </a:r>
          </a:p>
          <a:p>
            <a:pPr>
              <a:defRPr/>
            </a:pPr>
            <a:r>
              <a:rPr lang="cs-CZ" sz="7000" dirty="0"/>
              <a:t>Biologická psychologie</a:t>
            </a:r>
          </a:p>
          <a:p>
            <a:pPr>
              <a:defRPr/>
            </a:pPr>
            <a:endParaRPr lang="cs-CZ" sz="7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5257800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cs-CZ" sz="7000" dirty="0"/>
              <a:t>APLIKOVANÉ DISCIPLÍNY</a:t>
            </a:r>
          </a:p>
          <a:p>
            <a:pPr>
              <a:defRPr/>
            </a:pPr>
            <a:r>
              <a:rPr lang="cs-CZ" sz="7000" i="1" dirty="0"/>
              <a:t>Zdravotnická psychologie</a:t>
            </a:r>
          </a:p>
          <a:p>
            <a:pPr>
              <a:defRPr/>
            </a:pPr>
            <a:r>
              <a:rPr lang="cs-CZ" sz="7000" i="1" dirty="0"/>
              <a:t>Psychologie zdraví</a:t>
            </a:r>
          </a:p>
          <a:p>
            <a:pPr>
              <a:defRPr/>
            </a:pPr>
            <a:r>
              <a:rPr lang="cs-CZ" sz="7000" i="1" dirty="0"/>
              <a:t>Pedagogická psychologie</a:t>
            </a:r>
          </a:p>
          <a:p>
            <a:pPr>
              <a:defRPr/>
            </a:pPr>
            <a:r>
              <a:rPr lang="cs-CZ" sz="7000" i="1" dirty="0"/>
              <a:t>Školní psychologie </a:t>
            </a:r>
          </a:p>
          <a:p>
            <a:pPr>
              <a:defRPr/>
            </a:pPr>
            <a:r>
              <a:rPr lang="cs-CZ" sz="7000" i="1" dirty="0"/>
              <a:t>Psychologie práce </a:t>
            </a:r>
          </a:p>
          <a:p>
            <a:pPr>
              <a:defRPr/>
            </a:pPr>
            <a:r>
              <a:rPr lang="cs-CZ" sz="7000" i="1" dirty="0"/>
              <a:t>Klinická psychologie </a:t>
            </a:r>
          </a:p>
          <a:p>
            <a:pPr>
              <a:defRPr/>
            </a:pPr>
            <a:r>
              <a:rPr lang="cs-CZ" sz="7000" i="1" dirty="0"/>
              <a:t>Soudní (forenzní) psychologie </a:t>
            </a:r>
          </a:p>
          <a:p>
            <a:pPr>
              <a:defRPr/>
            </a:pPr>
            <a:r>
              <a:rPr lang="cs-CZ" sz="7000" i="1" dirty="0"/>
              <a:t>Psychologie dopravy </a:t>
            </a:r>
          </a:p>
          <a:p>
            <a:pPr>
              <a:defRPr/>
            </a:pPr>
            <a:r>
              <a:rPr lang="cs-CZ" sz="7000" i="1" dirty="0"/>
              <a:t>Psychologie sportu </a:t>
            </a:r>
          </a:p>
          <a:p>
            <a:pPr>
              <a:defRPr/>
            </a:pPr>
            <a:r>
              <a:rPr lang="cs-CZ" sz="7000" i="1" dirty="0"/>
              <a:t>Manažerská psychologie</a:t>
            </a:r>
          </a:p>
          <a:p>
            <a:pPr>
              <a:defRPr/>
            </a:pPr>
            <a:r>
              <a:rPr lang="cs-CZ" sz="7000" i="1" dirty="0"/>
              <a:t>Psychologie trhu a reklamy</a:t>
            </a:r>
          </a:p>
          <a:p>
            <a:pPr>
              <a:defRPr/>
            </a:pPr>
            <a:r>
              <a:rPr lang="cs-CZ" sz="7000" i="1" dirty="0"/>
              <a:t>Psychologie umění</a:t>
            </a:r>
          </a:p>
          <a:p>
            <a:pPr>
              <a:defRPr/>
            </a:pPr>
            <a:r>
              <a:rPr lang="cs-CZ" sz="7000" i="1" dirty="0"/>
              <a:t>Inženýrská psychologie</a:t>
            </a:r>
          </a:p>
          <a:p>
            <a:pPr marL="0" indent="0">
              <a:buNone/>
              <a:defRPr/>
            </a:pPr>
            <a:endParaRPr lang="cs-CZ" sz="7000" b="1" u="sng" dirty="0"/>
          </a:p>
        </p:txBody>
      </p:sp>
    </p:spTree>
    <p:extLst>
      <p:ext uri="{BB962C8B-B14F-4D97-AF65-F5344CB8AC3E}">
        <p14:creationId xmlns:p14="http://schemas.microsoft.com/office/powerpoint/2010/main" val="393458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PSYCHOLOGIE V PRAXI</a:t>
            </a:r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Psycholog vs. psychiatr</a:t>
            </a:r>
          </a:p>
          <a:p>
            <a:endParaRPr lang="cs-CZ" dirty="0"/>
          </a:p>
          <a:p>
            <a:r>
              <a:rPr lang="cs-CZ" dirty="0"/>
              <a:t>Psycholog vs. psychoterapeut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7891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0514" y="1664371"/>
            <a:ext cx="32766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293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3 přístupy v pomáhání</a:t>
            </a:r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Objektivismus vs. konstruktivismu</a:t>
            </a:r>
          </a:p>
        </p:txBody>
      </p:sp>
      <p:pic>
        <p:nvPicPr>
          <p:cNvPr id="38915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2860675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617914" y="2914650"/>
            <a:ext cx="1812925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Mateřský model</a:t>
            </a:r>
          </a:p>
        </p:txBody>
      </p:sp>
      <p:pic>
        <p:nvPicPr>
          <p:cNvPr id="38917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726" y="2133601"/>
            <a:ext cx="23717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118347" y="3014990"/>
            <a:ext cx="182614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Otcovský model</a:t>
            </a:r>
          </a:p>
        </p:txBody>
      </p:sp>
      <p:pic>
        <p:nvPicPr>
          <p:cNvPr id="38921" name="Obrázek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4575" y="3798889"/>
            <a:ext cx="179705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232400" y="6088063"/>
            <a:ext cx="20320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Gnostický model</a:t>
            </a:r>
          </a:p>
        </p:txBody>
      </p:sp>
    </p:spTree>
    <p:extLst>
      <p:ext uri="{BB962C8B-B14F-4D97-AF65-F5344CB8AC3E}">
        <p14:creationId xmlns:p14="http://schemas.microsoft.com/office/powerpoint/2010/main" val="1370583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3"/>
          <p:cNvSpPr>
            <a:spLocks noGrp="1"/>
          </p:cNvSpPr>
          <p:nvPr>
            <p:ph type="title"/>
          </p:nvPr>
        </p:nvSpPr>
        <p:spPr>
          <a:xfrm>
            <a:off x="2133601" y="2700338"/>
            <a:ext cx="6348413" cy="1827212"/>
          </a:xfrm>
        </p:spPr>
        <p:txBody>
          <a:bodyPr/>
          <a:lstStyle/>
          <a:p>
            <a:r>
              <a:rPr lang="cs-CZ"/>
              <a:t>Determinace lidské psychiky</a:t>
            </a:r>
          </a:p>
        </p:txBody>
      </p:sp>
      <p:sp>
        <p:nvSpPr>
          <p:cNvPr id="39938" name="Zástupný symbol pro text 4"/>
          <p:cNvSpPr>
            <a:spLocks noGrp="1"/>
          </p:cNvSpPr>
          <p:nvPr>
            <p:ph type="body" idx="1"/>
          </p:nvPr>
        </p:nvSpPr>
        <p:spPr>
          <a:xfrm>
            <a:off x="2133601" y="4527551"/>
            <a:ext cx="6348413" cy="860425"/>
          </a:xfrm>
        </p:spPr>
        <p:txBody>
          <a:bodyPr>
            <a:normAutofit fontScale="77500" lnSpcReduction="20000"/>
          </a:bodyPr>
          <a:lstStyle/>
          <a:p>
            <a:r>
              <a:rPr lang="cs-CZ" sz="1800"/>
              <a:t>Nature versus nurture</a:t>
            </a:r>
          </a:p>
          <a:p>
            <a:r>
              <a:rPr lang="cs-CZ" sz="1800"/>
              <a:t>Přirozenost versus výchova</a:t>
            </a:r>
          </a:p>
          <a:p>
            <a:r>
              <a:rPr lang="cs-CZ" sz="1800"/>
              <a:t>Dědičnost versus prostředí</a:t>
            </a:r>
          </a:p>
        </p:txBody>
      </p:sp>
    </p:spTree>
    <p:extLst>
      <p:ext uri="{BB962C8B-B14F-4D97-AF65-F5344CB8AC3E}">
        <p14:creationId xmlns:p14="http://schemas.microsoft.com/office/powerpoint/2010/main" val="38929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3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r>
              <a:rPr lang="cs-CZ"/>
              <a:t>2 rozdílné přístupy</a:t>
            </a:r>
          </a:p>
        </p:txBody>
      </p:sp>
      <p:sp>
        <p:nvSpPr>
          <p:cNvPr id="40962" name="Zástupný symbol pro text 4"/>
          <p:cNvSpPr>
            <a:spLocks noGrp="1"/>
          </p:cNvSpPr>
          <p:nvPr>
            <p:ph type="body" idx="1"/>
          </p:nvPr>
        </p:nvSpPr>
        <p:spPr>
          <a:xfrm>
            <a:off x="2133601" y="2160588"/>
            <a:ext cx="3090863" cy="576262"/>
          </a:xfrm>
        </p:spPr>
        <p:txBody>
          <a:bodyPr/>
          <a:lstStyle/>
          <a:p>
            <a:r>
              <a:rPr lang="cs-CZ"/>
              <a:t>Enviromentální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133601" y="2736850"/>
            <a:ext cx="3090863" cy="3932238"/>
          </a:xfrm>
        </p:spPr>
        <p:txBody>
          <a:bodyPr rtlCol="0">
            <a:normAutofit fontScale="47500" lnSpcReduction="20000"/>
          </a:bodyPr>
          <a:lstStyle/>
          <a:p>
            <a:pPr>
              <a:defRPr/>
            </a:pPr>
            <a:r>
              <a:rPr lang="cs-CZ" sz="2600" dirty="0"/>
              <a:t>Vysvětlují, že vývoj jedince a celá jeho osobnost je určena vnějšími faktory.</a:t>
            </a:r>
          </a:p>
          <a:p>
            <a:pPr>
              <a:defRPr/>
            </a:pPr>
            <a:r>
              <a:rPr lang="cs-CZ" sz="2600" dirty="0"/>
              <a:t>John Locke: „tabula rasa“</a:t>
            </a:r>
          </a:p>
          <a:p>
            <a:pPr>
              <a:defRPr/>
            </a:pPr>
            <a:r>
              <a:rPr lang="cs-CZ" sz="2600" dirty="0"/>
              <a:t>J. Watson: jakékoli zdravé dítě je schopen „vycvičit“ (vychovat) tak, že se z něho stane to, co on sám bude chtít (lékař, právník, umělec, obchodník, ale také zloděj a žebrák). To vše bez ohledu na jeho talent, sklony, schopnosti a také bez ohledu na povolání a rasu.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přeceňuje vliv výchovy, přičemž význam ostatních, zejména biologických, faktorů zůstává nedoceněn.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64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391151" y="2160588"/>
            <a:ext cx="3090863" cy="576262"/>
          </a:xfrm>
        </p:spPr>
        <p:txBody>
          <a:bodyPr/>
          <a:lstStyle/>
          <a:p>
            <a:r>
              <a:rPr lang="cs-CZ"/>
              <a:t>Nativistický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375276" y="2708276"/>
            <a:ext cx="3090863" cy="3305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300"/>
              <a:t>Nativistické teorie vycházejí z teze, že duševní vývoj jedince je určen vrozenými mechanismy.</a:t>
            </a:r>
          </a:p>
          <a:p>
            <a:pPr>
              <a:lnSpc>
                <a:spcPct val="80000"/>
              </a:lnSpc>
            </a:pPr>
            <a:r>
              <a:rPr lang="cs-CZ" sz="1300"/>
              <a:t>Tyto přístupy přeceňují biologickou determinaci.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cs-CZ" sz="1300"/>
              <a:t/>
            </a:r>
            <a:br>
              <a:rPr lang="cs-CZ" sz="1300"/>
            </a:br>
            <a:endParaRPr lang="cs-CZ" sz="1300"/>
          </a:p>
        </p:txBody>
      </p:sp>
      <p:sp>
        <p:nvSpPr>
          <p:cNvPr id="9" name="TextovéPole 8"/>
          <p:cNvSpPr txBox="1"/>
          <p:nvPr/>
        </p:nvSpPr>
        <p:spPr>
          <a:xfrm>
            <a:off x="2486026" y="5013325"/>
            <a:ext cx="2386013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Výchovný utopismus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735638" y="5013325"/>
            <a:ext cx="26654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Výchovný pesimismus</a:t>
            </a:r>
          </a:p>
        </p:txBody>
      </p:sp>
    </p:spTree>
    <p:extLst>
      <p:ext uri="{BB962C8B-B14F-4D97-AF65-F5344CB8AC3E}">
        <p14:creationId xmlns:p14="http://schemas.microsoft.com/office/powerpoint/2010/main" val="2669175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Interakcionistický přístup</a:t>
            </a:r>
          </a:p>
        </p:txBody>
      </p:sp>
      <p:sp>
        <p:nvSpPr>
          <p:cNvPr id="43010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Psychický vývoj se uskutečňuje na základě vzájemného působení dědičných dispozic a vlivu prostředí.</a:t>
            </a:r>
          </a:p>
          <a:p>
            <a:r>
              <a:rPr lang="cs-CZ"/>
              <a:t>Člověk je vybaven určitým vnitřním potenciálem k vlastními rozvoji, vliv prostředí tento potenciál může ovlivňovat negativně nebo pozitivně.</a:t>
            </a:r>
          </a:p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440239" y="4005263"/>
            <a:ext cx="3311525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sz="2400" dirty="0"/>
              <a:t>Výchovný optimismus</a:t>
            </a:r>
          </a:p>
        </p:txBody>
      </p:sp>
    </p:spTree>
    <p:extLst>
      <p:ext uri="{BB962C8B-B14F-4D97-AF65-F5344CB8AC3E}">
        <p14:creationId xmlns:p14="http://schemas.microsoft.com/office/powerpoint/2010/main" val="351406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Četba I.D. </a:t>
            </a:r>
            <a:r>
              <a:rPr lang="cs-CZ" dirty="0" err="1"/>
              <a:t>Yalom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33600" y="1461682"/>
            <a:ext cx="8138864" cy="5400600"/>
          </a:xfrm>
        </p:spPr>
        <p:txBody>
          <a:bodyPr/>
          <a:lstStyle/>
          <a:p>
            <a:pPr lvl="0"/>
            <a:r>
              <a:rPr lang="cs-CZ" sz="1600" i="1" dirty="0"/>
              <a:t>Teorie a praxe skupinové psychoterapie</a:t>
            </a:r>
            <a:r>
              <a:rPr lang="cs-CZ" sz="1600" dirty="0"/>
              <a:t>, Praha, Konfrontace 2001.</a:t>
            </a:r>
          </a:p>
          <a:p>
            <a:pPr lvl="0"/>
            <a:r>
              <a:rPr lang="cs-CZ" sz="1600" i="1" dirty="0"/>
              <a:t>Máma a smysl života</a:t>
            </a:r>
            <a:r>
              <a:rPr lang="cs-CZ" sz="1600" dirty="0"/>
              <a:t>, Praha, Portál 2002.</a:t>
            </a:r>
          </a:p>
          <a:p>
            <a:pPr lvl="0"/>
            <a:r>
              <a:rPr lang="cs-CZ" sz="1600" i="1" dirty="0"/>
              <a:t>Když Nietzsche plakal</a:t>
            </a:r>
            <a:r>
              <a:rPr lang="cs-CZ" sz="1600" dirty="0"/>
              <a:t>, Praha, Portál 2003.</a:t>
            </a:r>
          </a:p>
          <a:p>
            <a:pPr lvl="0"/>
            <a:r>
              <a:rPr lang="cs-CZ" sz="1600" i="1" dirty="0"/>
              <a:t>Láska a její kat</a:t>
            </a:r>
            <a:r>
              <a:rPr lang="cs-CZ" sz="1600" dirty="0"/>
              <a:t>, Praha, Portál 2004.</a:t>
            </a:r>
          </a:p>
          <a:p>
            <a:pPr lvl="0"/>
            <a:r>
              <a:rPr lang="cs-CZ" sz="1600" i="1" dirty="0"/>
              <a:t>Každý den o trochu blíž</a:t>
            </a:r>
            <a:r>
              <a:rPr lang="cs-CZ" sz="1600" dirty="0"/>
              <a:t>, Praha, Portál 2005.</a:t>
            </a:r>
          </a:p>
          <a:p>
            <a:pPr lvl="0"/>
            <a:r>
              <a:rPr lang="cs-CZ" sz="1600" i="1" dirty="0"/>
              <a:t>Lži na pohovce</a:t>
            </a:r>
            <a:r>
              <a:rPr lang="cs-CZ" sz="1600" dirty="0"/>
              <a:t>, Praha, Portál 2006.</a:t>
            </a:r>
          </a:p>
          <a:p>
            <a:pPr lvl="0"/>
            <a:r>
              <a:rPr lang="cs-CZ" sz="1600" i="1" dirty="0"/>
              <a:t>Existenciální psychoterapie</a:t>
            </a:r>
            <a:r>
              <a:rPr lang="cs-CZ" sz="1600" dirty="0"/>
              <a:t>, Praha, Portál 2006.</a:t>
            </a:r>
          </a:p>
          <a:p>
            <a:pPr lvl="0"/>
            <a:r>
              <a:rPr lang="cs-CZ" sz="1600" i="1" dirty="0"/>
              <a:t>Léčba Schopenhauerem</a:t>
            </a:r>
            <a:r>
              <a:rPr lang="cs-CZ" sz="1600" dirty="0"/>
              <a:t>, Praha, Portál 2010.</a:t>
            </a:r>
          </a:p>
          <a:p>
            <a:pPr lvl="0"/>
            <a:r>
              <a:rPr lang="cs-CZ" sz="1600" i="1" dirty="0"/>
              <a:t>Problém Spinoza</a:t>
            </a:r>
            <a:r>
              <a:rPr lang="cs-CZ" sz="1600" dirty="0"/>
              <a:t>, Praha, Portál 2012.</a:t>
            </a:r>
          </a:p>
          <a:p>
            <a:pPr lvl="0"/>
            <a:r>
              <a:rPr lang="cs-CZ" sz="1600" i="1" dirty="0"/>
              <a:t>Pohled do slunce. O překonávání strachu ze smrti</a:t>
            </a:r>
            <a:r>
              <a:rPr lang="cs-CZ" sz="1600" dirty="0"/>
              <a:t>, Praha, Portál 2012.</a:t>
            </a:r>
          </a:p>
          <a:p>
            <a:pPr lvl="0"/>
            <a:r>
              <a:rPr lang="cs-CZ" sz="1600" i="1" dirty="0"/>
              <a:t>Chvála psychoterapie</a:t>
            </a:r>
            <a:r>
              <a:rPr lang="cs-CZ" sz="1600" dirty="0"/>
              <a:t>, Praha, Portál 2012.</a:t>
            </a:r>
          </a:p>
          <a:p>
            <a:pPr lvl="0"/>
            <a:r>
              <a:rPr lang="cs-CZ" sz="1600" i="1" dirty="0"/>
              <a:t>Máma a smysl života</a:t>
            </a:r>
            <a:r>
              <a:rPr lang="cs-CZ" sz="1600" dirty="0"/>
              <a:t>, Praha, Portál 2014</a:t>
            </a:r>
          </a:p>
          <a:p>
            <a:pPr lvl="0"/>
            <a:r>
              <a:rPr lang="cs-CZ" sz="1600" i="1" dirty="0"/>
              <a:t>Hovory k sobě</a:t>
            </a:r>
            <a:r>
              <a:rPr lang="cs-CZ" sz="1600" dirty="0"/>
              <a:t>, Praha, Portál 2015</a:t>
            </a:r>
          </a:p>
          <a:p>
            <a:pPr lvl="0"/>
            <a:r>
              <a:rPr lang="cs-CZ" sz="1600" i="1" dirty="0"/>
              <a:t>Stávám se sám sebou</a:t>
            </a:r>
            <a:r>
              <a:rPr lang="cs-CZ" sz="1600" dirty="0"/>
              <a:t>, Praha, Portál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910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8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r>
              <a:rPr lang="cs-CZ"/>
              <a:t>Determinace lidské psychiky</a:t>
            </a:r>
          </a:p>
        </p:txBody>
      </p:sp>
      <p:sp>
        <p:nvSpPr>
          <p:cNvPr id="44034" name="Zástupný symbol pro text 11"/>
          <p:cNvSpPr>
            <a:spLocks noGrp="1"/>
          </p:cNvSpPr>
          <p:nvPr>
            <p:ph type="body" idx="1"/>
          </p:nvPr>
        </p:nvSpPr>
        <p:spPr>
          <a:xfrm>
            <a:off x="2133601" y="2160588"/>
            <a:ext cx="3090863" cy="576262"/>
          </a:xfrm>
        </p:spPr>
        <p:txBody>
          <a:bodyPr/>
          <a:lstStyle/>
          <a:p>
            <a:r>
              <a:rPr lang="cs-CZ"/>
              <a:t>Vnější – sociální a kulturní</a:t>
            </a:r>
          </a:p>
        </p:txBody>
      </p:sp>
      <p:sp>
        <p:nvSpPr>
          <p:cNvPr id="44035" name="Zástupný symbol pro obsah 12"/>
          <p:cNvSpPr>
            <a:spLocks noGrp="1"/>
          </p:cNvSpPr>
          <p:nvPr>
            <p:ph sz="half" idx="2"/>
          </p:nvPr>
        </p:nvSpPr>
        <p:spPr>
          <a:xfrm>
            <a:off x="2133601" y="2736851"/>
            <a:ext cx="3090863" cy="3305175"/>
          </a:xfrm>
        </p:spPr>
        <p:txBody>
          <a:bodyPr/>
          <a:lstStyle/>
          <a:p>
            <a:r>
              <a:rPr lang="cs-CZ"/>
              <a:t>Společnost – jazyk, hodnoty, tradice, média</a:t>
            </a:r>
          </a:p>
          <a:p>
            <a:r>
              <a:rPr lang="cs-CZ"/>
              <a:t>Sociální vrstva – normy, hodnoty, styl života</a:t>
            </a:r>
          </a:p>
          <a:p>
            <a:r>
              <a:rPr lang="cs-CZ"/>
              <a:t>Sociální skupina – rodina, škola, parta….</a:t>
            </a:r>
          </a:p>
          <a:p>
            <a:r>
              <a:rPr lang="cs-CZ"/>
              <a:t>Př. Vlčí děti Amaly a Kamaly</a:t>
            </a:r>
          </a:p>
        </p:txBody>
      </p:sp>
      <p:sp>
        <p:nvSpPr>
          <p:cNvPr id="44036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5391151" y="2160588"/>
            <a:ext cx="3090863" cy="576262"/>
          </a:xfrm>
        </p:spPr>
        <p:txBody>
          <a:bodyPr/>
          <a:lstStyle/>
          <a:p>
            <a:r>
              <a:rPr lang="cs-CZ"/>
              <a:t>Vnitřní - biologické</a:t>
            </a:r>
          </a:p>
        </p:txBody>
      </p:sp>
      <p:sp>
        <p:nvSpPr>
          <p:cNvPr id="44037" name="Zástupný symbol pro obsah 14"/>
          <p:cNvSpPr>
            <a:spLocks noGrp="1"/>
          </p:cNvSpPr>
          <p:nvPr>
            <p:ph sz="quarter" idx="4"/>
          </p:nvPr>
        </p:nvSpPr>
        <p:spPr>
          <a:xfrm>
            <a:off x="5391151" y="2736851"/>
            <a:ext cx="3090863" cy="3305175"/>
          </a:xfrm>
        </p:spPr>
        <p:txBody>
          <a:bodyPr/>
          <a:lstStyle/>
          <a:p>
            <a:r>
              <a:rPr lang="cs-CZ"/>
              <a:t>Dědičnost – genotyp</a:t>
            </a:r>
          </a:p>
          <a:p>
            <a:r>
              <a:rPr lang="cs-CZ"/>
              <a:t>Fenotyp vztah genotypu a vlivů vnějšího prostředí</a:t>
            </a:r>
          </a:p>
          <a:p>
            <a:r>
              <a:rPr lang="cs-CZ"/>
              <a:t>Dědičnot nebo osobní nevědomí ???</a:t>
            </a:r>
          </a:p>
          <a:p>
            <a:r>
              <a:rPr lang="cs-CZ"/>
              <a:t>Deprese, alkoholismus, agresivita, schopnost se prosadit, vést </a:t>
            </a:r>
          </a:p>
        </p:txBody>
      </p:sp>
    </p:spTree>
    <p:extLst>
      <p:ext uri="{BB962C8B-B14F-4D97-AF65-F5344CB8AC3E}">
        <p14:creationId xmlns:p14="http://schemas.microsoft.com/office/powerpoint/2010/main" val="140874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Výzkumy dědičnosti na dvojčatech</a:t>
            </a:r>
          </a:p>
        </p:txBody>
      </p:sp>
      <p:sp>
        <p:nvSpPr>
          <p:cNvPr id="4505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Francis Galton(1822–1911) provedl experiment s porovnáním 35 dvojčat (jednovaječných) s 20 páry dvojčat (dvojvaječných).</a:t>
            </a:r>
          </a:p>
          <a:p>
            <a:r>
              <a:rPr lang="cs-CZ"/>
              <a:t>Jednovaječná dvojčata si byla velmi podobná i v dospělosti. Podobala se nejen fyzicky, ale i osobnostně, inteligencí, zájmy a profesní dráhou.</a:t>
            </a:r>
          </a:p>
          <a:p>
            <a:r>
              <a:rPr lang="cs-CZ"/>
              <a:t>Je známo, že jednovaječná dvojčata mají v podstatě stejnou dědičnou výbavu. Vznikla totiž rozdvojením již oplodněného vajíčka a všechny geny jsou u nich stejně zastoupeny.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800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Případ jednovaječných dvojčat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vychovávaných odděleně. Po narození byla dvojčata dána k adopci novým rodičům, v obou případech to byly židovské rodiny ze státu New York.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Matka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byla obézní, nejistá, žárlivá a nemilující.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Matka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byla atraktivní, plná radosti a lásky k dítěti.</a:t>
            </a:r>
          </a:p>
          <a:p>
            <a:pPr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nikdy nezapadla do rodinného prostředí, vyrůstala s emočními problémy. Už jako malá byla ukňouraná a vyžadovala stálou pozornost. Tyto vlastnosti jí vydržely až do dospělosti.</a:t>
            </a:r>
          </a:p>
          <a:p>
            <a:pPr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vyrůstala v milující rodině a byla středem pozornosti od chvíle, kdy si ji přinesli domů.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dostávalo všeho, přesto byla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problémovým dítětem a pořád plakala, stejně jako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Jako dospělá byla protivná, neurotická a nesnášenlivá žena, stejně jako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(dle Hammer,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Copeland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2003).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29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Vnitřní determinace lidské psychiky</a:t>
            </a:r>
          </a:p>
        </p:txBody>
      </p:sp>
      <p:sp>
        <p:nvSpPr>
          <p:cNvPr id="471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Spojitost mezi mozkem a prožíváním a chováním</a:t>
            </a:r>
          </a:p>
          <a:p>
            <a:pPr lvl="1"/>
            <a:r>
              <a:rPr lang="cs-CZ"/>
              <a:t>J. Delgado: zastavil rozzuřeného býka v aréně pouhým zmáčknutím tlačítka, které aktivovalo elektrodu v mozku zvířete - potlačil agresivní chování a proměnil rozzuřeného býka v beránka.</a:t>
            </a:r>
          </a:p>
          <a:p>
            <a:pPr lvl="1"/>
            <a:r>
              <a:rPr lang="cs-CZ"/>
              <a:t>Římský císař Caligula po zánětu mozku údajně zešílel, začal být neuvěřitelně krutý a agresivní.</a:t>
            </a:r>
          </a:p>
          <a:p>
            <a:pPr lvl="1"/>
            <a:r>
              <a:rPr lang="cs-CZ"/>
              <a:t>Josef Mánes po horečnatém onemocnění, které zřejmě postihlo jeho nervovou soustavu, trpěl velkými bolestmi hlavy, jeho organismus byl vyčerpaný a choval se „podivně“.</a:t>
            </a:r>
          </a:p>
          <a:p>
            <a:pPr lvl="1"/>
            <a:endParaRPr lang="cs-CZ"/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625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Neuroplasticita mozku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Mozek je PLASTICKÝ – největší objev ve zkoumání lidského mozku za posledních 400 let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Každý den z kmenových buněk vyrůstají buňky nové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Mozek se přizpůsobuje podnětům z prostředí, kterému je vystavený po celý život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Nový význam má vzájemná spolupráce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mezi kognitivními, sociálními a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emocionálními schopnostmi jedince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průběhu let se mozek buď vyvíjí nebo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degraduje, stres výrazně snižuje funkci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mozku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Vzájemným propojením neuronů se vytvářejí mozkové mapy,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které jsou zodpovědné za naše chování, myšlení, cítění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Mozek je schopen měnit mapy podle situací,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kterým je vystavený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Mozkové mapy rozhodují o našem úspěchu nebo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neúspěchu, pohodě či nepohodě…</a:t>
            </a:r>
          </a:p>
          <a:p>
            <a:pPr marL="0" indent="0"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8131" name="Picture 2" descr="Neur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900" y="27813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Mozgová ma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5638" y="4868863"/>
            <a:ext cx="26098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398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3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r>
              <a:rPr lang="cs-CZ"/>
              <a:t>Vliv prostředí na krysí mozek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0" y="1233489"/>
            <a:ext cx="32956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0100" y="1227139"/>
            <a:ext cx="3295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ovéPole 4"/>
          <p:cNvSpPr txBox="1">
            <a:spLocks noChangeArrowheads="1"/>
          </p:cNvSpPr>
          <p:nvPr/>
        </p:nvSpPr>
        <p:spPr bwMode="auto">
          <a:xfrm>
            <a:off x="2373313" y="6146801"/>
            <a:ext cx="3004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STANDARDNÍ LABORATORNÍ </a:t>
            </a:r>
          </a:p>
          <a:p>
            <a:r>
              <a:rPr lang="cs-CZ">
                <a:latin typeface="Trebuchet MS" pitchFamily="34" charset="0"/>
              </a:rPr>
              <a:t>PROSTŘEDÍ</a:t>
            </a:r>
          </a:p>
        </p:txBody>
      </p:sp>
      <p:sp>
        <p:nvSpPr>
          <p:cNvPr id="49157" name="TextovéPole 5"/>
          <p:cNvSpPr txBox="1">
            <a:spLocks noChangeArrowheads="1"/>
          </p:cNvSpPr>
          <p:nvPr/>
        </p:nvSpPr>
        <p:spPr bwMode="auto">
          <a:xfrm>
            <a:off x="5775325" y="6146801"/>
            <a:ext cx="2993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OBOHACENÉ LABORATORNÍ </a:t>
            </a:r>
          </a:p>
          <a:p>
            <a:r>
              <a:rPr lang="cs-CZ">
                <a:latin typeface="Trebuchet MS" pitchFamily="34" charset="0"/>
              </a:rPr>
              <a:t>PROSTŘEDÍ</a:t>
            </a:r>
          </a:p>
        </p:txBody>
      </p:sp>
    </p:spTree>
    <p:extLst>
      <p:ext uri="{BB962C8B-B14F-4D97-AF65-F5344CB8AC3E}">
        <p14:creationId xmlns:p14="http://schemas.microsoft.com/office/powerpoint/2010/main" val="1806703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3" descr="39&#10;7. Spôsoby myslenia&#10;SPOLUPRÁCA A CHÁPANIE MOZGOVÝCH MÁP&#10;MOŽNÁ SPOLUPRÁCA&#10;NEMOŽNÁ SPOLUPRÁCA&#10;NÁROČNÁ SPOLUPRÁCA&#10;stress&#10;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1" y="836614"/>
            <a:ext cx="6329363" cy="4752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47978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r>
              <a:rPr lang="cs-CZ"/>
              <a:t>Člověk je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3" name="TextovéPole 3"/>
          <p:cNvSpPr txBox="1">
            <a:spLocks noChangeArrowheads="1"/>
          </p:cNvSpPr>
          <p:nvPr/>
        </p:nvSpPr>
        <p:spPr bwMode="auto">
          <a:xfrm>
            <a:off x="5635625" y="3429000"/>
            <a:ext cx="968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BYTOST</a:t>
            </a:r>
          </a:p>
        </p:txBody>
      </p:sp>
      <p:pic>
        <p:nvPicPr>
          <p:cNvPr id="51204" name="Picture 2" descr="Display image coloring-leonard-de-vinci-vitruvian-man-14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6113" y="4267200"/>
            <a:ext cx="2087562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ovéPole 4"/>
          <p:cNvSpPr txBox="1">
            <a:spLocks noChangeArrowheads="1"/>
          </p:cNvSpPr>
          <p:nvPr/>
        </p:nvSpPr>
        <p:spPr bwMode="auto">
          <a:xfrm>
            <a:off x="4224338" y="6230938"/>
            <a:ext cx="16257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>
                <a:latin typeface="Trebuchet MS" pitchFamily="34" charset="0"/>
              </a:rPr>
              <a:t>VITRUVIANOVA FIGURA</a:t>
            </a:r>
          </a:p>
        </p:txBody>
      </p:sp>
    </p:spTree>
    <p:extLst>
      <p:ext uri="{BB962C8B-B14F-4D97-AF65-F5344CB8AC3E}">
        <p14:creationId xmlns:p14="http://schemas.microsoft.com/office/powerpoint/2010/main" val="331500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Miroslav Orel: Na Freuda nemám čas, doktore</a:t>
            </a:r>
          </a:p>
          <a:p>
            <a:r>
              <a:rPr lang="cs-CZ" dirty="0"/>
              <a:t>Miroslav Orel: A co řeknete teď, doktore</a:t>
            </a:r>
          </a:p>
          <a:p>
            <a:r>
              <a:rPr lang="cs-CZ" dirty="0"/>
              <a:t>V. </a:t>
            </a:r>
            <a:r>
              <a:rPr lang="cs-CZ" dirty="0" err="1"/>
              <a:t>Frankl</a:t>
            </a:r>
            <a:r>
              <a:rPr lang="cs-CZ" dirty="0"/>
              <a:t>: </a:t>
            </a:r>
            <a:r>
              <a:rPr lang="pt-BR" dirty="0"/>
              <a:t>A přesto říci životu ano </a:t>
            </a:r>
            <a:endParaRPr lang="cs-CZ" dirty="0"/>
          </a:p>
          <a:p>
            <a:r>
              <a:rPr lang="cs-CZ" dirty="0"/>
              <a:t>M. A. </a:t>
            </a:r>
            <a:r>
              <a:rPr lang="cs-CZ" dirty="0" err="1"/>
              <a:t>Ruiz</a:t>
            </a:r>
            <a:r>
              <a:rPr lang="cs-CZ" dirty="0"/>
              <a:t>: Čtyři dohody: Kniha moudrosti starých </a:t>
            </a:r>
            <a:r>
              <a:rPr lang="cs-CZ" dirty="0" err="1"/>
              <a:t>Toltéků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	    Pátá dohoda: </a:t>
            </a:r>
            <a:r>
              <a:rPr lang="cs-CZ" dirty="0" err="1"/>
              <a:t>Toltécká</a:t>
            </a:r>
            <a:r>
              <a:rPr lang="cs-CZ" dirty="0"/>
              <a:t> </a:t>
            </a:r>
            <a:r>
              <a:rPr lang="cs-CZ"/>
              <a:t>kniha moudrosti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62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Psychologie jako empirická věda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Přináší ověřitelné poznatky o lidské psychice na základě objektivních metod a srozumitelné terminologie</a:t>
            </a:r>
          </a:p>
          <a:p>
            <a:r>
              <a:rPr lang="cs-CZ"/>
              <a:t>Vychází z empirických dat, tj. vědeckými metodami získaných poznatků, na základě jich se vytvářejí hypotézy, které se psychologickým výzkumem ověřují  </a:t>
            </a:r>
          </a:p>
          <a:p>
            <a:r>
              <a:rPr lang="cs-CZ"/>
              <a:t>Není vědou exaktní, ale </a:t>
            </a:r>
            <a:r>
              <a:rPr lang="cs-CZ">
                <a:solidFill>
                  <a:srgbClr val="FF0000"/>
                </a:solidFill>
              </a:rPr>
              <a:t>pravděpodobnostní</a:t>
            </a:r>
          </a:p>
        </p:txBody>
      </p:sp>
      <p:pic>
        <p:nvPicPr>
          <p:cNvPr id="21507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8438" y="4437063"/>
            <a:ext cx="304641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80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Zařazení psychologie do systému věd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133601" y="2160589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54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PSÍ jako psychologie</a:t>
            </a:r>
          </a:p>
        </p:txBody>
      </p:sp>
      <p:sp>
        <p:nvSpPr>
          <p:cNvPr id="9" name="Šestiúhelník 8"/>
          <p:cNvSpPr/>
          <p:nvPr/>
        </p:nvSpPr>
        <p:spPr>
          <a:xfrm>
            <a:off x="6662739" y="2981326"/>
            <a:ext cx="1800225" cy="15843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Věda o psychice</a:t>
            </a:r>
          </a:p>
        </p:txBody>
      </p:sp>
      <p:sp>
        <p:nvSpPr>
          <p:cNvPr id="10" name="Šestiúhelník 9"/>
          <p:cNvSpPr/>
          <p:nvPr/>
        </p:nvSpPr>
        <p:spPr>
          <a:xfrm>
            <a:off x="5664201" y="4592639"/>
            <a:ext cx="1800225" cy="15843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Věda o chování</a:t>
            </a:r>
          </a:p>
        </p:txBody>
      </p:sp>
      <p:sp>
        <p:nvSpPr>
          <p:cNvPr id="12" name="Šestiúhelník 11"/>
          <p:cNvSpPr/>
          <p:nvPr/>
        </p:nvSpPr>
        <p:spPr>
          <a:xfrm>
            <a:off x="6707189" y="1338264"/>
            <a:ext cx="1755775" cy="15843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Věda o člověku</a:t>
            </a:r>
          </a:p>
        </p:txBody>
      </p:sp>
      <p:sp>
        <p:nvSpPr>
          <p:cNvPr id="13" name="Šestiúhelník 12"/>
          <p:cNvSpPr/>
          <p:nvPr/>
        </p:nvSpPr>
        <p:spPr>
          <a:xfrm>
            <a:off x="1919289" y="1338264"/>
            <a:ext cx="1984375" cy="15843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Věda o duši</a:t>
            </a:r>
          </a:p>
        </p:txBody>
      </p:sp>
      <p:pic>
        <p:nvPicPr>
          <p:cNvPr id="24582" name="Obrázek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2143125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Šestiúhelník 15"/>
          <p:cNvSpPr/>
          <p:nvPr/>
        </p:nvSpPr>
        <p:spPr>
          <a:xfrm>
            <a:off x="7635876" y="4592639"/>
            <a:ext cx="1800225" cy="15843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Věda o prožívání</a:t>
            </a:r>
          </a:p>
        </p:txBody>
      </p:sp>
    </p:spTree>
    <p:extLst>
      <p:ext uri="{BB962C8B-B14F-4D97-AF65-F5344CB8AC3E}">
        <p14:creationId xmlns:p14="http://schemas.microsoft.com/office/powerpoint/2010/main" val="385597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Předmět psychologie</a:t>
            </a:r>
          </a:p>
        </p:txBody>
      </p:sp>
      <p:sp>
        <p:nvSpPr>
          <p:cNvPr id="26626" name="Zástupný symbol pro obsah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26627" name="Skupina 3"/>
          <p:cNvGrpSpPr>
            <a:grpSpLocks/>
          </p:cNvGrpSpPr>
          <p:nvPr/>
        </p:nvGrpSpPr>
        <p:grpSpPr bwMode="auto">
          <a:xfrm>
            <a:off x="1666876" y="1466851"/>
            <a:ext cx="8645525" cy="4644989"/>
            <a:chOff x="706582" y="2060848"/>
            <a:chExt cx="8646814" cy="4644532"/>
          </a:xfrm>
        </p:grpSpPr>
        <p:sp>
          <p:nvSpPr>
            <p:cNvPr id="3" name="Volný tvar 2"/>
            <p:cNvSpPr/>
            <p:nvPr/>
          </p:nvSpPr>
          <p:spPr>
            <a:xfrm>
              <a:off x="2049807" y="2232281"/>
              <a:ext cx="5209365" cy="4103284"/>
            </a:xfrm>
            <a:custGeom>
              <a:avLst/>
              <a:gdLst>
                <a:gd name="connsiteX0" fmla="*/ 0 w 5209309"/>
                <a:gd name="connsiteY0" fmla="*/ 2618509 h 3311290"/>
                <a:gd name="connsiteX1" fmla="*/ 166254 w 5209309"/>
                <a:gd name="connsiteY1" fmla="*/ 2549237 h 3311290"/>
                <a:gd name="connsiteX2" fmla="*/ 263236 w 5209309"/>
                <a:gd name="connsiteY2" fmla="*/ 2479964 h 3311290"/>
                <a:gd name="connsiteX3" fmla="*/ 332509 w 5209309"/>
                <a:gd name="connsiteY3" fmla="*/ 2396837 h 3311290"/>
                <a:gd name="connsiteX4" fmla="*/ 360218 w 5209309"/>
                <a:gd name="connsiteY4" fmla="*/ 2299855 h 3311290"/>
                <a:gd name="connsiteX5" fmla="*/ 387927 w 5209309"/>
                <a:gd name="connsiteY5" fmla="*/ 2258291 h 3311290"/>
                <a:gd name="connsiteX6" fmla="*/ 401782 w 5209309"/>
                <a:gd name="connsiteY6" fmla="*/ 2216728 h 3311290"/>
                <a:gd name="connsiteX7" fmla="*/ 443345 w 5209309"/>
                <a:gd name="connsiteY7" fmla="*/ 2036619 h 3311290"/>
                <a:gd name="connsiteX8" fmla="*/ 512618 w 5209309"/>
                <a:gd name="connsiteY8" fmla="*/ 1967346 h 3311290"/>
                <a:gd name="connsiteX9" fmla="*/ 554182 w 5209309"/>
                <a:gd name="connsiteY9" fmla="*/ 1925782 h 3311290"/>
                <a:gd name="connsiteX10" fmla="*/ 595745 w 5209309"/>
                <a:gd name="connsiteY10" fmla="*/ 1884219 h 3311290"/>
                <a:gd name="connsiteX11" fmla="*/ 623454 w 5209309"/>
                <a:gd name="connsiteY11" fmla="*/ 1759528 h 3311290"/>
                <a:gd name="connsiteX12" fmla="*/ 651163 w 5209309"/>
                <a:gd name="connsiteY12" fmla="*/ 1690255 h 3311290"/>
                <a:gd name="connsiteX13" fmla="*/ 734291 w 5209309"/>
                <a:gd name="connsiteY13" fmla="*/ 1579419 h 3311290"/>
                <a:gd name="connsiteX14" fmla="*/ 803563 w 5209309"/>
                <a:gd name="connsiteY14" fmla="*/ 1482437 h 3311290"/>
                <a:gd name="connsiteX15" fmla="*/ 831273 w 5209309"/>
                <a:gd name="connsiteY15" fmla="*/ 1440873 h 3311290"/>
                <a:gd name="connsiteX16" fmla="*/ 914400 w 5209309"/>
                <a:gd name="connsiteY16" fmla="*/ 1385455 h 3311290"/>
                <a:gd name="connsiteX17" fmla="*/ 955963 w 5209309"/>
                <a:gd name="connsiteY17" fmla="*/ 1357746 h 3311290"/>
                <a:gd name="connsiteX18" fmla="*/ 1011382 w 5209309"/>
                <a:gd name="connsiteY18" fmla="*/ 1288473 h 3311290"/>
                <a:gd name="connsiteX19" fmla="*/ 1080654 w 5209309"/>
                <a:gd name="connsiteY19" fmla="*/ 1177637 h 3311290"/>
                <a:gd name="connsiteX20" fmla="*/ 1136073 w 5209309"/>
                <a:gd name="connsiteY20" fmla="*/ 1108364 h 3311290"/>
                <a:gd name="connsiteX21" fmla="*/ 1149927 w 5209309"/>
                <a:gd name="connsiteY21" fmla="*/ 1066800 h 3311290"/>
                <a:gd name="connsiteX22" fmla="*/ 1177636 w 5209309"/>
                <a:gd name="connsiteY22" fmla="*/ 955964 h 3311290"/>
                <a:gd name="connsiteX23" fmla="*/ 1246909 w 5209309"/>
                <a:gd name="connsiteY23" fmla="*/ 872837 h 3311290"/>
                <a:gd name="connsiteX24" fmla="*/ 1302327 w 5209309"/>
                <a:gd name="connsiteY24" fmla="*/ 706582 h 3311290"/>
                <a:gd name="connsiteX25" fmla="*/ 1343891 w 5209309"/>
                <a:gd name="connsiteY25" fmla="*/ 651164 h 3311290"/>
                <a:gd name="connsiteX26" fmla="*/ 1413163 w 5209309"/>
                <a:gd name="connsiteY26" fmla="*/ 554182 h 3311290"/>
                <a:gd name="connsiteX27" fmla="*/ 1440873 w 5209309"/>
                <a:gd name="connsiteY27" fmla="*/ 471055 h 3311290"/>
                <a:gd name="connsiteX28" fmla="*/ 1454727 w 5209309"/>
                <a:gd name="connsiteY28" fmla="*/ 429491 h 3311290"/>
                <a:gd name="connsiteX29" fmla="*/ 1482436 w 5209309"/>
                <a:gd name="connsiteY29" fmla="*/ 360219 h 3311290"/>
                <a:gd name="connsiteX30" fmla="*/ 1496291 w 5209309"/>
                <a:gd name="connsiteY30" fmla="*/ 318655 h 3311290"/>
                <a:gd name="connsiteX31" fmla="*/ 1524000 w 5209309"/>
                <a:gd name="connsiteY31" fmla="*/ 249382 h 3311290"/>
                <a:gd name="connsiteX32" fmla="*/ 1537854 w 5209309"/>
                <a:gd name="connsiteY32" fmla="*/ 207819 h 3311290"/>
                <a:gd name="connsiteX33" fmla="*/ 1593273 w 5209309"/>
                <a:gd name="connsiteY33" fmla="*/ 152400 h 3311290"/>
                <a:gd name="connsiteX34" fmla="*/ 1634836 w 5209309"/>
                <a:gd name="connsiteY34" fmla="*/ 96982 h 3311290"/>
                <a:gd name="connsiteX35" fmla="*/ 1662545 w 5209309"/>
                <a:gd name="connsiteY35" fmla="*/ 55419 h 3311290"/>
                <a:gd name="connsiteX36" fmla="*/ 1676400 w 5209309"/>
                <a:gd name="connsiteY36" fmla="*/ 13855 h 3311290"/>
                <a:gd name="connsiteX37" fmla="*/ 1717963 w 5209309"/>
                <a:gd name="connsiteY37" fmla="*/ 0 h 3311290"/>
                <a:gd name="connsiteX38" fmla="*/ 1787236 w 5209309"/>
                <a:gd name="connsiteY38" fmla="*/ 41564 h 3311290"/>
                <a:gd name="connsiteX39" fmla="*/ 1870363 w 5209309"/>
                <a:gd name="connsiteY39" fmla="*/ 96982 h 3311290"/>
                <a:gd name="connsiteX40" fmla="*/ 1911927 w 5209309"/>
                <a:gd name="connsiteY40" fmla="*/ 124691 h 3311290"/>
                <a:gd name="connsiteX41" fmla="*/ 1953491 w 5209309"/>
                <a:gd name="connsiteY41" fmla="*/ 152400 h 3311290"/>
                <a:gd name="connsiteX42" fmla="*/ 2036618 w 5209309"/>
                <a:gd name="connsiteY42" fmla="*/ 180109 h 3311290"/>
                <a:gd name="connsiteX43" fmla="*/ 2078182 w 5209309"/>
                <a:gd name="connsiteY43" fmla="*/ 263237 h 3311290"/>
                <a:gd name="connsiteX44" fmla="*/ 2133600 w 5209309"/>
                <a:gd name="connsiteY44" fmla="*/ 387928 h 3311290"/>
                <a:gd name="connsiteX45" fmla="*/ 2189018 w 5209309"/>
                <a:gd name="connsiteY45" fmla="*/ 401782 h 3311290"/>
                <a:gd name="connsiteX46" fmla="*/ 2299854 w 5209309"/>
                <a:gd name="connsiteY46" fmla="*/ 498764 h 3311290"/>
                <a:gd name="connsiteX47" fmla="*/ 2382982 w 5209309"/>
                <a:gd name="connsiteY47" fmla="*/ 429491 h 3311290"/>
                <a:gd name="connsiteX48" fmla="*/ 2424545 w 5209309"/>
                <a:gd name="connsiteY48" fmla="*/ 374073 h 3311290"/>
                <a:gd name="connsiteX49" fmla="*/ 2466109 w 5209309"/>
                <a:gd name="connsiteY49" fmla="*/ 346364 h 3311290"/>
                <a:gd name="connsiteX50" fmla="*/ 2563091 w 5209309"/>
                <a:gd name="connsiteY50" fmla="*/ 304800 h 3311290"/>
                <a:gd name="connsiteX51" fmla="*/ 2604654 w 5209309"/>
                <a:gd name="connsiteY51" fmla="*/ 346364 h 3311290"/>
                <a:gd name="connsiteX52" fmla="*/ 2618509 w 5209309"/>
                <a:gd name="connsiteY52" fmla="*/ 387928 h 3311290"/>
                <a:gd name="connsiteX53" fmla="*/ 2660073 w 5209309"/>
                <a:gd name="connsiteY53" fmla="*/ 415637 h 3311290"/>
                <a:gd name="connsiteX54" fmla="*/ 2673927 w 5209309"/>
                <a:gd name="connsiteY54" fmla="*/ 457200 h 3311290"/>
                <a:gd name="connsiteX55" fmla="*/ 2798618 w 5209309"/>
                <a:gd name="connsiteY55" fmla="*/ 498764 h 3311290"/>
                <a:gd name="connsiteX56" fmla="*/ 2812473 w 5209309"/>
                <a:gd name="connsiteY56" fmla="*/ 554182 h 3311290"/>
                <a:gd name="connsiteX57" fmla="*/ 2854036 w 5209309"/>
                <a:gd name="connsiteY57" fmla="*/ 581891 h 3311290"/>
                <a:gd name="connsiteX58" fmla="*/ 2881745 w 5209309"/>
                <a:gd name="connsiteY58" fmla="*/ 623455 h 3311290"/>
                <a:gd name="connsiteX59" fmla="*/ 2895600 w 5209309"/>
                <a:gd name="connsiteY59" fmla="*/ 665019 h 3311290"/>
                <a:gd name="connsiteX60" fmla="*/ 2937163 w 5209309"/>
                <a:gd name="connsiteY60" fmla="*/ 706582 h 3311290"/>
                <a:gd name="connsiteX61" fmla="*/ 2964873 w 5209309"/>
                <a:gd name="connsiteY61" fmla="*/ 762000 h 3311290"/>
                <a:gd name="connsiteX62" fmla="*/ 3006436 w 5209309"/>
                <a:gd name="connsiteY62" fmla="*/ 817419 h 3311290"/>
                <a:gd name="connsiteX63" fmla="*/ 3020291 w 5209309"/>
                <a:gd name="connsiteY63" fmla="*/ 858982 h 3311290"/>
                <a:gd name="connsiteX64" fmla="*/ 3089563 w 5209309"/>
                <a:gd name="connsiteY64" fmla="*/ 955964 h 3311290"/>
                <a:gd name="connsiteX65" fmla="*/ 3131127 w 5209309"/>
                <a:gd name="connsiteY65" fmla="*/ 983673 h 3311290"/>
                <a:gd name="connsiteX66" fmla="*/ 3228109 w 5209309"/>
                <a:gd name="connsiteY66" fmla="*/ 1080655 h 3311290"/>
                <a:gd name="connsiteX67" fmla="*/ 3241963 w 5209309"/>
                <a:gd name="connsiteY67" fmla="*/ 1122219 h 3311290"/>
                <a:gd name="connsiteX68" fmla="*/ 3297382 w 5209309"/>
                <a:gd name="connsiteY68" fmla="*/ 1205346 h 3311290"/>
                <a:gd name="connsiteX69" fmla="*/ 3325091 w 5209309"/>
                <a:gd name="connsiteY69" fmla="*/ 1302328 h 3311290"/>
                <a:gd name="connsiteX70" fmla="*/ 3338945 w 5209309"/>
                <a:gd name="connsiteY70" fmla="*/ 1343891 h 3311290"/>
                <a:gd name="connsiteX71" fmla="*/ 3588327 w 5209309"/>
                <a:gd name="connsiteY71" fmla="*/ 1427019 h 3311290"/>
                <a:gd name="connsiteX72" fmla="*/ 3685309 w 5209309"/>
                <a:gd name="connsiteY72" fmla="*/ 1440873 h 3311290"/>
                <a:gd name="connsiteX73" fmla="*/ 3726873 w 5209309"/>
                <a:gd name="connsiteY73" fmla="*/ 1454728 h 3311290"/>
                <a:gd name="connsiteX74" fmla="*/ 3768436 w 5209309"/>
                <a:gd name="connsiteY74" fmla="*/ 1579419 h 3311290"/>
                <a:gd name="connsiteX75" fmla="*/ 3851563 w 5209309"/>
                <a:gd name="connsiteY75" fmla="*/ 1759528 h 3311290"/>
                <a:gd name="connsiteX76" fmla="*/ 3865418 w 5209309"/>
                <a:gd name="connsiteY76" fmla="*/ 2050473 h 3311290"/>
                <a:gd name="connsiteX77" fmla="*/ 3879273 w 5209309"/>
                <a:gd name="connsiteY77" fmla="*/ 2105891 h 3311290"/>
                <a:gd name="connsiteX78" fmla="*/ 3976254 w 5209309"/>
                <a:gd name="connsiteY78" fmla="*/ 2202873 h 3311290"/>
                <a:gd name="connsiteX79" fmla="*/ 4308763 w 5209309"/>
                <a:gd name="connsiteY79" fmla="*/ 2230582 h 3311290"/>
                <a:gd name="connsiteX80" fmla="*/ 4378036 w 5209309"/>
                <a:gd name="connsiteY80" fmla="*/ 2369128 h 3311290"/>
                <a:gd name="connsiteX81" fmla="*/ 4391891 w 5209309"/>
                <a:gd name="connsiteY81" fmla="*/ 2466109 h 3311290"/>
                <a:gd name="connsiteX82" fmla="*/ 4405745 w 5209309"/>
                <a:gd name="connsiteY82" fmla="*/ 2535382 h 3311290"/>
                <a:gd name="connsiteX83" fmla="*/ 4461163 w 5209309"/>
                <a:gd name="connsiteY83" fmla="*/ 2576946 h 3311290"/>
                <a:gd name="connsiteX84" fmla="*/ 4585854 w 5209309"/>
                <a:gd name="connsiteY84" fmla="*/ 2673928 h 3311290"/>
                <a:gd name="connsiteX85" fmla="*/ 4641273 w 5209309"/>
                <a:gd name="connsiteY85" fmla="*/ 2687782 h 3311290"/>
                <a:gd name="connsiteX86" fmla="*/ 4710545 w 5209309"/>
                <a:gd name="connsiteY86" fmla="*/ 2757055 h 3311290"/>
                <a:gd name="connsiteX87" fmla="*/ 4752109 w 5209309"/>
                <a:gd name="connsiteY87" fmla="*/ 2812473 h 3311290"/>
                <a:gd name="connsiteX88" fmla="*/ 4807527 w 5209309"/>
                <a:gd name="connsiteY88" fmla="*/ 2895600 h 3311290"/>
                <a:gd name="connsiteX89" fmla="*/ 4918363 w 5209309"/>
                <a:gd name="connsiteY89" fmla="*/ 3061855 h 3311290"/>
                <a:gd name="connsiteX90" fmla="*/ 5001491 w 5209309"/>
                <a:gd name="connsiteY90" fmla="*/ 3144982 h 3311290"/>
                <a:gd name="connsiteX91" fmla="*/ 5015345 w 5209309"/>
                <a:gd name="connsiteY91" fmla="*/ 3186546 h 3311290"/>
                <a:gd name="connsiteX92" fmla="*/ 5153891 w 5209309"/>
                <a:gd name="connsiteY92" fmla="*/ 3283528 h 3311290"/>
                <a:gd name="connsiteX93" fmla="*/ 5209309 w 5209309"/>
                <a:gd name="connsiteY93" fmla="*/ 3311237 h 331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209309" h="3311290">
                  <a:moveTo>
                    <a:pt x="0" y="2618509"/>
                  </a:moveTo>
                  <a:cubicBezTo>
                    <a:pt x="78622" y="2596046"/>
                    <a:pt x="103595" y="2597971"/>
                    <a:pt x="166254" y="2549237"/>
                  </a:cubicBezTo>
                  <a:cubicBezTo>
                    <a:pt x="264872" y="2472534"/>
                    <a:pt x="178513" y="2508206"/>
                    <a:pt x="263236" y="2479964"/>
                  </a:cubicBezTo>
                  <a:cubicBezTo>
                    <a:pt x="293875" y="2449325"/>
                    <a:pt x="313221" y="2435413"/>
                    <a:pt x="332509" y="2396837"/>
                  </a:cubicBezTo>
                  <a:cubicBezTo>
                    <a:pt x="359463" y="2342929"/>
                    <a:pt x="333592" y="2361983"/>
                    <a:pt x="360218" y="2299855"/>
                  </a:cubicBezTo>
                  <a:cubicBezTo>
                    <a:pt x="366777" y="2284550"/>
                    <a:pt x="380480" y="2273184"/>
                    <a:pt x="387927" y="2258291"/>
                  </a:cubicBezTo>
                  <a:cubicBezTo>
                    <a:pt x="394458" y="2245229"/>
                    <a:pt x="397164" y="2230582"/>
                    <a:pt x="401782" y="2216728"/>
                  </a:cubicBezTo>
                  <a:cubicBezTo>
                    <a:pt x="405592" y="2190057"/>
                    <a:pt x="417987" y="2061977"/>
                    <a:pt x="443345" y="2036619"/>
                  </a:cubicBezTo>
                  <a:lnTo>
                    <a:pt x="512618" y="1967346"/>
                  </a:lnTo>
                  <a:lnTo>
                    <a:pt x="554182" y="1925782"/>
                  </a:lnTo>
                  <a:lnTo>
                    <a:pt x="595745" y="1884219"/>
                  </a:lnTo>
                  <a:cubicBezTo>
                    <a:pt x="601234" y="1856775"/>
                    <a:pt x="613673" y="1788870"/>
                    <a:pt x="623454" y="1759528"/>
                  </a:cubicBezTo>
                  <a:cubicBezTo>
                    <a:pt x="631318" y="1735934"/>
                    <a:pt x="638129" y="1711435"/>
                    <a:pt x="651163" y="1690255"/>
                  </a:cubicBezTo>
                  <a:cubicBezTo>
                    <a:pt x="675367" y="1650924"/>
                    <a:pt x="734291" y="1579419"/>
                    <a:pt x="734291" y="1579419"/>
                  </a:cubicBezTo>
                  <a:cubicBezTo>
                    <a:pt x="759747" y="1503049"/>
                    <a:pt x="731842" y="1566110"/>
                    <a:pt x="803563" y="1482437"/>
                  </a:cubicBezTo>
                  <a:cubicBezTo>
                    <a:pt x="814400" y="1469794"/>
                    <a:pt x="818742" y="1451838"/>
                    <a:pt x="831273" y="1440873"/>
                  </a:cubicBezTo>
                  <a:cubicBezTo>
                    <a:pt x="856335" y="1418943"/>
                    <a:pt x="886691" y="1403928"/>
                    <a:pt x="914400" y="1385455"/>
                  </a:cubicBezTo>
                  <a:cubicBezTo>
                    <a:pt x="928254" y="1376219"/>
                    <a:pt x="944189" y="1369520"/>
                    <a:pt x="955963" y="1357746"/>
                  </a:cubicBezTo>
                  <a:cubicBezTo>
                    <a:pt x="995447" y="1318263"/>
                    <a:pt x="976427" y="1340906"/>
                    <a:pt x="1011382" y="1288473"/>
                  </a:cubicBezTo>
                  <a:cubicBezTo>
                    <a:pt x="1036180" y="1214074"/>
                    <a:pt x="1012886" y="1267995"/>
                    <a:pt x="1080654" y="1177637"/>
                  </a:cubicBezTo>
                  <a:cubicBezTo>
                    <a:pt x="1133086" y="1107728"/>
                    <a:pt x="1082878" y="1161557"/>
                    <a:pt x="1136073" y="1108364"/>
                  </a:cubicBezTo>
                  <a:cubicBezTo>
                    <a:pt x="1140691" y="1094509"/>
                    <a:pt x="1146385" y="1080968"/>
                    <a:pt x="1149927" y="1066800"/>
                  </a:cubicBezTo>
                  <a:cubicBezTo>
                    <a:pt x="1157830" y="1035190"/>
                    <a:pt x="1161804" y="987629"/>
                    <a:pt x="1177636" y="955964"/>
                  </a:cubicBezTo>
                  <a:cubicBezTo>
                    <a:pt x="1196925" y="917385"/>
                    <a:pt x="1216267" y="903478"/>
                    <a:pt x="1246909" y="872837"/>
                  </a:cubicBezTo>
                  <a:cubicBezTo>
                    <a:pt x="1259075" y="830257"/>
                    <a:pt x="1278683" y="749141"/>
                    <a:pt x="1302327" y="706582"/>
                  </a:cubicBezTo>
                  <a:cubicBezTo>
                    <a:pt x="1313541" y="686397"/>
                    <a:pt x="1330470" y="669954"/>
                    <a:pt x="1343891" y="651164"/>
                  </a:cubicBezTo>
                  <a:cubicBezTo>
                    <a:pt x="1445214" y="509312"/>
                    <a:pt x="1277288" y="735351"/>
                    <a:pt x="1413163" y="554182"/>
                  </a:cubicBezTo>
                  <a:lnTo>
                    <a:pt x="1440873" y="471055"/>
                  </a:lnTo>
                  <a:cubicBezTo>
                    <a:pt x="1445491" y="457200"/>
                    <a:pt x="1449303" y="443050"/>
                    <a:pt x="1454727" y="429491"/>
                  </a:cubicBezTo>
                  <a:cubicBezTo>
                    <a:pt x="1463963" y="406400"/>
                    <a:pt x="1473704" y="383505"/>
                    <a:pt x="1482436" y="360219"/>
                  </a:cubicBezTo>
                  <a:cubicBezTo>
                    <a:pt x="1487564" y="346545"/>
                    <a:pt x="1491163" y="332329"/>
                    <a:pt x="1496291" y="318655"/>
                  </a:cubicBezTo>
                  <a:cubicBezTo>
                    <a:pt x="1505023" y="295369"/>
                    <a:pt x="1515268" y="272668"/>
                    <a:pt x="1524000" y="249382"/>
                  </a:cubicBezTo>
                  <a:cubicBezTo>
                    <a:pt x="1529128" y="235708"/>
                    <a:pt x="1529366" y="219703"/>
                    <a:pt x="1537854" y="207819"/>
                  </a:cubicBezTo>
                  <a:cubicBezTo>
                    <a:pt x="1553039" y="186560"/>
                    <a:pt x="1577598" y="173300"/>
                    <a:pt x="1593273" y="152400"/>
                  </a:cubicBezTo>
                  <a:cubicBezTo>
                    <a:pt x="1607127" y="133927"/>
                    <a:pt x="1621415" y="115772"/>
                    <a:pt x="1634836" y="96982"/>
                  </a:cubicBezTo>
                  <a:cubicBezTo>
                    <a:pt x="1644514" y="83433"/>
                    <a:pt x="1655098" y="70312"/>
                    <a:pt x="1662545" y="55419"/>
                  </a:cubicBezTo>
                  <a:cubicBezTo>
                    <a:pt x="1669076" y="42357"/>
                    <a:pt x="1666073" y="24182"/>
                    <a:pt x="1676400" y="13855"/>
                  </a:cubicBezTo>
                  <a:cubicBezTo>
                    <a:pt x="1686726" y="3528"/>
                    <a:pt x="1704109" y="4618"/>
                    <a:pt x="1717963" y="0"/>
                  </a:cubicBezTo>
                  <a:cubicBezTo>
                    <a:pt x="1780131" y="62166"/>
                    <a:pt x="1706302" y="-3400"/>
                    <a:pt x="1787236" y="41564"/>
                  </a:cubicBezTo>
                  <a:cubicBezTo>
                    <a:pt x="1816347" y="57737"/>
                    <a:pt x="1842654" y="78509"/>
                    <a:pt x="1870363" y="96982"/>
                  </a:cubicBezTo>
                  <a:lnTo>
                    <a:pt x="1911927" y="124691"/>
                  </a:lnTo>
                  <a:cubicBezTo>
                    <a:pt x="1925782" y="133927"/>
                    <a:pt x="1937694" y="147134"/>
                    <a:pt x="1953491" y="152400"/>
                  </a:cubicBezTo>
                  <a:lnTo>
                    <a:pt x="2036618" y="180109"/>
                  </a:lnTo>
                  <a:cubicBezTo>
                    <a:pt x="2087149" y="331699"/>
                    <a:pt x="2006559" y="102084"/>
                    <a:pt x="2078182" y="263237"/>
                  </a:cubicBezTo>
                  <a:cubicBezTo>
                    <a:pt x="2086237" y="281360"/>
                    <a:pt x="2103896" y="368126"/>
                    <a:pt x="2133600" y="387928"/>
                  </a:cubicBezTo>
                  <a:cubicBezTo>
                    <a:pt x="2149443" y="398490"/>
                    <a:pt x="2170545" y="397164"/>
                    <a:pt x="2189018" y="401782"/>
                  </a:cubicBezTo>
                  <a:cubicBezTo>
                    <a:pt x="2254998" y="500752"/>
                    <a:pt x="2212128" y="476832"/>
                    <a:pt x="2299854" y="498764"/>
                  </a:cubicBezTo>
                  <a:cubicBezTo>
                    <a:pt x="2342611" y="470260"/>
                    <a:pt x="2347423" y="470976"/>
                    <a:pt x="2382982" y="429491"/>
                  </a:cubicBezTo>
                  <a:cubicBezTo>
                    <a:pt x="2398009" y="411959"/>
                    <a:pt x="2408217" y="390401"/>
                    <a:pt x="2424545" y="374073"/>
                  </a:cubicBezTo>
                  <a:cubicBezTo>
                    <a:pt x="2436319" y="362299"/>
                    <a:pt x="2451652" y="354625"/>
                    <a:pt x="2466109" y="346364"/>
                  </a:cubicBezTo>
                  <a:cubicBezTo>
                    <a:pt x="2514045" y="318972"/>
                    <a:pt x="2516461" y="320344"/>
                    <a:pt x="2563091" y="304800"/>
                  </a:cubicBezTo>
                  <a:cubicBezTo>
                    <a:pt x="2576945" y="318655"/>
                    <a:pt x="2593786" y="330061"/>
                    <a:pt x="2604654" y="346364"/>
                  </a:cubicBezTo>
                  <a:cubicBezTo>
                    <a:pt x="2612755" y="358515"/>
                    <a:pt x="2609386" y="376524"/>
                    <a:pt x="2618509" y="387928"/>
                  </a:cubicBezTo>
                  <a:cubicBezTo>
                    <a:pt x="2628911" y="400930"/>
                    <a:pt x="2646218" y="406401"/>
                    <a:pt x="2660073" y="415637"/>
                  </a:cubicBezTo>
                  <a:cubicBezTo>
                    <a:pt x="2664691" y="429491"/>
                    <a:pt x="2664804" y="445796"/>
                    <a:pt x="2673927" y="457200"/>
                  </a:cubicBezTo>
                  <a:cubicBezTo>
                    <a:pt x="2703898" y="494663"/>
                    <a:pt x="2758057" y="492004"/>
                    <a:pt x="2798618" y="498764"/>
                  </a:cubicBezTo>
                  <a:cubicBezTo>
                    <a:pt x="2803236" y="517237"/>
                    <a:pt x="2801911" y="538339"/>
                    <a:pt x="2812473" y="554182"/>
                  </a:cubicBezTo>
                  <a:cubicBezTo>
                    <a:pt x="2821709" y="568036"/>
                    <a:pt x="2842262" y="570117"/>
                    <a:pt x="2854036" y="581891"/>
                  </a:cubicBezTo>
                  <a:cubicBezTo>
                    <a:pt x="2865810" y="593665"/>
                    <a:pt x="2874298" y="608562"/>
                    <a:pt x="2881745" y="623455"/>
                  </a:cubicBezTo>
                  <a:cubicBezTo>
                    <a:pt x="2888276" y="636517"/>
                    <a:pt x="2887499" y="652868"/>
                    <a:pt x="2895600" y="665019"/>
                  </a:cubicBezTo>
                  <a:cubicBezTo>
                    <a:pt x="2906468" y="681321"/>
                    <a:pt x="2925775" y="690639"/>
                    <a:pt x="2937163" y="706582"/>
                  </a:cubicBezTo>
                  <a:cubicBezTo>
                    <a:pt x="2949168" y="723388"/>
                    <a:pt x="2953927" y="744486"/>
                    <a:pt x="2964873" y="762000"/>
                  </a:cubicBezTo>
                  <a:cubicBezTo>
                    <a:pt x="2977111" y="781581"/>
                    <a:pt x="2992582" y="798946"/>
                    <a:pt x="3006436" y="817419"/>
                  </a:cubicBezTo>
                  <a:cubicBezTo>
                    <a:pt x="3011054" y="831273"/>
                    <a:pt x="3013760" y="845920"/>
                    <a:pt x="3020291" y="858982"/>
                  </a:cubicBezTo>
                  <a:cubicBezTo>
                    <a:pt x="3028158" y="874716"/>
                    <a:pt x="3083287" y="949688"/>
                    <a:pt x="3089563" y="955964"/>
                  </a:cubicBezTo>
                  <a:cubicBezTo>
                    <a:pt x="3101337" y="967738"/>
                    <a:pt x="3118750" y="972534"/>
                    <a:pt x="3131127" y="983673"/>
                  </a:cubicBezTo>
                  <a:cubicBezTo>
                    <a:pt x="3165109" y="1014257"/>
                    <a:pt x="3228109" y="1080655"/>
                    <a:pt x="3228109" y="1080655"/>
                  </a:cubicBezTo>
                  <a:cubicBezTo>
                    <a:pt x="3232727" y="1094510"/>
                    <a:pt x="3234871" y="1109453"/>
                    <a:pt x="3241963" y="1122219"/>
                  </a:cubicBezTo>
                  <a:cubicBezTo>
                    <a:pt x="3258136" y="1151330"/>
                    <a:pt x="3297382" y="1205346"/>
                    <a:pt x="3297382" y="1205346"/>
                  </a:cubicBezTo>
                  <a:cubicBezTo>
                    <a:pt x="3330599" y="1304999"/>
                    <a:pt x="3290298" y="1180553"/>
                    <a:pt x="3325091" y="1302328"/>
                  </a:cubicBezTo>
                  <a:cubicBezTo>
                    <a:pt x="3329103" y="1316370"/>
                    <a:pt x="3327417" y="1334925"/>
                    <a:pt x="3338945" y="1343891"/>
                  </a:cubicBezTo>
                  <a:cubicBezTo>
                    <a:pt x="3410850" y="1399816"/>
                    <a:pt x="3501696" y="1414644"/>
                    <a:pt x="3588327" y="1427019"/>
                  </a:cubicBezTo>
                  <a:lnTo>
                    <a:pt x="3685309" y="1440873"/>
                  </a:lnTo>
                  <a:cubicBezTo>
                    <a:pt x="3699164" y="1445491"/>
                    <a:pt x="3716546" y="1444401"/>
                    <a:pt x="3726873" y="1454728"/>
                  </a:cubicBezTo>
                  <a:cubicBezTo>
                    <a:pt x="3761698" y="1489553"/>
                    <a:pt x="3754426" y="1537389"/>
                    <a:pt x="3768436" y="1579419"/>
                  </a:cubicBezTo>
                  <a:cubicBezTo>
                    <a:pt x="3809503" y="1702621"/>
                    <a:pt x="3803138" y="1686890"/>
                    <a:pt x="3851563" y="1759528"/>
                  </a:cubicBezTo>
                  <a:cubicBezTo>
                    <a:pt x="3856181" y="1856510"/>
                    <a:pt x="3857675" y="1953691"/>
                    <a:pt x="3865418" y="2050473"/>
                  </a:cubicBezTo>
                  <a:cubicBezTo>
                    <a:pt x="3866936" y="2069454"/>
                    <a:pt x="3870758" y="2088860"/>
                    <a:pt x="3879273" y="2105891"/>
                  </a:cubicBezTo>
                  <a:cubicBezTo>
                    <a:pt x="3906352" y="2160050"/>
                    <a:pt x="3919077" y="2196520"/>
                    <a:pt x="3976254" y="2202873"/>
                  </a:cubicBezTo>
                  <a:cubicBezTo>
                    <a:pt x="4086794" y="2215155"/>
                    <a:pt x="4197927" y="2221346"/>
                    <a:pt x="4308763" y="2230582"/>
                  </a:cubicBezTo>
                  <a:cubicBezTo>
                    <a:pt x="4331854" y="2276764"/>
                    <a:pt x="4370734" y="2318014"/>
                    <a:pt x="4378036" y="2369128"/>
                  </a:cubicBezTo>
                  <a:cubicBezTo>
                    <a:pt x="4382654" y="2401455"/>
                    <a:pt x="4386523" y="2433898"/>
                    <a:pt x="4391891" y="2466109"/>
                  </a:cubicBezTo>
                  <a:cubicBezTo>
                    <a:pt x="4395762" y="2489337"/>
                    <a:pt x="4393265" y="2515413"/>
                    <a:pt x="4405745" y="2535382"/>
                  </a:cubicBezTo>
                  <a:cubicBezTo>
                    <a:pt x="4417983" y="2554963"/>
                    <a:pt x="4443905" y="2561605"/>
                    <a:pt x="4461163" y="2576946"/>
                  </a:cubicBezTo>
                  <a:cubicBezTo>
                    <a:pt x="4530626" y="2638691"/>
                    <a:pt x="4510344" y="2645612"/>
                    <a:pt x="4585854" y="2673928"/>
                  </a:cubicBezTo>
                  <a:cubicBezTo>
                    <a:pt x="4603683" y="2680614"/>
                    <a:pt x="4622800" y="2683164"/>
                    <a:pt x="4641273" y="2687782"/>
                  </a:cubicBezTo>
                  <a:cubicBezTo>
                    <a:pt x="4715162" y="2798616"/>
                    <a:pt x="4618185" y="2664695"/>
                    <a:pt x="4710545" y="2757055"/>
                  </a:cubicBezTo>
                  <a:cubicBezTo>
                    <a:pt x="4726873" y="2773383"/>
                    <a:pt x="4738254" y="2794000"/>
                    <a:pt x="4752109" y="2812473"/>
                  </a:cubicBezTo>
                  <a:cubicBezTo>
                    <a:pt x="4781084" y="2899401"/>
                    <a:pt x="4743662" y="2807786"/>
                    <a:pt x="4807527" y="2895600"/>
                  </a:cubicBezTo>
                  <a:cubicBezTo>
                    <a:pt x="4850955" y="2955314"/>
                    <a:pt x="4870843" y="3009055"/>
                    <a:pt x="4918363" y="3061855"/>
                  </a:cubicBezTo>
                  <a:cubicBezTo>
                    <a:pt x="4944578" y="3090982"/>
                    <a:pt x="5001491" y="3144982"/>
                    <a:pt x="5001491" y="3144982"/>
                  </a:cubicBezTo>
                  <a:cubicBezTo>
                    <a:pt x="5006109" y="3158837"/>
                    <a:pt x="5005996" y="3175327"/>
                    <a:pt x="5015345" y="3186546"/>
                  </a:cubicBezTo>
                  <a:cubicBezTo>
                    <a:pt x="5028165" y="3201930"/>
                    <a:pt x="5151412" y="3281875"/>
                    <a:pt x="5153891" y="3283528"/>
                  </a:cubicBezTo>
                  <a:cubicBezTo>
                    <a:pt x="5199297" y="3313799"/>
                    <a:pt x="5178803" y="3311237"/>
                    <a:pt x="5209309" y="331123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Volný tvar 4"/>
            <p:cNvSpPr/>
            <p:nvPr/>
          </p:nvSpPr>
          <p:spPr>
            <a:xfrm>
              <a:off x="2064097" y="3789466"/>
              <a:ext cx="4378978" cy="152385"/>
            </a:xfrm>
            <a:custGeom>
              <a:avLst/>
              <a:gdLst>
                <a:gd name="connsiteX0" fmla="*/ 0 w 4378037"/>
                <a:gd name="connsiteY0" fmla="*/ 55419 h 152400"/>
                <a:gd name="connsiteX1" fmla="*/ 207818 w 4378037"/>
                <a:gd name="connsiteY1" fmla="*/ 69273 h 152400"/>
                <a:gd name="connsiteX2" fmla="*/ 249382 w 4378037"/>
                <a:gd name="connsiteY2" fmla="*/ 83128 h 152400"/>
                <a:gd name="connsiteX3" fmla="*/ 290946 w 4378037"/>
                <a:gd name="connsiteY3" fmla="*/ 55419 h 152400"/>
                <a:gd name="connsiteX4" fmla="*/ 346364 w 4378037"/>
                <a:gd name="connsiteY4" fmla="*/ 69273 h 152400"/>
                <a:gd name="connsiteX5" fmla="*/ 387928 w 4378037"/>
                <a:gd name="connsiteY5" fmla="*/ 83128 h 152400"/>
                <a:gd name="connsiteX6" fmla="*/ 429491 w 4378037"/>
                <a:gd name="connsiteY6" fmla="*/ 55419 h 152400"/>
                <a:gd name="connsiteX7" fmla="*/ 609600 w 4378037"/>
                <a:gd name="connsiteY7" fmla="*/ 69273 h 152400"/>
                <a:gd name="connsiteX8" fmla="*/ 692728 w 4378037"/>
                <a:gd name="connsiteY8" fmla="*/ 13855 h 152400"/>
                <a:gd name="connsiteX9" fmla="*/ 720437 w 4378037"/>
                <a:gd name="connsiteY9" fmla="*/ 55419 h 152400"/>
                <a:gd name="connsiteX10" fmla="*/ 942109 w 4378037"/>
                <a:gd name="connsiteY10" fmla="*/ 27710 h 152400"/>
                <a:gd name="connsiteX11" fmla="*/ 1052946 w 4378037"/>
                <a:gd name="connsiteY11" fmla="*/ 41564 h 152400"/>
                <a:gd name="connsiteX12" fmla="*/ 1136073 w 4378037"/>
                <a:gd name="connsiteY12" fmla="*/ 69273 h 152400"/>
                <a:gd name="connsiteX13" fmla="*/ 1274618 w 4378037"/>
                <a:gd name="connsiteY13" fmla="*/ 83128 h 152400"/>
                <a:gd name="connsiteX14" fmla="*/ 1302328 w 4378037"/>
                <a:gd name="connsiteY14" fmla="*/ 110837 h 152400"/>
                <a:gd name="connsiteX15" fmla="*/ 1399309 w 4378037"/>
                <a:gd name="connsiteY15" fmla="*/ 124691 h 152400"/>
                <a:gd name="connsiteX16" fmla="*/ 1593273 w 4378037"/>
                <a:gd name="connsiteY16" fmla="*/ 110837 h 152400"/>
                <a:gd name="connsiteX17" fmla="*/ 1634837 w 4378037"/>
                <a:gd name="connsiteY17" fmla="*/ 83128 h 152400"/>
                <a:gd name="connsiteX18" fmla="*/ 1717964 w 4378037"/>
                <a:gd name="connsiteY18" fmla="*/ 110837 h 152400"/>
                <a:gd name="connsiteX19" fmla="*/ 1759528 w 4378037"/>
                <a:gd name="connsiteY19" fmla="*/ 83128 h 152400"/>
                <a:gd name="connsiteX20" fmla="*/ 1787237 w 4378037"/>
                <a:gd name="connsiteY20" fmla="*/ 41564 h 152400"/>
                <a:gd name="connsiteX21" fmla="*/ 1842655 w 4378037"/>
                <a:gd name="connsiteY21" fmla="*/ 55419 h 152400"/>
                <a:gd name="connsiteX22" fmla="*/ 1911928 w 4378037"/>
                <a:gd name="connsiteY22" fmla="*/ 69273 h 152400"/>
                <a:gd name="connsiteX23" fmla="*/ 1967346 w 4378037"/>
                <a:gd name="connsiteY23" fmla="*/ 110837 h 152400"/>
                <a:gd name="connsiteX24" fmla="*/ 2008909 w 4378037"/>
                <a:gd name="connsiteY24" fmla="*/ 138546 h 152400"/>
                <a:gd name="connsiteX25" fmla="*/ 2147455 w 4378037"/>
                <a:gd name="connsiteY25" fmla="*/ 152400 h 152400"/>
                <a:gd name="connsiteX26" fmla="*/ 2535382 w 4378037"/>
                <a:gd name="connsiteY26" fmla="*/ 124691 h 152400"/>
                <a:gd name="connsiteX27" fmla="*/ 2576946 w 4378037"/>
                <a:gd name="connsiteY27" fmla="*/ 110837 h 152400"/>
                <a:gd name="connsiteX28" fmla="*/ 2937164 w 4378037"/>
                <a:gd name="connsiteY28" fmla="*/ 96982 h 152400"/>
                <a:gd name="connsiteX29" fmla="*/ 3020291 w 4378037"/>
                <a:gd name="connsiteY29" fmla="*/ 55419 h 152400"/>
                <a:gd name="connsiteX30" fmla="*/ 3144982 w 4378037"/>
                <a:gd name="connsiteY30" fmla="*/ 27710 h 152400"/>
                <a:gd name="connsiteX31" fmla="*/ 3269673 w 4378037"/>
                <a:gd name="connsiteY31" fmla="*/ 0 h 152400"/>
                <a:gd name="connsiteX32" fmla="*/ 3560618 w 4378037"/>
                <a:gd name="connsiteY32" fmla="*/ 27710 h 152400"/>
                <a:gd name="connsiteX33" fmla="*/ 3588328 w 4378037"/>
                <a:gd name="connsiteY33" fmla="*/ 55419 h 152400"/>
                <a:gd name="connsiteX34" fmla="*/ 3699164 w 4378037"/>
                <a:gd name="connsiteY34" fmla="*/ 96982 h 152400"/>
                <a:gd name="connsiteX35" fmla="*/ 3976255 w 4378037"/>
                <a:gd name="connsiteY35" fmla="*/ 83128 h 152400"/>
                <a:gd name="connsiteX36" fmla="*/ 4017818 w 4378037"/>
                <a:gd name="connsiteY36" fmla="*/ 69273 h 152400"/>
                <a:gd name="connsiteX37" fmla="*/ 4364182 w 4378037"/>
                <a:gd name="connsiteY37" fmla="*/ 96982 h 152400"/>
                <a:gd name="connsiteX38" fmla="*/ 4378037 w 4378037"/>
                <a:gd name="connsiteY38" fmla="*/ 9698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78037" h="152400">
                  <a:moveTo>
                    <a:pt x="0" y="55419"/>
                  </a:moveTo>
                  <a:cubicBezTo>
                    <a:pt x="69273" y="60037"/>
                    <a:pt x="138816" y="61606"/>
                    <a:pt x="207818" y="69273"/>
                  </a:cubicBezTo>
                  <a:cubicBezTo>
                    <a:pt x="222333" y="70886"/>
                    <a:pt x="234977" y="85529"/>
                    <a:pt x="249382" y="83128"/>
                  </a:cubicBezTo>
                  <a:cubicBezTo>
                    <a:pt x="265807" y="80391"/>
                    <a:pt x="277091" y="64655"/>
                    <a:pt x="290946" y="55419"/>
                  </a:cubicBezTo>
                  <a:cubicBezTo>
                    <a:pt x="309419" y="60037"/>
                    <a:pt x="328055" y="64042"/>
                    <a:pt x="346364" y="69273"/>
                  </a:cubicBezTo>
                  <a:cubicBezTo>
                    <a:pt x="360406" y="73285"/>
                    <a:pt x="373523" y="85529"/>
                    <a:pt x="387928" y="83128"/>
                  </a:cubicBezTo>
                  <a:cubicBezTo>
                    <a:pt x="404352" y="80391"/>
                    <a:pt x="415637" y="64655"/>
                    <a:pt x="429491" y="55419"/>
                  </a:cubicBezTo>
                  <a:cubicBezTo>
                    <a:pt x="489527" y="60037"/>
                    <a:pt x="550123" y="78664"/>
                    <a:pt x="609600" y="69273"/>
                  </a:cubicBezTo>
                  <a:cubicBezTo>
                    <a:pt x="642495" y="64079"/>
                    <a:pt x="692728" y="13855"/>
                    <a:pt x="692728" y="13855"/>
                  </a:cubicBezTo>
                  <a:cubicBezTo>
                    <a:pt x="701964" y="27710"/>
                    <a:pt x="703932" y="53218"/>
                    <a:pt x="720437" y="55419"/>
                  </a:cubicBezTo>
                  <a:cubicBezTo>
                    <a:pt x="827396" y="69680"/>
                    <a:pt x="864695" y="53514"/>
                    <a:pt x="942109" y="27710"/>
                  </a:cubicBezTo>
                  <a:cubicBezTo>
                    <a:pt x="979055" y="32328"/>
                    <a:pt x="1018376" y="27736"/>
                    <a:pt x="1052946" y="41564"/>
                  </a:cubicBezTo>
                  <a:cubicBezTo>
                    <a:pt x="1155984" y="82779"/>
                    <a:pt x="990437" y="105683"/>
                    <a:pt x="1136073" y="69273"/>
                  </a:cubicBezTo>
                  <a:cubicBezTo>
                    <a:pt x="1182255" y="73891"/>
                    <a:pt x="1229592" y="71871"/>
                    <a:pt x="1274618" y="83128"/>
                  </a:cubicBezTo>
                  <a:cubicBezTo>
                    <a:pt x="1287290" y="86296"/>
                    <a:pt x="1289936" y="106706"/>
                    <a:pt x="1302328" y="110837"/>
                  </a:cubicBezTo>
                  <a:cubicBezTo>
                    <a:pt x="1333307" y="121163"/>
                    <a:pt x="1366982" y="120073"/>
                    <a:pt x="1399309" y="124691"/>
                  </a:cubicBezTo>
                  <a:cubicBezTo>
                    <a:pt x="1463964" y="120073"/>
                    <a:pt x="1529440" y="122101"/>
                    <a:pt x="1593273" y="110837"/>
                  </a:cubicBezTo>
                  <a:cubicBezTo>
                    <a:pt x="1609671" y="107943"/>
                    <a:pt x="1618186" y="83128"/>
                    <a:pt x="1634837" y="83128"/>
                  </a:cubicBezTo>
                  <a:cubicBezTo>
                    <a:pt x="1664045" y="83128"/>
                    <a:pt x="1717964" y="110837"/>
                    <a:pt x="1717964" y="110837"/>
                  </a:cubicBezTo>
                  <a:cubicBezTo>
                    <a:pt x="1731819" y="101601"/>
                    <a:pt x="1747754" y="94902"/>
                    <a:pt x="1759528" y="83128"/>
                  </a:cubicBezTo>
                  <a:cubicBezTo>
                    <a:pt x="1771302" y="71354"/>
                    <a:pt x="1771440" y="46830"/>
                    <a:pt x="1787237" y="41564"/>
                  </a:cubicBezTo>
                  <a:cubicBezTo>
                    <a:pt x="1805301" y="35543"/>
                    <a:pt x="1824067" y="51288"/>
                    <a:pt x="1842655" y="55419"/>
                  </a:cubicBezTo>
                  <a:cubicBezTo>
                    <a:pt x="1865643" y="60527"/>
                    <a:pt x="1888837" y="64655"/>
                    <a:pt x="1911928" y="69273"/>
                  </a:cubicBezTo>
                  <a:cubicBezTo>
                    <a:pt x="1930401" y="83128"/>
                    <a:pt x="1948556" y="97416"/>
                    <a:pt x="1967346" y="110837"/>
                  </a:cubicBezTo>
                  <a:cubicBezTo>
                    <a:pt x="1980895" y="120515"/>
                    <a:pt x="1992684" y="134802"/>
                    <a:pt x="2008909" y="138546"/>
                  </a:cubicBezTo>
                  <a:cubicBezTo>
                    <a:pt x="2054133" y="148982"/>
                    <a:pt x="2101273" y="147782"/>
                    <a:pt x="2147455" y="152400"/>
                  </a:cubicBezTo>
                  <a:cubicBezTo>
                    <a:pt x="2276764" y="143164"/>
                    <a:pt x="2406346" y="137178"/>
                    <a:pt x="2535382" y="124691"/>
                  </a:cubicBezTo>
                  <a:cubicBezTo>
                    <a:pt x="2549918" y="123284"/>
                    <a:pt x="2562377" y="111842"/>
                    <a:pt x="2576946" y="110837"/>
                  </a:cubicBezTo>
                  <a:cubicBezTo>
                    <a:pt x="2696823" y="102570"/>
                    <a:pt x="2817091" y="101600"/>
                    <a:pt x="2937164" y="96982"/>
                  </a:cubicBezTo>
                  <a:cubicBezTo>
                    <a:pt x="2964873" y="83128"/>
                    <a:pt x="2991527" y="66925"/>
                    <a:pt x="3020291" y="55419"/>
                  </a:cubicBezTo>
                  <a:cubicBezTo>
                    <a:pt x="3041416" y="46969"/>
                    <a:pt x="3127700" y="31550"/>
                    <a:pt x="3144982" y="27710"/>
                  </a:cubicBezTo>
                  <a:cubicBezTo>
                    <a:pt x="3321138" y="-11436"/>
                    <a:pt x="3060664" y="41803"/>
                    <a:pt x="3269673" y="0"/>
                  </a:cubicBezTo>
                  <a:cubicBezTo>
                    <a:pt x="3366655" y="9237"/>
                    <a:pt x="3464638" y="11018"/>
                    <a:pt x="3560618" y="27710"/>
                  </a:cubicBezTo>
                  <a:cubicBezTo>
                    <a:pt x="3573487" y="29948"/>
                    <a:pt x="3577459" y="48173"/>
                    <a:pt x="3588328" y="55419"/>
                  </a:cubicBezTo>
                  <a:cubicBezTo>
                    <a:pt x="3631799" y="84399"/>
                    <a:pt x="3650426" y="84798"/>
                    <a:pt x="3699164" y="96982"/>
                  </a:cubicBezTo>
                  <a:cubicBezTo>
                    <a:pt x="3791528" y="92364"/>
                    <a:pt x="3884124" y="91139"/>
                    <a:pt x="3976255" y="83128"/>
                  </a:cubicBezTo>
                  <a:cubicBezTo>
                    <a:pt x="3990804" y="81863"/>
                    <a:pt x="4003223" y="68752"/>
                    <a:pt x="4017818" y="69273"/>
                  </a:cubicBezTo>
                  <a:cubicBezTo>
                    <a:pt x="4133568" y="73407"/>
                    <a:pt x="4248358" y="96982"/>
                    <a:pt x="4364182" y="96982"/>
                  </a:cubicBezTo>
                  <a:lnTo>
                    <a:pt x="4378037" y="9698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1357554" y="5459352"/>
              <a:ext cx="720832" cy="692082"/>
            </a:xfrm>
            <a:custGeom>
              <a:avLst/>
              <a:gdLst>
                <a:gd name="connsiteX0" fmla="*/ 0 w 720437"/>
                <a:gd name="connsiteY0" fmla="*/ 692727 h 692727"/>
                <a:gd name="connsiteX1" fmla="*/ 41564 w 720437"/>
                <a:gd name="connsiteY1" fmla="*/ 623454 h 692727"/>
                <a:gd name="connsiteX2" fmla="*/ 124691 w 720437"/>
                <a:gd name="connsiteY2" fmla="*/ 554182 h 692727"/>
                <a:gd name="connsiteX3" fmla="*/ 207819 w 720437"/>
                <a:gd name="connsiteY3" fmla="*/ 526473 h 692727"/>
                <a:gd name="connsiteX4" fmla="*/ 249382 w 720437"/>
                <a:gd name="connsiteY4" fmla="*/ 512618 h 692727"/>
                <a:gd name="connsiteX5" fmla="*/ 290946 w 720437"/>
                <a:gd name="connsiteY5" fmla="*/ 471054 h 692727"/>
                <a:gd name="connsiteX6" fmla="*/ 387928 w 720437"/>
                <a:gd name="connsiteY6" fmla="*/ 415636 h 692727"/>
                <a:gd name="connsiteX7" fmla="*/ 429491 w 720437"/>
                <a:gd name="connsiteY7" fmla="*/ 360218 h 692727"/>
                <a:gd name="connsiteX8" fmla="*/ 498764 w 720437"/>
                <a:gd name="connsiteY8" fmla="*/ 235527 h 692727"/>
                <a:gd name="connsiteX9" fmla="*/ 540328 w 720437"/>
                <a:gd name="connsiteY9" fmla="*/ 207818 h 692727"/>
                <a:gd name="connsiteX10" fmla="*/ 581891 w 720437"/>
                <a:gd name="connsiteY10" fmla="*/ 166254 h 692727"/>
                <a:gd name="connsiteX11" fmla="*/ 665019 w 720437"/>
                <a:gd name="connsiteY11" fmla="*/ 110836 h 692727"/>
                <a:gd name="connsiteX12" fmla="*/ 720437 w 720437"/>
                <a:gd name="connsiteY12" fmla="*/ 0 h 6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437" h="692727">
                  <a:moveTo>
                    <a:pt x="0" y="692727"/>
                  </a:moveTo>
                  <a:cubicBezTo>
                    <a:pt x="13855" y="669636"/>
                    <a:pt x="25407" y="644997"/>
                    <a:pt x="41564" y="623454"/>
                  </a:cubicBezTo>
                  <a:cubicBezTo>
                    <a:pt x="57876" y="601705"/>
                    <a:pt x="98292" y="565915"/>
                    <a:pt x="124691" y="554182"/>
                  </a:cubicBezTo>
                  <a:cubicBezTo>
                    <a:pt x="151382" y="542319"/>
                    <a:pt x="180110" y="535710"/>
                    <a:pt x="207819" y="526473"/>
                  </a:cubicBezTo>
                  <a:lnTo>
                    <a:pt x="249382" y="512618"/>
                  </a:lnTo>
                  <a:cubicBezTo>
                    <a:pt x="263237" y="498763"/>
                    <a:pt x="274643" y="481922"/>
                    <a:pt x="290946" y="471054"/>
                  </a:cubicBezTo>
                  <a:cubicBezTo>
                    <a:pt x="386057" y="407648"/>
                    <a:pt x="270799" y="532767"/>
                    <a:pt x="387928" y="415636"/>
                  </a:cubicBezTo>
                  <a:cubicBezTo>
                    <a:pt x="404256" y="399308"/>
                    <a:pt x="415637" y="378691"/>
                    <a:pt x="429491" y="360218"/>
                  </a:cubicBezTo>
                  <a:cubicBezTo>
                    <a:pt x="443929" y="316906"/>
                    <a:pt x="457931" y="262749"/>
                    <a:pt x="498764" y="235527"/>
                  </a:cubicBezTo>
                  <a:cubicBezTo>
                    <a:pt x="512619" y="226291"/>
                    <a:pt x="527536" y="218478"/>
                    <a:pt x="540328" y="207818"/>
                  </a:cubicBezTo>
                  <a:cubicBezTo>
                    <a:pt x="555380" y="195275"/>
                    <a:pt x="566425" y="178283"/>
                    <a:pt x="581891" y="166254"/>
                  </a:cubicBezTo>
                  <a:cubicBezTo>
                    <a:pt x="608178" y="145808"/>
                    <a:pt x="665019" y="110836"/>
                    <a:pt x="665019" y="110836"/>
                  </a:cubicBezTo>
                  <a:cubicBezTo>
                    <a:pt x="696859" y="15317"/>
                    <a:pt x="672075" y="48362"/>
                    <a:pt x="72043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706582" y="5459352"/>
              <a:ext cx="7217851" cy="228578"/>
            </a:xfrm>
            <a:custGeom>
              <a:avLst/>
              <a:gdLst>
                <a:gd name="connsiteX0" fmla="*/ 0 w 7218218"/>
                <a:gd name="connsiteY0" fmla="*/ 48658 h 228767"/>
                <a:gd name="connsiteX1" fmla="*/ 83127 w 7218218"/>
                <a:gd name="connsiteY1" fmla="*/ 62513 h 228767"/>
                <a:gd name="connsiteX2" fmla="*/ 845127 w 7218218"/>
                <a:gd name="connsiteY2" fmla="*/ 76367 h 228767"/>
                <a:gd name="connsiteX3" fmla="*/ 969818 w 7218218"/>
                <a:gd name="connsiteY3" fmla="*/ 173349 h 228767"/>
                <a:gd name="connsiteX4" fmla="*/ 1011382 w 7218218"/>
                <a:gd name="connsiteY4" fmla="*/ 201058 h 228767"/>
                <a:gd name="connsiteX5" fmla="*/ 1094509 w 7218218"/>
                <a:gd name="connsiteY5" fmla="*/ 90222 h 228767"/>
                <a:gd name="connsiteX6" fmla="*/ 1149927 w 7218218"/>
                <a:gd name="connsiteY6" fmla="*/ 34803 h 228767"/>
                <a:gd name="connsiteX7" fmla="*/ 1233054 w 7218218"/>
                <a:gd name="connsiteY7" fmla="*/ 48658 h 228767"/>
                <a:gd name="connsiteX8" fmla="*/ 1316182 w 7218218"/>
                <a:gd name="connsiteY8" fmla="*/ 76367 h 228767"/>
                <a:gd name="connsiteX9" fmla="*/ 1565563 w 7218218"/>
                <a:gd name="connsiteY9" fmla="*/ 48658 h 228767"/>
                <a:gd name="connsiteX10" fmla="*/ 1607127 w 7218218"/>
                <a:gd name="connsiteY10" fmla="*/ 34803 h 228767"/>
                <a:gd name="connsiteX11" fmla="*/ 1662545 w 7218218"/>
                <a:gd name="connsiteY11" fmla="*/ 20949 h 228767"/>
                <a:gd name="connsiteX12" fmla="*/ 1814945 w 7218218"/>
                <a:gd name="connsiteY12" fmla="*/ 62513 h 228767"/>
                <a:gd name="connsiteX13" fmla="*/ 2008909 w 7218218"/>
                <a:gd name="connsiteY13" fmla="*/ 48658 h 228767"/>
                <a:gd name="connsiteX14" fmla="*/ 2161309 w 7218218"/>
                <a:gd name="connsiteY14" fmla="*/ 20949 h 228767"/>
                <a:gd name="connsiteX15" fmla="*/ 2258291 w 7218218"/>
                <a:gd name="connsiteY15" fmla="*/ 62513 h 228767"/>
                <a:gd name="connsiteX16" fmla="*/ 2299854 w 7218218"/>
                <a:gd name="connsiteY16" fmla="*/ 90222 h 228767"/>
                <a:gd name="connsiteX17" fmla="*/ 2507673 w 7218218"/>
                <a:gd name="connsiteY17" fmla="*/ 117931 h 228767"/>
                <a:gd name="connsiteX18" fmla="*/ 2549236 w 7218218"/>
                <a:gd name="connsiteY18" fmla="*/ 131785 h 228767"/>
                <a:gd name="connsiteX19" fmla="*/ 2701636 w 7218218"/>
                <a:gd name="connsiteY19" fmla="*/ 159494 h 228767"/>
                <a:gd name="connsiteX20" fmla="*/ 2812473 w 7218218"/>
                <a:gd name="connsiteY20" fmla="*/ 145640 h 228767"/>
                <a:gd name="connsiteX21" fmla="*/ 2895600 w 7218218"/>
                <a:gd name="connsiteY21" fmla="*/ 62513 h 228767"/>
                <a:gd name="connsiteX22" fmla="*/ 2937163 w 7218218"/>
                <a:gd name="connsiteY22" fmla="*/ 48658 h 228767"/>
                <a:gd name="connsiteX23" fmla="*/ 3061854 w 7218218"/>
                <a:gd name="connsiteY23" fmla="*/ 62513 h 228767"/>
                <a:gd name="connsiteX24" fmla="*/ 3103418 w 7218218"/>
                <a:gd name="connsiteY24" fmla="*/ 76367 h 228767"/>
                <a:gd name="connsiteX25" fmla="*/ 3463636 w 7218218"/>
                <a:gd name="connsiteY25" fmla="*/ 90222 h 228767"/>
                <a:gd name="connsiteX26" fmla="*/ 3782291 w 7218218"/>
                <a:gd name="connsiteY26" fmla="*/ 90222 h 228767"/>
                <a:gd name="connsiteX27" fmla="*/ 3796145 w 7218218"/>
                <a:gd name="connsiteY27" fmla="*/ 48658 h 228767"/>
                <a:gd name="connsiteX28" fmla="*/ 3934691 w 7218218"/>
                <a:gd name="connsiteY28" fmla="*/ 62513 h 228767"/>
                <a:gd name="connsiteX29" fmla="*/ 3976254 w 7218218"/>
                <a:gd name="connsiteY29" fmla="*/ 76367 h 228767"/>
                <a:gd name="connsiteX30" fmla="*/ 4100945 w 7218218"/>
                <a:gd name="connsiteY30" fmla="*/ 104076 h 228767"/>
                <a:gd name="connsiteX31" fmla="*/ 4142509 w 7218218"/>
                <a:gd name="connsiteY31" fmla="*/ 131785 h 228767"/>
                <a:gd name="connsiteX32" fmla="*/ 4267200 w 7218218"/>
                <a:gd name="connsiteY32" fmla="*/ 117931 h 228767"/>
                <a:gd name="connsiteX33" fmla="*/ 4558145 w 7218218"/>
                <a:gd name="connsiteY33" fmla="*/ 131785 h 228767"/>
                <a:gd name="connsiteX34" fmla="*/ 4849091 w 7218218"/>
                <a:gd name="connsiteY34" fmla="*/ 117931 h 228767"/>
                <a:gd name="connsiteX35" fmla="*/ 4946073 w 7218218"/>
                <a:gd name="connsiteY35" fmla="*/ 104076 h 228767"/>
                <a:gd name="connsiteX36" fmla="*/ 5084618 w 7218218"/>
                <a:gd name="connsiteY36" fmla="*/ 117931 h 228767"/>
                <a:gd name="connsiteX37" fmla="*/ 5126182 w 7218218"/>
                <a:gd name="connsiteY37" fmla="*/ 131785 h 228767"/>
                <a:gd name="connsiteX38" fmla="*/ 5181600 w 7218218"/>
                <a:gd name="connsiteY38" fmla="*/ 159494 h 228767"/>
                <a:gd name="connsiteX39" fmla="*/ 5278582 w 7218218"/>
                <a:gd name="connsiteY39" fmla="*/ 173349 h 228767"/>
                <a:gd name="connsiteX40" fmla="*/ 5320145 w 7218218"/>
                <a:gd name="connsiteY40" fmla="*/ 201058 h 228767"/>
                <a:gd name="connsiteX41" fmla="*/ 5361709 w 7218218"/>
                <a:gd name="connsiteY41" fmla="*/ 159494 h 228767"/>
                <a:gd name="connsiteX42" fmla="*/ 5403273 w 7218218"/>
                <a:gd name="connsiteY42" fmla="*/ 145640 h 228767"/>
                <a:gd name="connsiteX43" fmla="*/ 5583382 w 7218218"/>
                <a:gd name="connsiteY43" fmla="*/ 159494 h 228767"/>
                <a:gd name="connsiteX44" fmla="*/ 5763491 w 7218218"/>
                <a:gd name="connsiteY44" fmla="*/ 159494 h 228767"/>
                <a:gd name="connsiteX45" fmla="*/ 5874327 w 7218218"/>
                <a:gd name="connsiteY45" fmla="*/ 228767 h 228767"/>
                <a:gd name="connsiteX46" fmla="*/ 6012873 w 7218218"/>
                <a:gd name="connsiteY46" fmla="*/ 187203 h 228767"/>
                <a:gd name="connsiteX47" fmla="*/ 6068291 w 7218218"/>
                <a:gd name="connsiteY47" fmla="*/ 117931 h 228767"/>
                <a:gd name="connsiteX48" fmla="*/ 6096000 w 7218218"/>
                <a:gd name="connsiteY48" fmla="*/ 62513 h 228767"/>
                <a:gd name="connsiteX49" fmla="*/ 6165273 w 7218218"/>
                <a:gd name="connsiteY49" fmla="*/ 7094 h 228767"/>
                <a:gd name="connsiteX50" fmla="*/ 6206836 w 7218218"/>
                <a:gd name="connsiteY50" fmla="*/ 34803 h 228767"/>
                <a:gd name="connsiteX51" fmla="*/ 6234545 w 7218218"/>
                <a:gd name="connsiteY51" fmla="*/ 62513 h 228767"/>
                <a:gd name="connsiteX52" fmla="*/ 6414654 w 7218218"/>
                <a:gd name="connsiteY52" fmla="*/ 76367 h 228767"/>
                <a:gd name="connsiteX53" fmla="*/ 6497782 w 7218218"/>
                <a:gd name="connsiteY53" fmla="*/ 104076 h 228767"/>
                <a:gd name="connsiteX54" fmla="*/ 6539345 w 7218218"/>
                <a:gd name="connsiteY54" fmla="*/ 117931 h 228767"/>
                <a:gd name="connsiteX55" fmla="*/ 6636327 w 7218218"/>
                <a:gd name="connsiteY55" fmla="*/ 131785 h 228767"/>
                <a:gd name="connsiteX56" fmla="*/ 6691745 w 7218218"/>
                <a:gd name="connsiteY56" fmla="*/ 145640 h 228767"/>
                <a:gd name="connsiteX57" fmla="*/ 6830291 w 7218218"/>
                <a:gd name="connsiteY57" fmla="*/ 159494 h 228767"/>
                <a:gd name="connsiteX58" fmla="*/ 6899563 w 7218218"/>
                <a:gd name="connsiteY58" fmla="*/ 187203 h 228767"/>
                <a:gd name="connsiteX59" fmla="*/ 7038109 w 7218218"/>
                <a:gd name="connsiteY59" fmla="*/ 159494 h 228767"/>
                <a:gd name="connsiteX60" fmla="*/ 7093527 w 7218218"/>
                <a:gd name="connsiteY60" fmla="*/ 145640 h 228767"/>
                <a:gd name="connsiteX61" fmla="*/ 7135091 w 7218218"/>
                <a:gd name="connsiteY61" fmla="*/ 131785 h 228767"/>
                <a:gd name="connsiteX62" fmla="*/ 7218218 w 7218218"/>
                <a:gd name="connsiteY62" fmla="*/ 131785 h 22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218218" h="228767">
                  <a:moveTo>
                    <a:pt x="0" y="48658"/>
                  </a:moveTo>
                  <a:cubicBezTo>
                    <a:pt x="27709" y="53276"/>
                    <a:pt x="55051" y="61592"/>
                    <a:pt x="83127" y="62513"/>
                  </a:cubicBezTo>
                  <a:cubicBezTo>
                    <a:pt x="337033" y="70838"/>
                    <a:pt x="591934" y="55614"/>
                    <a:pt x="845127" y="76367"/>
                  </a:cubicBezTo>
                  <a:cubicBezTo>
                    <a:pt x="891731" y="80187"/>
                    <a:pt x="935786" y="144989"/>
                    <a:pt x="969818" y="173349"/>
                  </a:cubicBezTo>
                  <a:cubicBezTo>
                    <a:pt x="982610" y="184009"/>
                    <a:pt x="997527" y="191822"/>
                    <a:pt x="1011382" y="201058"/>
                  </a:cubicBezTo>
                  <a:cubicBezTo>
                    <a:pt x="1122089" y="90348"/>
                    <a:pt x="974004" y="245157"/>
                    <a:pt x="1094509" y="90222"/>
                  </a:cubicBezTo>
                  <a:cubicBezTo>
                    <a:pt x="1110548" y="69601"/>
                    <a:pt x="1131454" y="53276"/>
                    <a:pt x="1149927" y="34803"/>
                  </a:cubicBezTo>
                  <a:cubicBezTo>
                    <a:pt x="1177636" y="39421"/>
                    <a:pt x="1205802" y="41845"/>
                    <a:pt x="1233054" y="48658"/>
                  </a:cubicBezTo>
                  <a:cubicBezTo>
                    <a:pt x="1261390" y="55742"/>
                    <a:pt x="1316182" y="76367"/>
                    <a:pt x="1316182" y="76367"/>
                  </a:cubicBezTo>
                  <a:cubicBezTo>
                    <a:pt x="1399309" y="67131"/>
                    <a:pt x="1482765" y="60486"/>
                    <a:pt x="1565563" y="48658"/>
                  </a:cubicBezTo>
                  <a:cubicBezTo>
                    <a:pt x="1580020" y="46593"/>
                    <a:pt x="1593085" y="38815"/>
                    <a:pt x="1607127" y="34803"/>
                  </a:cubicBezTo>
                  <a:cubicBezTo>
                    <a:pt x="1625436" y="29572"/>
                    <a:pt x="1644072" y="25567"/>
                    <a:pt x="1662545" y="20949"/>
                  </a:cubicBezTo>
                  <a:cubicBezTo>
                    <a:pt x="1768013" y="56104"/>
                    <a:pt x="1717032" y="42930"/>
                    <a:pt x="1814945" y="62513"/>
                  </a:cubicBezTo>
                  <a:cubicBezTo>
                    <a:pt x="1879600" y="57895"/>
                    <a:pt x="1945633" y="62719"/>
                    <a:pt x="2008909" y="48658"/>
                  </a:cubicBezTo>
                  <a:cubicBezTo>
                    <a:pt x="2208332" y="4341"/>
                    <a:pt x="1874759" y="-19988"/>
                    <a:pt x="2161309" y="20949"/>
                  </a:cubicBezTo>
                  <a:cubicBezTo>
                    <a:pt x="2265660" y="90516"/>
                    <a:pt x="2133037" y="8832"/>
                    <a:pt x="2258291" y="62513"/>
                  </a:cubicBezTo>
                  <a:cubicBezTo>
                    <a:pt x="2273596" y="69072"/>
                    <a:pt x="2284961" y="82776"/>
                    <a:pt x="2299854" y="90222"/>
                  </a:cubicBezTo>
                  <a:cubicBezTo>
                    <a:pt x="2356444" y="118516"/>
                    <a:pt x="2470541" y="114837"/>
                    <a:pt x="2507673" y="117931"/>
                  </a:cubicBezTo>
                  <a:cubicBezTo>
                    <a:pt x="2521527" y="122549"/>
                    <a:pt x="2534868" y="129173"/>
                    <a:pt x="2549236" y="131785"/>
                  </a:cubicBezTo>
                  <a:cubicBezTo>
                    <a:pt x="2721561" y="163117"/>
                    <a:pt x="2606317" y="127722"/>
                    <a:pt x="2701636" y="159494"/>
                  </a:cubicBezTo>
                  <a:cubicBezTo>
                    <a:pt x="2738582" y="154876"/>
                    <a:pt x="2779171" y="162291"/>
                    <a:pt x="2812473" y="145640"/>
                  </a:cubicBezTo>
                  <a:cubicBezTo>
                    <a:pt x="2847522" y="128115"/>
                    <a:pt x="2858425" y="74905"/>
                    <a:pt x="2895600" y="62513"/>
                  </a:cubicBezTo>
                  <a:lnTo>
                    <a:pt x="2937163" y="48658"/>
                  </a:lnTo>
                  <a:cubicBezTo>
                    <a:pt x="2978727" y="53276"/>
                    <a:pt x="3020604" y="55638"/>
                    <a:pt x="3061854" y="62513"/>
                  </a:cubicBezTo>
                  <a:cubicBezTo>
                    <a:pt x="3076259" y="64914"/>
                    <a:pt x="3088849" y="75362"/>
                    <a:pt x="3103418" y="76367"/>
                  </a:cubicBezTo>
                  <a:cubicBezTo>
                    <a:pt x="3223295" y="84634"/>
                    <a:pt x="3343563" y="85604"/>
                    <a:pt x="3463636" y="90222"/>
                  </a:cubicBezTo>
                  <a:cubicBezTo>
                    <a:pt x="3580581" y="129202"/>
                    <a:pt x="3568840" y="130879"/>
                    <a:pt x="3782291" y="90222"/>
                  </a:cubicBezTo>
                  <a:cubicBezTo>
                    <a:pt x="3796637" y="87489"/>
                    <a:pt x="3791527" y="62513"/>
                    <a:pt x="3796145" y="48658"/>
                  </a:cubicBezTo>
                  <a:cubicBezTo>
                    <a:pt x="3842327" y="53276"/>
                    <a:pt x="3888818" y="55456"/>
                    <a:pt x="3934691" y="62513"/>
                  </a:cubicBezTo>
                  <a:cubicBezTo>
                    <a:pt x="3949125" y="64734"/>
                    <a:pt x="3961998" y="73199"/>
                    <a:pt x="3976254" y="76367"/>
                  </a:cubicBezTo>
                  <a:cubicBezTo>
                    <a:pt x="4122552" y="108878"/>
                    <a:pt x="4007381" y="72889"/>
                    <a:pt x="4100945" y="104076"/>
                  </a:cubicBezTo>
                  <a:cubicBezTo>
                    <a:pt x="4114800" y="113312"/>
                    <a:pt x="4125915" y="130402"/>
                    <a:pt x="4142509" y="131785"/>
                  </a:cubicBezTo>
                  <a:cubicBezTo>
                    <a:pt x="4184184" y="135258"/>
                    <a:pt x="4225381" y="117931"/>
                    <a:pt x="4267200" y="117931"/>
                  </a:cubicBezTo>
                  <a:cubicBezTo>
                    <a:pt x="4364292" y="117931"/>
                    <a:pt x="4461163" y="127167"/>
                    <a:pt x="4558145" y="131785"/>
                  </a:cubicBezTo>
                  <a:cubicBezTo>
                    <a:pt x="4655127" y="127167"/>
                    <a:pt x="4752246" y="124848"/>
                    <a:pt x="4849091" y="117931"/>
                  </a:cubicBezTo>
                  <a:cubicBezTo>
                    <a:pt x="4881664" y="115604"/>
                    <a:pt x="4913417" y="104076"/>
                    <a:pt x="4946073" y="104076"/>
                  </a:cubicBezTo>
                  <a:cubicBezTo>
                    <a:pt x="4992485" y="104076"/>
                    <a:pt x="5038436" y="113313"/>
                    <a:pt x="5084618" y="117931"/>
                  </a:cubicBezTo>
                  <a:cubicBezTo>
                    <a:pt x="5098473" y="122549"/>
                    <a:pt x="5112759" y="126032"/>
                    <a:pt x="5126182" y="131785"/>
                  </a:cubicBezTo>
                  <a:cubicBezTo>
                    <a:pt x="5145165" y="139921"/>
                    <a:pt x="5161675" y="154060"/>
                    <a:pt x="5181600" y="159494"/>
                  </a:cubicBezTo>
                  <a:cubicBezTo>
                    <a:pt x="5213105" y="168086"/>
                    <a:pt x="5246255" y="168731"/>
                    <a:pt x="5278582" y="173349"/>
                  </a:cubicBezTo>
                  <a:cubicBezTo>
                    <a:pt x="5292436" y="182585"/>
                    <a:pt x="5303721" y="203795"/>
                    <a:pt x="5320145" y="201058"/>
                  </a:cubicBezTo>
                  <a:cubicBezTo>
                    <a:pt x="5339472" y="197837"/>
                    <a:pt x="5345406" y="170362"/>
                    <a:pt x="5361709" y="159494"/>
                  </a:cubicBezTo>
                  <a:cubicBezTo>
                    <a:pt x="5373860" y="151393"/>
                    <a:pt x="5389418" y="150258"/>
                    <a:pt x="5403273" y="145640"/>
                  </a:cubicBezTo>
                  <a:cubicBezTo>
                    <a:pt x="5463309" y="150258"/>
                    <a:pt x="5523168" y="159494"/>
                    <a:pt x="5583382" y="159494"/>
                  </a:cubicBezTo>
                  <a:cubicBezTo>
                    <a:pt x="5833282" y="159494"/>
                    <a:pt x="5482274" y="119322"/>
                    <a:pt x="5763491" y="159494"/>
                  </a:cubicBezTo>
                  <a:cubicBezTo>
                    <a:pt x="5780964" y="171143"/>
                    <a:pt x="5865971" y="228767"/>
                    <a:pt x="5874327" y="228767"/>
                  </a:cubicBezTo>
                  <a:cubicBezTo>
                    <a:pt x="5922542" y="228767"/>
                    <a:pt x="5966691" y="201058"/>
                    <a:pt x="6012873" y="187203"/>
                  </a:cubicBezTo>
                  <a:cubicBezTo>
                    <a:pt x="6031346" y="164112"/>
                    <a:pt x="6051888" y="142535"/>
                    <a:pt x="6068291" y="117931"/>
                  </a:cubicBezTo>
                  <a:cubicBezTo>
                    <a:pt x="6079747" y="100747"/>
                    <a:pt x="6084544" y="79697"/>
                    <a:pt x="6096000" y="62513"/>
                  </a:cubicBezTo>
                  <a:cubicBezTo>
                    <a:pt x="6111795" y="38821"/>
                    <a:pt x="6143037" y="21918"/>
                    <a:pt x="6165273" y="7094"/>
                  </a:cubicBezTo>
                  <a:cubicBezTo>
                    <a:pt x="6179127" y="16330"/>
                    <a:pt x="6193834" y="24401"/>
                    <a:pt x="6206836" y="34803"/>
                  </a:cubicBezTo>
                  <a:cubicBezTo>
                    <a:pt x="6217036" y="42963"/>
                    <a:pt x="6221736" y="59951"/>
                    <a:pt x="6234545" y="62513"/>
                  </a:cubicBezTo>
                  <a:cubicBezTo>
                    <a:pt x="6293589" y="74322"/>
                    <a:pt x="6354618" y="71749"/>
                    <a:pt x="6414654" y="76367"/>
                  </a:cubicBezTo>
                  <a:lnTo>
                    <a:pt x="6497782" y="104076"/>
                  </a:lnTo>
                  <a:cubicBezTo>
                    <a:pt x="6511636" y="108694"/>
                    <a:pt x="6524888" y="115866"/>
                    <a:pt x="6539345" y="117931"/>
                  </a:cubicBezTo>
                  <a:cubicBezTo>
                    <a:pt x="6571672" y="122549"/>
                    <a:pt x="6604198" y="125943"/>
                    <a:pt x="6636327" y="131785"/>
                  </a:cubicBezTo>
                  <a:cubicBezTo>
                    <a:pt x="6655061" y="135191"/>
                    <a:pt x="6672895" y="142947"/>
                    <a:pt x="6691745" y="145640"/>
                  </a:cubicBezTo>
                  <a:cubicBezTo>
                    <a:pt x="6737691" y="152204"/>
                    <a:pt x="6784109" y="154876"/>
                    <a:pt x="6830291" y="159494"/>
                  </a:cubicBezTo>
                  <a:cubicBezTo>
                    <a:pt x="6853382" y="168730"/>
                    <a:pt x="6874779" y="185138"/>
                    <a:pt x="6899563" y="187203"/>
                  </a:cubicBezTo>
                  <a:cubicBezTo>
                    <a:pt x="6963637" y="192543"/>
                    <a:pt x="6986748" y="174168"/>
                    <a:pt x="7038109" y="159494"/>
                  </a:cubicBezTo>
                  <a:cubicBezTo>
                    <a:pt x="7056418" y="154263"/>
                    <a:pt x="7075218" y="150871"/>
                    <a:pt x="7093527" y="145640"/>
                  </a:cubicBezTo>
                  <a:cubicBezTo>
                    <a:pt x="7107569" y="141628"/>
                    <a:pt x="7120576" y="133398"/>
                    <a:pt x="7135091" y="131785"/>
                  </a:cubicBezTo>
                  <a:cubicBezTo>
                    <a:pt x="7162631" y="128725"/>
                    <a:pt x="7190509" y="131785"/>
                    <a:pt x="7218218" y="13178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6632" name="TextovéPole 7"/>
            <p:cNvSpPr txBox="1">
              <a:spLocks noChangeArrowheads="1"/>
            </p:cNvSpPr>
            <p:nvPr/>
          </p:nvSpPr>
          <p:spPr bwMode="auto">
            <a:xfrm>
              <a:off x="2050472" y="6151418"/>
              <a:ext cx="12394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rebuchet MS" pitchFamily="34" charset="0"/>
                </a:rPr>
                <a:t>NEVĚDOMÍ</a:t>
              </a:r>
            </a:p>
          </p:txBody>
        </p:sp>
        <p:sp>
          <p:nvSpPr>
            <p:cNvPr id="26633" name="TextovéPole 8"/>
            <p:cNvSpPr txBox="1">
              <a:spLocks noChangeArrowheads="1"/>
            </p:cNvSpPr>
            <p:nvPr/>
          </p:nvSpPr>
          <p:spPr bwMode="auto">
            <a:xfrm>
              <a:off x="5292080" y="6336084"/>
              <a:ext cx="742622" cy="369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rebuchet MS" pitchFamily="34" charset="0"/>
                </a:rPr>
                <a:t>GENY</a:t>
              </a:r>
            </a:p>
          </p:txBody>
        </p:sp>
        <p:sp>
          <p:nvSpPr>
            <p:cNvPr id="26634" name="TextovéPole 9"/>
            <p:cNvSpPr txBox="1">
              <a:spLocks noChangeArrowheads="1"/>
            </p:cNvSpPr>
            <p:nvPr/>
          </p:nvSpPr>
          <p:spPr bwMode="auto">
            <a:xfrm>
              <a:off x="3558827" y="4550336"/>
              <a:ext cx="1496145" cy="646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rebuchet MS" pitchFamily="34" charset="0"/>
                </a:rPr>
                <a:t>PODVĚDOMÍ</a:t>
              </a:r>
            </a:p>
            <a:p>
              <a:r>
                <a:rPr lang="cs-CZ">
                  <a:latin typeface="Trebuchet MS" pitchFamily="34" charset="0"/>
                </a:rPr>
                <a:t>PŘEDVĚDOMÍ</a:t>
              </a:r>
            </a:p>
          </p:txBody>
        </p:sp>
        <p:sp>
          <p:nvSpPr>
            <p:cNvPr id="26635" name="TextovéPole 10"/>
            <p:cNvSpPr txBox="1">
              <a:spLocks noChangeArrowheads="1"/>
            </p:cNvSpPr>
            <p:nvPr/>
          </p:nvSpPr>
          <p:spPr bwMode="auto">
            <a:xfrm>
              <a:off x="3676973" y="3432106"/>
              <a:ext cx="9781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rebuchet MS" pitchFamily="34" charset="0"/>
                </a:rPr>
                <a:t>VĚDOMÍ</a:t>
              </a:r>
            </a:p>
          </p:txBody>
        </p:sp>
        <p:sp>
          <p:nvSpPr>
            <p:cNvPr id="26636" name="TextovéPole 11"/>
            <p:cNvSpPr txBox="1">
              <a:spLocks noChangeArrowheads="1"/>
            </p:cNvSpPr>
            <p:nvPr/>
          </p:nvSpPr>
          <p:spPr bwMode="auto">
            <a:xfrm>
              <a:off x="7924800" y="2654144"/>
              <a:ext cx="14285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rebuchet MS" pitchFamily="34" charset="0"/>
                </a:rPr>
                <a:t>CHOVÁNÍ</a:t>
              </a:r>
            </a:p>
            <a:p>
              <a:r>
                <a:rPr lang="cs-CZ">
                  <a:latin typeface="Trebuchet MS" pitchFamily="34" charset="0"/>
                </a:rPr>
                <a:t>extrospekce</a:t>
              </a:r>
            </a:p>
          </p:txBody>
        </p:sp>
        <p:sp>
          <p:nvSpPr>
            <p:cNvPr id="13" name="Pravá složená závorka 12"/>
            <p:cNvSpPr/>
            <p:nvPr/>
          </p:nvSpPr>
          <p:spPr>
            <a:xfrm>
              <a:off x="7092459" y="3941851"/>
              <a:ext cx="831974" cy="257943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6638" name="TextovéPole 13"/>
            <p:cNvSpPr txBox="1">
              <a:spLocks noChangeArrowheads="1"/>
            </p:cNvSpPr>
            <p:nvPr/>
          </p:nvSpPr>
          <p:spPr bwMode="auto">
            <a:xfrm>
              <a:off x="7924800" y="5038750"/>
              <a:ext cx="14285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rebuchet MS" pitchFamily="34" charset="0"/>
                </a:rPr>
                <a:t>PROŽÍVÁNÍ</a:t>
              </a:r>
            </a:p>
            <a:p>
              <a:r>
                <a:rPr lang="cs-CZ">
                  <a:latin typeface="Trebuchet MS" pitchFamily="34" charset="0"/>
                </a:rPr>
                <a:t>introspekce</a:t>
              </a:r>
            </a:p>
          </p:txBody>
        </p:sp>
        <p:sp>
          <p:nvSpPr>
            <p:cNvPr id="15" name="Pravá složená závorka 14"/>
            <p:cNvSpPr/>
            <p:nvPr/>
          </p:nvSpPr>
          <p:spPr>
            <a:xfrm>
              <a:off x="7092459" y="2060848"/>
              <a:ext cx="719245" cy="155559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8875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Předmět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VĚDOMÍ – co si uvědomujeme, na co zaměřujeme pozornost – selekce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předním mozku, levá hemisféra, zpracovává pouze 40 bitů za minutu, řídí pouze 5% veškeré naší aktivity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Vytváří myšlenkové operace, analyzuje, soudí, zhodnocuje, učí se, vybírá, co je žádoucí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Pracuje v přítomnosti, má volbu, řídí se zákony logiky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Úmyslné, cílené jednání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PŘEDVĚDOMÍ – registruje všechny vjemy a informace od početí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zadním a středním mozku, pravá hemisféra, zpracovává až 40 miliónů bitů za minutu, řídí 95% veškeré naší aktivity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Nehodnotí, neposuzuje, jenom ukládá a nezapomíná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Hovoří v pocitech a emocích, vychází z minulosti</a:t>
            </a:r>
          </a:p>
        </p:txBody>
      </p:sp>
    </p:spTree>
    <p:extLst>
      <p:ext uri="{BB962C8B-B14F-4D97-AF65-F5344CB8AC3E}">
        <p14:creationId xmlns:p14="http://schemas.microsoft.com/office/powerpoint/2010/main" val="115002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4962526"/>
            <a:ext cx="27257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Předmět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sz="2400" dirty="0"/>
              <a:t>NEVĚDOMÍ  - sestává z hlubin, které jsou pro vědomí zpravidla nedostupné bez použití vhodných technik (hypnózy, snů, meditace)</a:t>
            </a:r>
          </a:p>
          <a:p>
            <a:pPr lvl="1">
              <a:defRPr/>
            </a:pPr>
            <a:r>
              <a:rPr lang="cs-CZ" sz="2100" dirty="0"/>
              <a:t>Hybná síla našeho psychického fungování</a:t>
            </a:r>
          </a:p>
          <a:p>
            <a:pPr lvl="4">
              <a:defRPr/>
            </a:pPr>
            <a:r>
              <a:rPr lang="cs-CZ" sz="1900" b="1" dirty="0"/>
              <a:t>OSOBNÍ NEVĚDOMÍ</a:t>
            </a:r>
            <a:r>
              <a:rPr lang="cs-CZ" sz="1900" dirty="0"/>
              <a:t>, které se skládá z toho, co souvisí s naším 	vlastním životem</a:t>
            </a:r>
          </a:p>
          <a:p>
            <a:pPr lvl="4">
              <a:defRPr/>
            </a:pPr>
            <a:r>
              <a:rPr lang="cs-CZ" sz="1900" b="1" dirty="0"/>
              <a:t>KOLEKTIVNÍ NEVĚDOMÍ</a:t>
            </a:r>
            <a:r>
              <a:rPr lang="cs-CZ" sz="1900" dirty="0"/>
              <a:t>, což jsou zděděné predispozice společné nám všem - způsob myšlení a vnímání, společný celému lidskému rodu</a:t>
            </a:r>
          </a:p>
          <a:p>
            <a:pPr lvl="4">
              <a:defRPr/>
            </a:pPr>
            <a:r>
              <a:rPr lang="cs-CZ" sz="1900" b="1" dirty="0"/>
              <a:t>ARCHETYPY</a:t>
            </a:r>
            <a:r>
              <a:rPr lang="cs-CZ" sz="1900" dirty="0"/>
              <a:t> jsou vzorem mocných univerzálních obsahů jako "matky", "otce", "hrdiny", "mudrce", "dobra"  - prapůvodních symbolů, které měly význam vždy  a pro všechny.  Jsou to symboly, které ovlivňují náš způsob chápání světa a náš 	vztah k němu.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1038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1426</Words>
  <Application>Microsoft Office PowerPoint</Application>
  <PresentationFormat>Širokoúhlá obrazovka</PresentationFormat>
  <Paragraphs>221</Paragraphs>
  <Slides>27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Faseta</vt:lpstr>
      <vt:lpstr>PŘEDMĚT STUDIA PSYCHOLOGIE</vt:lpstr>
      <vt:lpstr>Četba I.D. Yalom </vt:lpstr>
      <vt:lpstr>Další možnosti</vt:lpstr>
      <vt:lpstr>Psychologie jako empirická věda</vt:lpstr>
      <vt:lpstr>Zařazení psychologie do systému věd</vt:lpstr>
      <vt:lpstr>PSÍ jako psychologie</vt:lpstr>
      <vt:lpstr>Předmět psychologie</vt:lpstr>
      <vt:lpstr>Předmět psychologie</vt:lpstr>
      <vt:lpstr>Předmět psychologie</vt:lpstr>
      <vt:lpstr>ZMĚNĚNÝ STAV VĚDOMÍ</vt:lpstr>
      <vt:lpstr>5 PÁSEM MOZKOVÝCH VLN</vt:lpstr>
      <vt:lpstr>5 pásem frekvencí mozkových vln</vt:lpstr>
      <vt:lpstr>Poslání a cíle PSYCHOLOGIE</vt:lpstr>
      <vt:lpstr>PSYCHOLOGICKÉ DISCIPLÍNY</vt:lpstr>
      <vt:lpstr>PSYCHOLOGIE V PRAXI</vt:lpstr>
      <vt:lpstr>3 přístupy v pomáhání</vt:lpstr>
      <vt:lpstr>Determinace lidské psychiky</vt:lpstr>
      <vt:lpstr>2 rozdílné přístupy</vt:lpstr>
      <vt:lpstr>Interakcionistický přístup</vt:lpstr>
      <vt:lpstr>Determinace lidské psychiky</vt:lpstr>
      <vt:lpstr>Výzkumy dědičnosti na dvojčatech</vt:lpstr>
      <vt:lpstr>Prezentace aplikace PowerPoint</vt:lpstr>
      <vt:lpstr>Vnitřní determinace lidské psychiky</vt:lpstr>
      <vt:lpstr>Neuroplasticita mozku</vt:lpstr>
      <vt:lpstr>Vliv prostředí na krysí mozek</vt:lpstr>
      <vt:lpstr>Prezentace aplikace PowerPoint</vt:lpstr>
      <vt:lpstr>Člověk je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PŘEDMĚT STUDIA PSYCHOLOGIE</dc:title>
  <dc:creator>Lenka</dc:creator>
  <cp:lastModifiedBy>Lenka</cp:lastModifiedBy>
  <cp:revision>1</cp:revision>
  <dcterms:created xsi:type="dcterms:W3CDTF">2020-09-30T12:13:33Z</dcterms:created>
  <dcterms:modified xsi:type="dcterms:W3CDTF">2021-09-25T07:50:18Z</dcterms:modified>
</cp:coreProperties>
</file>