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A112CDD-8667-4E9C-ADA0-CA128651B763}" type="datetimeFigureOut">
              <a:rPr lang="cs-CZ" smtClean="0"/>
              <a:t>26.09.2019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C8A4D42-FC85-436F-A87B-8BD6ABCA3C2F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oupak.fun/video/srandicky/23513-jak-se-delaji-det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Jak vysvětlit sex dětem?</a:t>
            </a:r>
          </a:p>
        </p:txBody>
      </p:sp>
    </p:spTree>
    <p:extLst>
      <p:ext uri="{BB962C8B-B14F-4D97-AF65-F5344CB8AC3E}">
        <p14:creationId xmlns:p14="http://schemas.microsoft.com/office/powerpoint/2010/main" val="3905342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5976664"/>
          </a:xfrm>
        </p:spPr>
        <p:txBody>
          <a:bodyPr>
            <a:normAutofit/>
          </a:bodyPr>
          <a:lstStyle/>
          <a:p>
            <a:r>
              <a:rPr lang="cs-CZ" sz="2800" b="1" i="1" dirty="0"/>
              <a:t>Přátelsky</a:t>
            </a:r>
            <a:r>
              <a:rPr lang="cs-CZ" sz="2800" dirty="0"/>
              <a:t> a povzbudivě zjistěte, proč se dítě na sex ptá, že ho </a:t>
            </a:r>
            <a:r>
              <a:rPr lang="cs-CZ" sz="2800" b="1" i="1" dirty="0"/>
              <a:t>zajímá</a:t>
            </a:r>
            <a:r>
              <a:rPr lang="cs-CZ" sz="2800" dirty="0"/>
              <a:t> právě teď. Přijdete případně na to, zda náhodou nemá nějaký problém: Proč to chceš vědět právě teď? Už si o tom něco slyšel?</a:t>
            </a:r>
            <a:br>
              <a:rPr lang="cs-CZ" sz="2800" dirty="0"/>
            </a:br>
            <a:endParaRPr lang="cs-CZ" sz="2800" dirty="0"/>
          </a:p>
          <a:p>
            <a:r>
              <a:rPr lang="cs-CZ" sz="2800" dirty="0"/>
              <a:t> Zeptejte se ho na jeho </a:t>
            </a:r>
            <a:r>
              <a:rPr lang="cs-CZ" sz="2800" b="1" i="1" dirty="0"/>
              <a:t>názor</a:t>
            </a:r>
            <a:r>
              <a:rPr lang="cs-CZ" sz="2800" dirty="0"/>
              <a:t>. Uvidíte, kolik o daném tématu už ví, případně, jaký slovník používá a zda není třeba napravit nějaké škody: Co si o tom ty myslíš? Jak to podle tebe je?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0642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cs-CZ" sz="2800" dirty="0"/>
              <a:t>Odpovězte pravdivě, </a:t>
            </a:r>
            <a:r>
              <a:rPr lang="cs-CZ" sz="2800" b="1" i="1" dirty="0"/>
              <a:t>nelžete</a:t>
            </a:r>
            <a:r>
              <a:rPr lang="cs-CZ" sz="2800" dirty="0"/>
              <a:t> a používejte slovník, kterému dítě </a:t>
            </a:r>
            <a:r>
              <a:rPr lang="cs-CZ" sz="2800" b="1" i="1" dirty="0"/>
              <a:t>porozumí</a:t>
            </a:r>
            <a:r>
              <a:rPr lang="cs-CZ" sz="2800" dirty="0"/>
              <a:t>. Podávejte ale jen informace, které ve svém věku dokáže zpracovat.</a:t>
            </a:r>
            <a:br>
              <a:rPr lang="cs-CZ" sz="2800" dirty="0"/>
            </a:br>
            <a:endParaRPr lang="cs-CZ" sz="2800" dirty="0"/>
          </a:p>
          <a:p>
            <a:r>
              <a:rPr lang="cs-CZ" sz="2800" dirty="0"/>
              <a:t>Ujistěte se, zda vám dítě porozumělo a nechte prostor pro další </a:t>
            </a:r>
            <a:r>
              <a:rPr lang="cs-CZ" sz="2800" b="1" i="1" dirty="0"/>
              <a:t>otázky</a:t>
            </a:r>
            <a:r>
              <a:rPr lang="cs-CZ" sz="2800" dirty="0"/>
              <a:t>: Už tomu rozumíš? Chtěl by si ještě něco vědět?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645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ontent.fprg1-1.fna.fbcdn.net/v/t1.15752-9/33592052_10211890789852587_4671161767764688896_n.jpg?_nc_cat=0&amp;oh=c7af8ea06dab9bf334b288e6c8e7b67f&amp;oe=5B7FC4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-243408"/>
            <a:ext cx="5225530" cy="734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417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ouvisející obráz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077412"/>
            <a:ext cx="3430680" cy="4755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Výsledek obrázku pro jak vysvetlit detem se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15" y="0"/>
            <a:ext cx="3617270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ouvisející obráze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624" y="0"/>
            <a:ext cx="30003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50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Video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https://www.loupak.fun/video/srandicky/23513-jak-se-delaji-deti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17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ýsledek obrázku pro jak vysvetlit detem s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8221"/>
            <a:ext cx="9144000" cy="676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7165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</TotalTime>
  <Words>86</Words>
  <Application>Microsoft Office PowerPoint</Application>
  <PresentationFormat>Předvádění na obrazovce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Exekutivní</vt:lpstr>
      <vt:lpstr>Jak vysvětlit sex dětem?</vt:lpstr>
      <vt:lpstr>Prezentace aplikace PowerPoint</vt:lpstr>
      <vt:lpstr>Prezentace aplikace PowerPoint</vt:lpstr>
      <vt:lpstr>Prezentace aplikace PowerPoint</vt:lpstr>
      <vt:lpstr>Prezentace aplikace PowerPoint</vt:lpstr>
      <vt:lpstr>Video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vysvětlit sex dětem?</dc:title>
  <dc:creator>Anna</dc:creator>
  <cp:lastModifiedBy>Hamplová Lidmila</cp:lastModifiedBy>
  <cp:revision>11</cp:revision>
  <dcterms:created xsi:type="dcterms:W3CDTF">2018-03-06T06:49:16Z</dcterms:created>
  <dcterms:modified xsi:type="dcterms:W3CDTF">2019-09-26T09:45:11Z</dcterms:modified>
</cp:coreProperties>
</file>