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9" r:id="rId83"/>
    <p:sldId id="340" r:id="rId84"/>
    <p:sldId id="341" r:id="rId85"/>
    <p:sldId id="342" r:id="rId86"/>
    <p:sldId id="343" r:id="rId87"/>
    <p:sldId id="344" r:id="rId88"/>
    <p:sldId id="345" r:id="rId89"/>
    <p:sldId id="346" r:id="rId90"/>
    <p:sldId id="347" r:id="rId91"/>
    <p:sldId id="348" r:id="rId92"/>
    <p:sldId id="368" r:id="rId93"/>
    <p:sldId id="369" r:id="rId94"/>
    <p:sldId id="370" r:id="rId95"/>
    <p:sldId id="371" r:id="rId96"/>
    <p:sldId id="372" r:id="rId97"/>
    <p:sldId id="383" r:id="rId98"/>
    <p:sldId id="409" r:id="rId99"/>
    <p:sldId id="410" r:id="rId100"/>
    <p:sldId id="411" r:id="rId101"/>
    <p:sldId id="412" r:id="rId102"/>
    <p:sldId id="413" r:id="rId103"/>
    <p:sldId id="414" r:id="rId104"/>
    <p:sldId id="415" r:id="rId105"/>
    <p:sldId id="416" r:id="rId106"/>
    <p:sldId id="417" r:id="rId107"/>
    <p:sldId id="418" r:id="rId108"/>
    <p:sldId id="419" r:id="rId109"/>
    <p:sldId id="420" r:id="rId110"/>
    <p:sldId id="421" r:id="rId111"/>
    <p:sldId id="422" r:id="rId112"/>
    <p:sldId id="373" r:id="rId113"/>
    <p:sldId id="374" r:id="rId114"/>
    <p:sldId id="375" r:id="rId115"/>
    <p:sldId id="376" r:id="rId116"/>
    <p:sldId id="377" r:id="rId117"/>
    <p:sldId id="378" r:id="rId118"/>
    <p:sldId id="379" r:id="rId119"/>
    <p:sldId id="380" r:id="rId120"/>
    <p:sldId id="381" r:id="rId121"/>
    <p:sldId id="382" r:id="rId122"/>
    <p:sldId id="396" r:id="rId123"/>
    <p:sldId id="397" r:id="rId124"/>
    <p:sldId id="398" r:id="rId125"/>
    <p:sldId id="399" r:id="rId126"/>
    <p:sldId id="400" r:id="rId127"/>
    <p:sldId id="401" r:id="rId128"/>
    <p:sldId id="402" r:id="rId129"/>
    <p:sldId id="403" r:id="rId130"/>
    <p:sldId id="404" r:id="rId131"/>
    <p:sldId id="405" r:id="rId132"/>
    <p:sldId id="406" r:id="rId133"/>
    <p:sldId id="407" r:id="rId134"/>
    <p:sldId id="408" r:id="rId1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30.11.2021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30.11.2021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30.11.2021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30.11.2021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30.11.2021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30.11.2021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30.11.2021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30.11.2021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Zdravotnické právo ve vztahu k ošetřovatelství</a:t>
            </a:r>
            <a:br>
              <a:rPr lang="cs-CZ" sz="4000" b="1" dirty="0" smtClean="0">
                <a:solidFill>
                  <a:srgbClr val="FF0000"/>
                </a:solidFill>
              </a:rPr>
            </a:br>
            <a:r>
              <a:rPr lang="cs-CZ" sz="4000" b="1" dirty="0" smtClean="0">
                <a:solidFill>
                  <a:srgbClr val="FF0000"/>
                </a:solidFill>
              </a:rPr>
              <a:t>Právo </a:t>
            </a:r>
            <a:r>
              <a:rPr lang="cs-CZ" sz="4000" b="1" smtClean="0">
                <a:solidFill>
                  <a:srgbClr val="FF0000"/>
                </a:solidFill>
              </a:rPr>
              <a:t>a legislativa</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nelze odvrátit jinak 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endParaRPr lang="cs-CZ" sz="1900" dirty="0"/>
          </a:p>
        </p:txBody>
      </p:sp>
    </p:spTree>
    <p:extLst>
      <p:ext uri="{BB962C8B-B14F-4D97-AF65-F5344CB8AC3E}">
        <p14:creationId xmlns:p14="http://schemas.microsoft.com/office/powerpoint/2010/main" val="33257676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nelze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a:t>
            </a:r>
            <a:r>
              <a:rPr lang="cs-CZ" sz="1900" dirty="0" err="1" smtClean="0"/>
              <a:t>oemzením</a:t>
            </a:r>
            <a:r>
              <a:rPr lang="cs-CZ" sz="1900" dirty="0" smtClean="0"/>
              <a:t> volného pohybu pacienta nebo jeho omezením.</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 typicky újma;</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37909927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4296</TotalTime>
  <Words>10274</Words>
  <Application>Microsoft Office PowerPoint</Application>
  <PresentationFormat>Předvádění na obrazovce (4:3)</PresentationFormat>
  <Paragraphs>839</Paragraphs>
  <Slides>134</Slides>
  <Notes>2</Notes>
  <HiddenSlides>0</HiddenSlides>
  <MMClips>0</MMClips>
  <ScaleCrop>false</ScaleCrop>
  <HeadingPairs>
    <vt:vector size="4" baseType="variant">
      <vt:variant>
        <vt:lpstr>Motiv</vt:lpstr>
      </vt:variant>
      <vt:variant>
        <vt:i4>1</vt:i4>
      </vt:variant>
      <vt:variant>
        <vt:lpstr>Nadpisy snímků</vt:lpstr>
      </vt:variant>
      <vt:variant>
        <vt:i4>134</vt:i4>
      </vt:variant>
    </vt:vector>
  </HeadingPairs>
  <TitlesOfParts>
    <vt:vector size="135" baseType="lpstr">
      <vt:lpstr>Motiv systému Office</vt:lpstr>
      <vt:lpstr>Zdravotnické právo ve vztahu k ošetřovatelství Právo a legislativa</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24</cp:revision>
  <dcterms:created xsi:type="dcterms:W3CDTF">2021-05-03T20:02:15Z</dcterms:created>
  <dcterms:modified xsi:type="dcterms:W3CDTF">2021-11-30T20:31:14Z</dcterms:modified>
</cp:coreProperties>
</file>