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75" r:id="rId4"/>
  </p:sldMasterIdLst>
  <p:sldIdLst>
    <p:sldId id="256" r:id="rId5"/>
    <p:sldId id="257" r:id="rId6"/>
    <p:sldId id="258" r:id="rId7"/>
    <p:sldId id="262" r:id="rId8"/>
    <p:sldId id="263" r:id="rId9"/>
    <p:sldId id="259" r:id="rId10"/>
    <p:sldId id="271" r:id="rId11"/>
    <p:sldId id="272" r:id="rId12"/>
    <p:sldId id="273" r:id="rId13"/>
    <p:sldId id="274" r:id="rId14"/>
    <p:sldId id="275" r:id="rId15"/>
    <p:sldId id="276" r:id="rId16"/>
    <p:sldId id="277" r:id="rId17"/>
    <p:sldId id="278" r:id="rId18"/>
    <p:sldId id="279" r:id="rId19"/>
    <p:sldId id="280" r:id="rId20"/>
    <p:sldId id="281" r:id="rId21"/>
    <p:sldId id="282" r:id="rId22"/>
    <p:sldId id="283" r:id="rId23"/>
    <p:sldId id="284" r:id="rId24"/>
    <p:sldId id="285" r:id="rId25"/>
    <p:sldId id="286" r:id="rId26"/>
    <p:sldId id="287" r:id="rId27"/>
    <p:sldId id="270" r:id="rId28"/>
    <p:sldId id="268" r:id="rId29"/>
    <p:sldId id="269" r:id="rId3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65" d="100"/>
          <a:sy n="165" d="100"/>
        </p:scale>
        <p:origin x="14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8" Type="http://schemas.openxmlformats.org/officeDocument/2006/relationships/slide" Target="slides/slide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EB9D5-7E1A-4433-8B21-2237CC26FA2C}" type="datetimeFigureOut">
              <a:rPr lang="en-US" smtClean="0"/>
              <a:t>9/14/2023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870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98A19-B9D6-4696-A74D-9FEF900C8B6A}" type="datetimeFigureOut">
              <a:rPr lang="en-US" smtClean="0"/>
              <a:t>9/14/2023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10524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05100-39B0-4914-BBD6-34F267582565}" type="datetimeFigureOut">
              <a:rPr lang="en-US" smtClean="0"/>
              <a:t>9/14/2023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5705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EF837-FEDB-44F2-8FB5-4F56FC548A33}" type="datetimeFigureOut">
              <a:rPr lang="en-US" smtClean="0"/>
              <a:t>9/14/2023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7585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516DA-9D86-4E1E-A623-C11F9F74EB59}" type="datetimeFigureOut">
              <a:rPr lang="en-US" smtClean="0"/>
              <a:t>9/14/2023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6399721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BB33F-FEF5-4E73-A5F9-307689FE77C6}" type="datetimeFigureOut">
              <a:rPr lang="en-US" smtClean="0"/>
              <a:t>9/14/2023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4813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B5FA4-F0B8-4D71-BC92-932E3A1502F8}" type="datetimeFigureOut">
              <a:rPr lang="en-US" smtClean="0"/>
              <a:t>9/14/2023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03967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516DA-9D86-4E1E-A623-C11F9F74EB59}" type="datetimeFigureOut">
              <a:rPr lang="en-US" smtClean="0"/>
              <a:t>9/14/2023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3637010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4220E-EF40-477E-B84C-637FC7CE78DB}" type="datetimeFigureOut">
              <a:rPr lang="en-US" smtClean="0"/>
              <a:t>9/14/2023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97041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B8D63-E026-4E54-B301-C824E1BD14F3}" type="datetimeFigureOut">
              <a:rPr lang="en-US" smtClean="0"/>
              <a:t>9/14/2023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7934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6C423185-9573-406A-8068-0AB4F2335019}" type="datetimeFigureOut">
              <a:rPr lang="en-US" smtClean="0"/>
              <a:t>9/14/2023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72655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5516DA-9D86-4E1E-A623-C11F9F74EB59}" type="datetimeFigureOut">
              <a:rPr lang="en-US" smtClean="0"/>
              <a:t>9/14/2023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891457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6" r:id="rId1"/>
    <p:sldLayoutId id="2147483877" r:id="rId2"/>
    <p:sldLayoutId id="2147483878" r:id="rId3"/>
    <p:sldLayoutId id="2147483879" r:id="rId4"/>
    <p:sldLayoutId id="2147483880" r:id="rId5"/>
    <p:sldLayoutId id="2147483881" r:id="rId6"/>
    <p:sldLayoutId id="2147483882" r:id="rId7"/>
    <p:sldLayoutId id="2147483883" r:id="rId8"/>
    <p:sldLayoutId id="2147483884" r:id="rId9"/>
    <p:sldLayoutId id="2147483885" r:id="rId10"/>
    <p:sldLayoutId id="2147483886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62100" y="1764406"/>
            <a:ext cx="9068193" cy="2550017"/>
          </a:xfrm>
        </p:spPr>
        <p:txBody>
          <a:bodyPr/>
          <a:lstStyle/>
          <a:p>
            <a:endParaRPr lang="cs-CZ" sz="44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574479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A3FDA17-E1D5-4089-BFB1-3F04FF403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CAD4A32-6B42-4B00-AB85-3F9F559AD6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98061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D92DF72-896A-422B-9273-E1AA761301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659BBBC-A5C5-48FA-A881-833575DB26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39917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F19DD94-74A1-4D31-89E5-ACE8B0EF44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00B84C1-058D-4743-A045-A943BFB031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356830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3B4BCB9-8A15-4679-8309-D36D044F61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8E54F95-1F61-4046-A9EB-A218C00D55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569297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171686C-16F1-43BB-81AD-4972220BE5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EF9EF6F-15F1-424F-BF64-A8A18F9837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385825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C97D798-0170-4908-A510-9D6307D525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788DFE9-59DC-4C27-9A64-EE73DF9D09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311761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6E2061E-663D-4F8F-82DE-08D503682F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7D40F42-5EA0-4EA1-9666-1BACBCBA94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32032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4B67171-5E09-4591-B7E0-DBC3BA780E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A4C8AC4-B85B-4083-B078-812552450B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680652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15418A3-B445-4072-BC33-E018926496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8240518-4DF4-4867-9F6B-439CE850B7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029613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DDD0A49-B25A-4473-B228-4575299AEA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4019B1D-C8D1-45CB-9CF8-16CD7D3895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628083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Záznam o edukaci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>
                <a:latin typeface="+mj-lt"/>
              </a:rPr>
              <a:t>Edukační jednotka:</a:t>
            </a:r>
          </a:p>
          <a:p>
            <a:r>
              <a:rPr lang="cs-CZ" sz="2800" dirty="0" err="1">
                <a:latin typeface="+mj-lt"/>
              </a:rPr>
              <a:t>Edukátor</a:t>
            </a:r>
            <a:r>
              <a:rPr lang="cs-CZ" sz="2800" dirty="0">
                <a:latin typeface="+mj-lt"/>
              </a:rPr>
              <a:t>:</a:t>
            </a:r>
          </a:p>
          <a:p>
            <a:r>
              <a:rPr lang="cs-CZ" sz="2800" dirty="0" err="1">
                <a:latin typeface="+mj-lt"/>
              </a:rPr>
              <a:t>Edukant</a:t>
            </a:r>
            <a:r>
              <a:rPr lang="cs-CZ" sz="2800" dirty="0">
                <a:latin typeface="+mj-lt"/>
              </a:rPr>
              <a:t>:</a:t>
            </a:r>
          </a:p>
          <a:p>
            <a:r>
              <a:rPr lang="cs-CZ" sz="2800" dirty="0">
                <a:latin typeface="+mj-lt"/>
              </a:rPr>
              <a:t>Čas:</a:t>
            </a:r>
            <a:endParaRPr lang="cs-CZ" dirty="0"/>
          </a:p>
          <a:p>
            <a:pPr marL="548640" lvl="2" indent="0">
              <a:buNone/>
            </a:pPr>
            <a:endParaRPr lang="cs-CZ" dirty="0"/>
          </a:p>
          <a:p>
            <a:pPr lvl="2"/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5645088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A4878F0-A9CC-4DAE-93A9-D22900CD50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624DC9A-905B-4F7A-9C16-4E5B99386F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7899146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095D6C8-F5B6-4B8D-A2A2-1950D3CE8E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AE9C39D-A13D-47C3-86AA-02AF10C3FE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97301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A9C0A80-5D49-4CD7-BBAB-817889B1D9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A8AA715-0E3F-4E64-9375-8D27499818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217868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0F64392-E936-4778-815B-B2E574DAEF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D284553-BA96-461B-A2C5-5EEFCE7490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489921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66800" y="425003"/>
            <a:ext cx="10058400" cy="875763"/>
          </a:xfrm>
        </p:spPr>
        <p:txBody>
          <a:bodyPr/>
          <a:lstStyle/>
          <a:p>
            <a:r>
              <a:rPr lang="cs-CZ" dirty="0"/>
              <a:t>Otázky na závěr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66800" y="1455313"/>
            <a:ext cx="10058400" cy="4579727"/>
          </a:xfrm>
        </p:spPr>
        <p:txBody>
          <a:bodyPr>
            <a:normAutofit/>
          </a:bodyPr>
          <a:lstStyle/>
          <a:p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25388727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66800" y="386366"/>
            <a:ext cx="10058400" cy="888642"/>
          </a:xfrm>
        </p:spPr>
        <p:txBody>
          <a:bodyPr/>
          <a:lstStyle/>
          <a:p>
            <a:r>
              <a:rPr lang="cs-CZ" dirty="0"/>
              <a:t>Použitá literatura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66800" y="1468192"/>
            <a:ext cx="10058400" cy="4566848"/>
          </a:xfrm>
        </p:spPr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040001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66800" y="642595"/>
            <a:ext cx="10058400" cy="207412"/>
          </a:xfrm>
        </p:spPr>
        <p:txBody>
          <a:bodyPr>
            <a:normAutofit/>
          </a:bodyPr>
          <a:lstStyle/>
          <a:p>
            <a:r>
              <a:rPr lang="cs-CZ" sz="800" dirty="0"/>
              <a:t>.</a:t>
            </a:r>
          </a:p>
        </p:txBody>
      </p:sp>
      <p:sp>
        <p:nvSpPr>
          <p:cNvPr id="5" name="Zástupný symbol pro obsah 4">
            <a:extLst>
              <a:ext uri="{FF2B5EF4-FFF2-40B4-BE49-F238E27FC236}">
                <a16:creationId xmlns:a16="http://schemas.microsoft.com/office/drawing/2014/main" id="{58CF685B-92C5-4A76-BB68-09BF37988C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3240910"/>
            <a:ext cx="10058400" cy="2794129"/>
          </a:xfrm>
        </p:spPr>
        <p:txBody>
          <a:bodyPr>
            <a:normAutofit/>
          </a:bodyPr>
          <a:lstStyle/>
          <a:p>
            <a:pPr algn="ctr"/>
            <a:r>
              <a:rPr lang="cs-CZ" sz="4400" b="1" dirty="0"/>
              <a:t>Děkuji za pozornost</a:t>
            </a:r>
          </a:p>
        </p:txBody>
      </p:sp>
    </p:spTree>
    <p:extLst>
      <p:ext uri="{BB962C8B-B14F-4D97-AF65-F5344CB8AC3E}">
        <p14:creationId xmlns:p14="http://schemas.microsoft.com/office/powerpoint/2010/main" val="34232273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45719"/>
          </a:xfrm>
        </p:spPr>
        <p:txBody>
          <a:bodyPr>
            <a:normAutofit fontScale="90000"/>
          </a:bodyPr>
          <a:lstStyle/>
          <a:p>
            <a:r>
              <a:rPr lang="cs-CZ" sz="800" dirty="0"/>
              <a:t>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66800" y="1661375"/>
            <a:ext cx="10058400" cy="4373665"/>
          </a:xfrm>
        </p:spPr>
        <p:txBody>
          <a:bodyPr/>
          <a:lstStyle/>
          <a:p>
            <a:pPr lvl="0"/>
            <a:r>
              <a:rPr lang="cs-CZ" sz="2400" dirty="0">
                <a:latin typeface="Times New Roman" pitchFamily="18"/>
                <a:cs typeface="Times New Roman" pitchFamily="18"/>
              </a:rPr>
              <a:t>Výukové cíle:</a:t>
            </a:r>
          </a:p>
          <a:p>
            <a:pPr lvl="1"/>
            <a:r>
              <a:rPr lang="cs-CZ" sz="2400" b="1" dirty="0">
                <a:latin typeface="Times New Roman" pitchFamily="18"/>
                <a:cs typeface="Times New Roman" pitchFamily="18"/>
              </a:rPr>
              <a:t>Kognitivní</a:t>
            </a:r>
            <a:r>
              <a:rPr lang="cs-CZ" sz="2400" dirty="0">
                <a:latin typeface="Times New Roman" pitchFamily="18"/>
                <a:cs typeface="Times New Roman" pitchFamily="18"/>
              </a:rPr>
              <a:t>: </a:t>
            </a:r>
          </a:p>
          <a:p>
            <a:pPr lvl="1"/>
            <a:r>
              <a:rPr lang="cs-CZ" sz="2400" b="1" dirty="0">
                <a:latin typeface="Times New Roman" pitchFamily="18"/>
                <a:cs typeface="Times New Roman" pitchFamily="18"/>
              </a:rPr>
              <a:t>Afektivní</a:t>
            </a:r>
            <a:r>
              <a:rPr lang="cs-CZ" sz="2400" dirty="0">
                <a:latin typeface="Times New Roman" pitchFamily="18"/>
                <a:cs typeface="Times New Roman" pitchFamily="18"/>
              </a:rPr>
              <a:t>:</a:t>
            </a:r>
          </a:p>
          <a:p>
            <a:pPr lvl="1"/>
            <a:r>
              <a:rPr lang="cs-CZ" sz="2400" b="1" dirty="0">
                <a:latin typeface="Times New Roman" pitchFamily="18"/>
                <a:cs typeface="Times New Roman" pitchFamily="18"/>
              </a:rPr>
              <a:t>Psychomotorické</a:t>
            </a:r>
            <a:r>
              <a:rPr lang="cs-CZ" sz="2400" dirty="0">
                <a:latin typeface="Times New Roman" pitchFamily="18"/>
                <a:cs typeface="Times New Roman" pitchFamily="18"/>
              </a:rPr>
              <a:t>: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802918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81654"/>
          </a:xfrm>
        </p:spPr>
        <p:txBody>
          <a:bodyPr>
            <a:normAutofit fontScale="90000"/>
          </a:bodyPr>
          <a:lstStyle/>
          <a:p>
            <a:r>
              <a:rPr lang="cs-CZ" sz="800" dirty="0"/>
              <a:t>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66800" y="1532586"/>
            <a:ext cx="10058400" cy="4159876"/>
          </a:xfrm>
        </p:spPr>
        <p:txBody>
          <a:bodyPr>
            <a:normAutofit/>
          </a:bodyPr>
          <a:lstStyle/>
          <a:p>
            <a:pPr marL="0" lvl="0" indent="0">
              <a:lnSpc>
                <a:spcPct val="90000"/>
              </a:lnSpc>
              <a:buNone/>
            </a:pPr>
            <a:r>
              <a:rPr lang="cs-CZ" sz="2400" b="1" dirty="0">
                <a:latin typeface="+mj-lt"/>
                <a:cs typeface="Times New Roman" pitchFamily="18"/>
              </a:rPr>
              <a:t>     Organizační forma: </a:t>
            </a:r>
          </a:p>
          <a:p>
            <a:pPr marL="0" lvl="0" indent="0">
              <a:lnSpc>
                <a:spcPct val="90000"/>
              </a:lnSpc>
              <a:buNone/>
            </a:pPr>
            <a:r>
              <a:rPr lang="cs-CZ" sz="2400" b="1" dirty="0">
                <a:latin typeface="+mj-lt"/>
                <a:cs typeface="Times New Roman" pitchFamily="18"/>
              </a:rPr>
              <a:t>     Didaktické pomůcky: </a:t>
            </a:r>
          </a:p>
          <a:p>
            <a:pPr marL="0" lvl="0" indent="0">
              <a:lnSpc>
                <a:spcPct val="90000"/>
              </a:lnSpc>
              <a:buNone/>
            </a:pPr>
            <a:r>
              <a:rPr lang="cs-CZ" sz="2400" dirty="0">
                <a:latin typeface="+mj-lt"/>
                <a:cs typeface="Times New Roman" pitchFamily="18"/>
              </a:rPr>
              <a:t>     </a:t>
            </a:r>
            <a:r>
              <a:rPr lang="cs-CZ" sz="2400" b="1" dirty="0">
                <a:latin typeface="+mj-lt"/>
                <a:cs typeface="Times New Roman" pitchFamily="18"/>
              </a:rPr>
              <a:t>Metody edukace: </a:t>
            </a:r>
          </a:p>
          <a:p>
            <a:pPr marL="274320" lvl="1" indent="0">
              <a:lnSpc>
                <a:spcPct val="90000"/>
              </a:lnSpc>
              <a:buNone/>
            </a:pPr>
            <a:r>
              <a:rPr lang="cs-CZ" sz="2400" dirty="0">
                <a:latin typeface="+mj-lt"/>
                <a:cs typeface="Times New Roman" pitchFamily="18"/>
              </a:rPr>
              <a:t>      Slovní </a:t>
            </a:r>
          </a:p>
          <a:p>
            <a:pPr marL="274320" lvl="1" indent="0">
              <a:lnSpc>
                <a:spcPct val="90000"/>
              </a:lnSpc>
              <a:buNone/>
            </a:pPr>
            <a:r>
              <a:rPr lang="cs-CZ" sz="2400" dirty="0">
                <a:latin typeface="+mj-lt"/>
                <a:cs typeface="Times New Roman" pitchFamily="18"/>
              </a:rPr>
              <a:t>      Názorné demonstrace</a:t>
            </a:r>
          </a:p>
          <a:p>
            <a:pPr marL="274320" lvl="1" indent="0">
              <a:lnSpc>
                <a:spcPct val="90000"/>
              </a:lnSpc>
              <a:buNone/>
            </a:pPr>
            <a:r>
              <a:rPr lang="cs-CZ" sz="2400" b="1" dirty="0">
                <a:latin typeface="+mj-lt"/>
                <a:cs typeface="Times New Roman" pitchFamily="18"/>
              </a:rPr>
              <a:t>Ověřování úrovně dosažených cílů u </a:t>
            </a:r>
            <a:r>
              <a:rPr lang="cs-CZ" sz="2400" b="1" dirty="0" err="1">
                <a:latin typeface="+mj-lt"/>
                <a:cs typeface="Times New Roman" pitchFamily="18"/>
              </a:rPr>
              <a:t>edukanta</a:t>
            </a:r>
            <a:r>
              <a:rPr lang="cs-CZ" sz="2400" b="1" dirty="0">
                <a:latin typeface="+mj-lt"/>
                <a:cs typeface="Times New Roman" pitchFamily="18"/>
              </a:rPr>
              <a:t>:</a:t>
            </a:r>
          </a:p>
          <a:p>
            <a:pPr marL="274320" lvl="1" indent="0">
              <a:lnSpc>
                <a:spcPct val="90000"/>
              </a:lnSpc>
              <a:buNone/>
            </a:pPr>
            <a:r>
              <a:rPr lang="cs-CZ" sz="2400" dirty="0">
                <a:latin typeface="+mj-lt"/>
                <a:cs typeface="Times New Roman" pitchFamily="18"/>
              </a:rPr>
              <a:t>      Počáteční</a:t>
            </a:r>
          </a:p>
          <a:p>
            <a:pPr marL="274320" lvl="1" indent="0">
              <a:lnSpc>
                <a:spcPct val="90000"/>
              </a:lnSpc>
              <a:buNone/>
            </a:pPr>
            <a:r>
              <a:rPr lang="cs-CZ" sz="2400" dirty="0">
                <a:latin typeface="+mj-lt"/>
                <a:cs typeface="Times New Roman" pitchFamily="18"/>
              </a:rPr>
              <a:t>      Průběžné </a:t>
            </a:r>
          </a:p>
          <a:p>
            <a:pPr marL="274320" lvl="1" indent="0">
              <a:lnSpc>
                <a:spcPct val="90000"/>
              </a:lnSpc>
              <a:buNone/>
            </a:pPr>
            <a:r>
              <a:rPr lang="cs-CZ" sz="2400" dirty="0">
                <a:latin typeface="+mj-lt"/>
                <a:cs typeface="Times New Roman" pitchFamily="18"/>
              </a:rPr>
              <a:t>     Závěrečné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138757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66800" y="399246"/>
            <a:ext cx="10058400" cy="1030310"/>
          </a:xfrm>
        </p:spPr>
        <p:txBody>
          <a:bodyPr>
            <a:normAutofit/>
          </a:bodyPr>
          <a:lstStyle/>
          <a:p>
            <a:r>
              <a:rPr lang="cs-CZ" sz="3600" dirty="0">
                <a:cs typeface="Times New Roman" pitchFamily="18"/>
              </a:rPr>
              <a:t>OVĚŘENÍ PŘEDCHOZÍCH ZNALOSTÍ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66800" y="1661375"/>
            <a:ext cx="10058400" cy="4373665"/>
          </a:xfrm>
        </p:spPr>
        <p:txBody>
          <a:bodyPr>
            <a:normAutofit/>
          </a:bodyPr>
          <a:lstStyle/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9246208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Motivační úvod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66800" y="1764406"/>
            <a:ext cx="10058400" cy="4270634"/>
          </a:xfrm>
        </p:spPr>
        <p:txBody>
          <a:bodyPr>
            <a:normAutofit/>
          </a:bodyPr>
          <a:lstStyle/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4279581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2AAEBFD-6EFB-4F02-9A53-F466160AB8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Text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EB4688A-CCEE-4F36-AB38-CFFC9F6D32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25333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6F4841F-4F2C-4967-94B7-98AE9FB872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CFAD9D8-DC1E-4083-B1A7-588A93DEE5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579249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AA92F16-E1A7-4E9A-9E49-5D6DA86DC2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40DE51A-33CA-4528-AE6F-199FA57542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2619012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e">
  <a:themeElements>
    <a:clrScheme name="Galerie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erie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ie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BAEB9FE6D5B0347AD6A09FDA5231424" ma:contentTypeVersion="" ma:contentTypeDescription="Vytvoří nový dokument" ma:contentTypeScope="" ma:versionID="b7d123a1cd59684954f95bec9ce2d4d8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e0de9948cdc4cc6a099fae038cdc12f8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4BA4C4A-5570-4B3B-8895-36E5AB1EA696}">
  <ds:schemaRefs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dcmitype/"/>
    <ds:schemaRef ds:uri="http://purl.org/dc/elements/1.1/"/>
    <ds:schemaRef ds:uri="http://schemas.microsoft.com/office/2006/metadata/properties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D87A2EA3-7E13-46C9-83F4-FC18CEA6793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383E1156-483C-494D-B366-FCD5FCB187D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4773</TotalTime>
  <Words>68</Words>
  <Application>Microsoft Office PowerPoint</Application>
  <PresentationFormat>Širokoúhlá obrazovka</PresentationFormat>
  <Paragraphs>28</Paragraphs>
  <Slides>26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26</vt:i4>
      </vt:variant>
    </vt:vector>
  </HeadingPairs>
  <TitlesOfParts>
    <vt:vector size="30" baseType="lpstr">
      <vt:lpstr>Arial</vt:lpstr>
      <vt:lpstr>Gill Sans MT</vt:lpstr>
      <vt:lpstr>Times New Roman</vt:lpstr>
      <vt:lpstr>Galerie</vt:lpstr>
      <vt:lpstr>Prezentace aplikace PowerPoint</vt:lpstr>
      <vt:lpstr>Záznam o edukaci</vt:lpstr>
      <vt:lpstr>.</vt:lpstr>
      <vt:lpstr>.</vt:lpstr>
      <vt:lpstr>OVĚŘENÍ PŘEDCHOZÍCH ZNALOSTÍ</vt:lpstr>
      <vt:lpstr>Motivační úvod</vt:lpstr>
      <vt:lpstr>Text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Otázky na závěr</vt:lpstr>
      <vt:lpstr>Použitá literatura</vt:lpstr>
      <vt:lpstr>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MULTIKULTURNÍ OŠETŘOVATELSTVÍ SE ZAMĚŘENÍM NA HINDUISMUS</dc:title>
  <dc:creator>Honzik</dc:creator>
  <cp:lastModifiedBy>Hlinovská, Jana</cp:lastModifiedBy>
  <cp:revision>31</cp:revision>
  <dcterms:created xsi:type="dcterms:W3CDTF">2017-11-27T20:34:04Z</dcterms:created>
  <dcterms:modified xsi:type="dcterms:W3CDTF">2023-09-14T13:00:19Z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0x0101005BAEB9FE6D5B0347AD6A09FDA5231424</vt:lpwstr>
  </property>
</Properties>
</file>