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70" r:id="rId28"/>
    <p:sldId id="268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05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7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58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3997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8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370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9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26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4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FDA17-E1D5-4089-BFB1-3F04FF40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AD4A32-6B42-4B00-AB85-3F9F559A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80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2DF72-896A-422B-9273-E1AA7613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59BBBC-A5C5-48FA-A881-833575DB2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99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9DD94-74A1-4D31-89E5-ACE8B0EF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B84C1-058D-4743-A045-A943BFB0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8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4BCB9-8A15-4679-8309-D36D044F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54F95-1F61-4046-A9EB-A218C00D5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2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1686C-16F1-43BB-81AD-4972220B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F9EF6F-15F1-424F-BF64-A8A18F983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58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7D798-0170-4908-A510-9D6307D5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88DFE9-59DC-4C27-9A64-EE73DF9D0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7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2061E-663D-4F8F-82DE-08D50368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40F42-5EA0-4EA1-9666-1BACBCBA9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03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67171-5E09-4591-B7E0-DBC3BA78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4C8AC4-B85B-4083-B078-81255245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65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418A3-B445-4072-BC33-E01892649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40518-4DF4-4867-9F6B-439CE850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96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D0A49-B25A-4473-B228-4575299A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19B1D-C8D1-45CB-9CF8-16CD7D389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0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</a:t>
            </a:r>
          </a:p>
          <a:p>
            <a:r>
              <a:rPr lang="cs-CZ" sz="2800" dirty="0" err="1">
                <a:latin typeface="+mj-lt"/>
              </a:rPr>
              <a:t>Edukátor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 err="1">
                <a:latin typeface="+mj-lt"/>
              </a:rPr>
              <a:t>Edukant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>
                <a:latin typeface="+mj-lt"/>
              </a:rPr>
              <a:t>Čas: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878F0-A9CC-4DAE-93A9-D22900CD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24DC9A-905B-4F7A-9C16-4E5B9938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99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5D6C8-F5B6-4B8D-A2A2-1950D3CE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E9C39D-A13D-47C3-86AA-02AF10C3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C0A80-5D49-4CD7-BBAB-817889B1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8AA715-0E3F-4E64-9375-8D274998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78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64392-E936-4778-815B-B2E574DA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284553-BA96-461B-A2C5-5EEFCE74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99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CF685B-92C5-4A76-BB68-09BF3798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40910"/>
            <a:ext cx="10058400" cy="279412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Organizační forma: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Didaktické pomůcky: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</a:t>
            </a:r>
            <a:r>
              <a:rPr lang="cs-CZ" sz="2400" b="1" dirty="0">
                <a:latin typeface="+mj-lt"/>
                <a:cs typeface="Times New Roman" pitchFamily="18"/>
              </a:rPr>
              <a:t>Metody edukace: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Slovní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Názorné demonstrace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Ověřování úrovně dosažených cílů u </a:t>
            </a:r>
            <a:r>
              <a:rPr lang="cs-CZ" sz="2400" b="1" dirty="0" err="1">
                <a:latin typeface="+mj-lt"/>
                <a:cs typeface="Times New Roman" pitchFamily="18"/>
              </a:rPr>
              <a:t>edukanta</a:t>
            </a:r>
            <a:r>
              <a:rPr lang="cs-CZ" sz="2400" b="1" dirty="0">
                <a:latin typeface="+mj-lt"/>
                <a:cs typeface="Times New Roman" pitchFamily="18"/>
              </a:rPr>
              <a:t>: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Počáteční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Průběžné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Závěrečné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Motivační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EBFD-6EFB-4F02-9A53-F466160A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4688A-CCEE-4F36-AB38-CFFC9F6D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4841F-4F2C-4967-94B7-98AE9FB8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FAD9D8-DC1E-4083-B1A7-588A93DEE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92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92F16-E1A7-4E9A-9E49-5D6DA86DC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DE51A-33CA-4528-AE6F-199FA575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190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BA4C4A-5570-4B3B-8895-36E5AB1EA696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4773</TotalTime>
  <Words>68</Words>
  <Application>Microsoft Office PowerPoint</Application>
  <PresentationFormat>Širokoúhlá obrazovka</PresentationFormat>
  <Paragraphs>28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Times New Roman</vt:lpstr>
      <vt:lpstr>Galerie</vt:lpstr>
      <vt:lpstr>Prezentace aplikace PowerPoint</vt:lpstr>
      <vt:lpstr>Záznam o edukaci</vt:lpstr>
      <vt:lpstr>.</vt:lpstr>
      <vt:lpstr>.</vt:lpstr>
      <vt:lpstr>OVĚŘENÍ PŘEDCHOZÍCH ZNALOSTÍ</vt:lpstr>
      <vt:lpstr>Motivační úvod</vt:lpstr>
      <vt:lpstr>Text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Hlinovská, Jana</cp:lastModifiedBy>
  <cp:revision>31</cp:revision>
  <dcterms:created xsi:type="dcterms:W3CDTF">2017-11-27T20:34:04Z</dcterms:created>
  <dcterms:modified xsi:type="dcterms:W3CDTF">2021-09-16T13:30:12Z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