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748"/>
    <p:restoredTop sz="94694"/>
  </p:normalViewPr>
  <p:slideViewPr>
    <p:cSldViewPr snapToGrid="0" snapToObjects="1">
      <p:cViewPr varScale="1">
        <p:scale>
          <a:sx n="79" d="100"/>
          <a:sy n="79" d="100"/>
        </p:scale>
        <p:origin x="240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ED43EB-725E-4BCA-B47D-3775CB58914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890F431-AC03-4333-A533-90CE4C294E6B}">
      <dgm:prSet/>
      <dgm:spPr/>
      <dgm:t>
        <a:bodyPr/>
        <a:lstStyle/>
        <a:p>
          <a:r>
            <a:rPr lang="cs-CZ"/>
            <a:t>Určená poloha se zachovává po celou dobu měření</a:t>
          </a:r>
          <a:endParaRPr lang="en-US"/>
        </a:p>
      </dgm:t>
    </dgm:pt>
    <dgm:pt modelId="{C3424A69-BE38-4B98-AD85-A884FFF1A041}" type="parTrans" cxnId="{DED91AB4-78C9-4AFD-A27F-A218BBD2E174}">
      <dgm:prSet/>
      <dgm:spPr/>
      <dgm:t>
        <a:bodyPr/>
        <a:lstStyle/>
        <a:p>
          <a:endParaRPr lang="en-US"/>
        </a:p>
      </dgm:t>
    </dgm:pt>
    <dgm:pt modelId="{2A1ACB2E-2C46-4CA1-85EA-159C6D9CDC94}" type="sibTrans" cxnId="{DED91AB4-78C9-4AFD-A27F-A218BBD2E174}">
      <dgm:prSet/>
      <dgm:spPr/>
      <dgm:t>
        <a:bodyPr/>
        <a:lstStyle/>
        <a:p>
          <a:endParaRPr lang="en-US"/>
        </a:p>
      </dgm:t>
    </dgm:pt>
    <dgm:pt modelId="{D402C72C-DA5A-422A-B007-D9CA60BC086F}">
      <dgm:prSet/>
      <dgm:spPr/>
      <dgm:t>
        <a:bodyPr/>
        <a:lstStyle/>
        <a:p>
          <a:r>
            <a:rPr lang="cs-CZ"/>
            <a:t>Nejprve provedeme několik pasivních pohybu pro určení rozsahu a osy</a:t>
          </a:r>
          <a:endParaRPr lang="en-US"/>
        </a:p>
      </dgm:t>
    </dgm:pt>
    <dgm:pt modelId="{8C489A83-5E40-43F8-94B1-B06A6A6334E1}" type="parTrans" cxnId="{916057E6-4A94-4064-A4B2-91455BB377E8}">
      <dgm:prSet/>
      <dgm:spPr/>
      <dgm:t>
        <a:bodyPr/>
        <a:lstStyle/>
        <a:p>
          <a:endParaRPr lang="en-US"/>
        </a:p>
      </dgm:t>
    </dgm:pt>
    <dgm:pt modelId="{DEF7CC1B-A8E4-488D-90F5-D126C3CC04A3}" type="sibTrans" cxnId="{916057E6-4A94-4064-A4B2-91455BB377E8}">
      <dgm:prSet/>
      <dgm:spPr/>
      <dgm:t>
        <a:bodyPr/>
        <a:lstStyle/>
        <a:p>
          <a:endParaRPr lang="en-US"/>
        </a:p>
      </dgm:t>
    </dgm:pt>
    <dgm:pt modelId="{854DC3E5-CFD6-42BD-B44B-787AD6BCC0BF}">
      <dgm:prSet/>
      <dgm:spPr/>
      <dgm:t>
        <a:bodyPr/>
        <a:lstStyle/>
        <a:p>
          <a:r>
            <a:rPr lang="cs-CZ"/>
            <a:t>Do osy pohybu přiložíme osu goniometru</a:t>
          </a:r>
          <a:endParaRPr lang="en-US"/>
        </a:p>
      </dgm:t>
    </dgm:pt>
    <dgm:pt modelId="{6DB1E5A0-730D-4785-9F70-F4B46803E403}" type="parTrans" cxnId="{F8946888-80F0-490A-9C5B-D76AFFBD0504}">
      <dgm:prSet/>
      <dgm:spPr/>
      <dgm:t>
        <a:bodyPr/>
        <a:lstStyle/>
        <a:p>
          <a:endParaRPr lang="en-US"/>
        </a:p>
      </dgm:t>
    </dgm:pt>
    <dgm:pt modelId="{B723F970-702C-4195-A951-C27783B2DF65}" type="sibTrans" cxnId="{F8946888-80F0-490A-9C5B-D76AFFBD0504}">
      <dgm:prSet/>
      <dgm:spPr/>
      <dgm:t>
        <a:bodyPr/>
        <a:lstStyle/>
        <a:p>
          <a:endParaRPr lang="en-US"/>
        </a:p>
      </dgm:t>
    </dgm:pt>
    <dgm:pt modelId="{22663153-09B4-4F6D-B9DF-885AF309BFE9}">
      <dgm:prSet/>
      <dgm:spPr/>
      <dgm:t>
        <a:bodyPr/>
        <a:lstStyle/>
        <a:p>
          <a:r>
            <a:rPr lang="cs-CZ"/>
            <a:t>Jedno rameno rovnoběžně  s nepohyblivou částí těla , druhá rovnoměrně s pohybující</a:t>
          </a:r>
          <a:endParaRPr lang="en-US"/>
        </a:p>
      </dgm:t>
    </dgm:pt>
    <dgm:pt modelId="{A270F93E-E13E-4E89-B9FA-60AFB53104DB}" type="parTrans" cxnId="{520DAD7F-46BA-44A0-8EFB-18E4415AC5B0}">
      <dgm:prSet/>
      <dgm:spPr/>
      <dgm:t>
        <a:bodyPr/>
        <a:lstStyle/>
        <a:p>
          <a:endParaRPr lang="en-US"/>
        </a:p>
      </dgm:t>
    </dgm:pt>
    <dgm:pt modelId="{B6DA852D-76B3-4341-BAC9-2F7F658A7B1D}" type="sibTrans" cxnId="{520DAD7F-46BA-44A0-8EFB-18E4415AC5B0}">
      <dgm:prSet/>
      <dgm:spPr/>
      <dgm:t>
        <a:bodyPr/>
        <a:lstStyle/>
        <a:p>
          <a:endParaRPr lang="en-US"/>
        </a:p>
      </dgm:t>
    </dgm:pt>
    <dgm:pt modelId="{87D4C54D-22CD-4EEE-92C5-20CC8E47226B}">
      <dgm:prSet/>
      <dgm:spPr/>
      <dgm:t>
        <a:bodyPr/>
        <a:lstStyle/>
        <a:p>
          <a:r>
            <a:rPr lang="cs-CZ"/>
            <a:t>Goniometr pouze v lehkém dotyku těla</a:t>
          </a:r>
          <a:endParaRPr lang="en-US"/>
        </a:p>
      </dgm:t>
    </dgm:pt>
    <dgm:pt modelId="{FBC73668-D0B3-4E25-B673-64AC24A8AEC1}" type="parTrans" cxnId="{677854A4-2838-4DCD-9119-D949FC5AE1FB}">
      <dgm:prSet/>
      <dgm:spPr/>
      <dgm:t>
        <a:bodyPr/>
        <a:lstStyle/>
        <a:p>
          <a:endParaRPr lang="en-US"/>
        </a:p>
      </dgm:t>
    </dgm:pt>
    <dgm:pt modelId="{C01647DB-2810-4529-B96B-3DC927C03676}" type="sibTrans" cxnId="{677854A4-2838-4DCD-9119-D949FC5AE1FB}">
      <dgm:prSet/>
      <dgm:spPr/>
      <dgm:t>
        <a:bodyPr/>
        <a:lstStyle/>
        <a:p>
          <a:endParaRPr lang="en-US"/>
        </a:p>
      </dgm:t>
    </dgm:pt>
    <dgm:pt modelId="{ACF44EB8-EEC7-4721-82EF-A6A491142EEB}">
      <dgm:prSet/>
      <dgm:spPr/>
      <dgm:t>
        <a:bodyPr/>
        <a:lstStyle/>
        <a:p>
          <a:r>
            <a:rPr lang="cs-CZ"/>
            <a:t>Přikládá se ze zevní strany kloubu, s vyjíámkou prstového</a:t>
          </a:r>
          <a:endParaRPr lang="en-US"/>
        </a:p>
      </dgm:t>
    </dgm:pt>
    <dgm:pt modelId="{7CA348E2-DE4B-4270-9104-AE8A85956D6F}" type="parTrans" cxnId="{934CEB15-D8FD-439E-963D-C249B59E26CF}">
      <dgm:prSet/>
      <dgm:spPr/>
      <dgm:t>
        <a:bodyPr/>
        <a:lstStyle/>
        <a:p>
          <a:endParaRPr lang="en-US"/>
        </a:p>
      </dgm:t>
    </dgm:pt>
    <dgm:pt modelId="{CD3F3241-DF2F-4F1D-B365-12FA23B9D651}" type="sibTrans" cxnId="{934CEB15-D8FD-439E-963D-C249B59E26CF}">
      <dgm:prSet/>
      <dgm:spPr/>
      <dgm:t>
        <a:bodyPr/>
        <a:lstStyle/>
        <a:p>
          <a:endParaRPr lang="en-US"/>
        </a:p>
      </dgm:t>
    </dgm:pt>
    <dgm:pt modelId="{99DDBA78-EB12-445A-B50F-4A18E027D57F}">
      <dgm:prSet/>
      <dgm:spPr/>
      <dgm:t>
        <a:bodyPr/>
        <a:lstStyle/>
        <a:p>
          <a:r>
            <a:rPr lang="cs-CZ"/>
            <a:t>Měříme aktivní a pasivní rozsah pohybu</a:t>
          </a:r>
          <a:endParaRPr lang="en-US"/>
        </a:p>
      </dgm:t>
    </dgm:pt>
    <dgm:pt modelId="{5522305B-62D6-4FC1-B97E-398F6F3BD615}" type="parTrans" cxnId="{DDDF682B-455C-46D3-A612-0D6A5409DE26}">
      <dgm:prSet/>
      <dgm:spPr/>
      <dgm:t>
        <a:bodyPr/>
        <a:lstStyle/>
        <a:p>
          <a:endParaRPr lang="en-US"/>
        </a:p>
      </dgm:t>
    </dgm:pt>
    <dgm:pt modelId="{C168DCD1-5EB5-45E6-B383-3F14FD9E70EA}" type="sibTrans" cxnId="{DDDF682B-455C-46D3-A612-0D6A5409DE26}">
      <dgm:prSet/>
      <dgm:spPr/>
      <dgm:t>
        <a:bodyPr/>
        <a:lstStyle/>
        <a:p>
          <a:endParaRPr lang="en-US"/>
        </a:p>
      </dgm:t>
    </dgm:pt>
    <dgm:pt modelId="{B6C98996-2455-E74D-B5F8-4D8B694A2E32}" type="pres">
      <dgm:prSet presAssocID="{A0ED43EB-725E-4BCA-B47D-3775CB589141}" presName="diagram" presStyleCnt="0">
        <dgm:presLayoutVars>
          <dgm:dir/>
          <dgm:resizeHandles val="exact"/>
        </dgm:presLayoutVars>
      </dgm:prSet>
      <dgm:spPr/>
    </dgm:pt>
    <dgm:pt modelId="{455FC370-6E11-2246-B95B-FFDB2CE6D708}" type="pres">
      <dgm:prSet presAssocID="{A890F431-AC03-4333-A533-90CE4C294E6B}" presName="node" presStyleLbl="node1" presStyleIdx="0" presStyleCnt="7">
        <dgm:presLayoutVars>
          <dgm:bulletEnabled val="1"/>
        </dgm:presLayoutVars>
      </dgm:prSet>
      <dgm:spPr/>
    </dgm:pt>
    <dgm:pt modelId="{C8D3CA90-FF52-914E-A0C5-2A8E085701BA}" type="pres">
      <dgm:prSet presAssocID="{2A1ACB2E-2C46-4CA1-85EA-159C6D9CDC94}" presName="sibTrans" presStyleCnt="0"/>
      <dgm:spPr/>
    </dgm:pt>
    <dgm:pt modelId="{551B8F3D-673D-4A43-90C7-BA22BA681324}" type="pres">
      <dgm:prSet presAssocID="{D402C72C-DA5A-422A-B007-D9CA60BC086F}" presName="node" presStyleLbl="node1" presStyleIdx="1" presStyleCnt="7">
        <dgm:presLayoutVars>
          <dgm:bulletEnabled val="1"/>
        </dgm:presLayoutVars>
      </dgm:prSet>
      <dgm:spPr/>
    </dgm:pt>
    <dgm:pt modelId="{32A088C8-ED61-8D44-90CA-C47721FC59AE}" type="pres">
      <dgm:prSet presAssocID="{DEF7CC1B-A8E4-488D-90F5-D126C3CC04A3}" presName="sibTrans" presStyleCnt="0"/>
      <dgm:spPr/>
    </dgm:pt>
    <dgm:pt modelId="{582A0BA2-6B09-D14C-B063-96BB31383C38}" type="pres">
      <dgm:prSet presAssocID="{854DC3E5-CFD6-42BD-B44B-787AD6BCC0BF}" presName="node" presStyleLbl="node1" presStyleIdx="2" presStyleCnt="7">
        <dgm:presLayoutVars>
          <dgm:bulletEnabled val="1"/>
        </dgm:presLayoutVars>
      </dgm:prSet>
      <dgm:spPr/>
    </dgm:pt>
    <dgm:pt modelId="{3A478772-A48B-4F42-8748-5106B63B63E5}" type="pres">
      <dgm:prSet presAssocID="{B723F970-702C-4195-A951-C27783B2DF65}" presName="sibTrans" presStyleCnt="0"/>
      <dgm:spPr/>
    </dgm:pt>
    <dgm:pt modelId="{1A9AC52D-00D1-2247-89AC-AC44632A5849}" type="pres">
      <dgm:prSet presAssocID="{22663153-09B4-4F6D-B9DF-885AF309BFE9}" presName="node" presStyleLbl="node1" presStyleIdx="3" presStyleCnt="7">
        <dgm:presLayoutVars>
          <dgm:bulletEnabled val="1"/>
        </dgm:presLayoutVars>
      </dgm:prSet>
      <dgm:spPr/>
    </dgm:pt>
    <dgm:pt modelId="{56B44AC1-EB25-CE44-8713-658D7D4DFC89}" type="pres">
      <dgm:prSet presAssocID="{B6DA852D-76B3-4341-BAC9-2F7F658A7B1D}" presName="sibTrans" presStyleCnt="0"/>
      <dgm:spPr/>
    </dgm:pt>
    <dgm:pt modelId="{5F285180-50FA-0040-AEA6-9B3646D880B9}" type="pres">
      <dgm:prSet presAssocID="{87D4C54D-22CD-4EEE-92C5-20CC8E47226B}" presName="node" presStyleLbl="node1" presStyleIdx="4" presStyleCnt="7">
        <dgm:presLayoutVars>
          <dgm:bulletEnabled val="1"/>
        </dgm:presLayoutVars>
      </dgm:prSet>
      <dgm:spPr/>
    </dgm:pt>
    <dgm:pt modelId="{F88459E7-E089-1B4B-B7C8-29CF074E7CF1}" type="pres">
      <dgm:prSet presAssocID="{C01647DB-2810-4529-B96B-3DC927C03676}" presName="sibTrans" presStyleCnt="0"/>
      <dgm:spPr/>
    </dgm:pt>
    <dgm:pt modelId="{4D27D0EF-5E7F-D947-B4DC-9829C36878D3}" type="pres">
      <dgm:prSet presAssocID="{ACF44EB8-EEC7-4721-82EF-A6A491142EEB}" presName="node" presStyleLbl="node1" presStyleIdx="5" presStyleCnt="7">
        <dgm:presLayoutVars>
          <dgm:bulletEnabled val="1"/>
        </dgm:presLayoutVars>
      </dgm:prSet>
      <dgm:spPr/>
    </dgm:pt>
    <dgm:pt modelId="{53263882-A12D-FA4B-AC15-3DB3D72A3B5F}" type="pres">
      <dgm:prSet presAssocID="{CD3F3241-DF2F-4F1D-B365-12FA23B9D651}" presName="sibTrans" presStyleCnt="0"/>
      <dgm:spPr/>
    </dgm:pt>
    <dgm:pt modelId="{432B97FC-B93C-3245-A28B-90F57CA74622}" type="pres">
      <dgm:prSet presAssocID="{99DDBA78-EB12-445A-B50F-4A18E027D57F}" presName="node" presStyleLbl="node1" presStyleIdx="6" presStyleCnt="7">
        <dgm:presLayoutVars>
          <dgm:bulletEnabled val="1"/>
        </dgm:presLayoutVars>
      </dgm:prSet>
      <dgm:spPr/>
    </dgm:pt>
  </dgm:ptLst>
  <dgm:cxnLst>
    <dgm:cxn modelId="{934CEB15-D8FD-439E-963D-C249B59E26CF}" srcId="{A0ED43EB-725E-4BCA-B47D-3775CB589141}" destId="{ACF44EB8-EEC7-4721-82EF-A6A491142EEB}" srcOrd="5" destOrd="0" parTransId="{7CA348E2-DE4B-4270-9104-AE8A85956D6F}" sibTransId="{CD3F3241-DF2F-4F1D-B365-12FA23B9D651}"/>
    <dgm:cxn modelId="{294CF015-E89A-A949-BB44-E80B73839428}" type="presOf" srcId="{D402C72C-DA5A-422A-B007-D9CA60BC086F}" destId="{551B8F3D-673D-4A43-90C7-BA22BA681324}" srcOrd="0" destOrd="0" presId="urn:microsoft.com/office/officeart/2005/8/layout/default"/>
    <dgm:cxn modelId="{A3458824-F987-D541-BD21-CCA9746952DF}" type="presOf" srcId="{A0ED43EB-725E-4BCA-B47D-3775CB589141}" destId="{B6C98996-2455-E74D-B5F8-4D8B694A2E32}" srcOrd="0" destOrd="0" presId="urn:microsoft.com/office/officeart/2005/8/layout/default"/>
    <dgm:cxn modelId="{DDDF682B-455C-46D3-A612-0D6A5409DE26}" srcId="{A0ED43EB-725E-4BCA-B47D-3775CB589141}" destId="{99DDBA78-EB12-445A-B50F-4A18E027D57F}" srcOrd="6" destOrd="0" parTransId="{5522305B-62D6-4FC1-B97E-398F6F3BD615}" sibTransId="{C168DCD1-5EB5-45E6-B383-3F14FD9E70EA}"/>
    <dgm:cxn modelId="{41DE5B60-80C1-F446-A10D-9F93F701CAB7}" type="presOf" srcId="{854DC3E5-CFD6-42BD-B44B-787AD6BCC0BF}" destId="{582A0BA2-6B09-D14C-B063-96BB31383C38}" srcOrd="0" destOrd="0" presId="urn:microsoft.com/office/officeart/2005/8/layout/default"/>
    <dgm:cxn modelId="{1D2B1B64-BD75-6C4A-A51E-FEEA963E3B62}" type="presOf" srcId="{99DDBA78-EB12-445A-B50F-4A18E027D57F}" destId="{432B97FC-B93C-3245-A28B-90F57CA74622}" srcOrd="0" destOrd="0" presId="urn:microsoft.com/office/officeart/2005/8/layout/default"/>
    <dgm:cxn modelId="{32982974-A73A-A248-8474-7DAEF38FDC10}" type="presOf" srcId="{22663153-09B4-4F6D-B9DF-885AF309BFE9}" destId="{1A9AC52D-00D1-2247-89AC-AC44632A5849}" srcOrd="0" destOrd="0" presId="urn:microsoft.com/office/officeart/2005/8/layout/default"/>
    <dgm:cxn modelId="{C8919277-F1AC-F840-970A-B80C4D9CDDAE}" type="presOf" srcId="{87D4C54D-22CD-4EEE-92C5-20CC8E47226B}" destId="{5F285180-50FA-0040-AEA6-9B3646D880B9}" srcOrd="0" destOrd="0" presId="urn:microsoft.com/office/officeart/2005/8/layout/default"/>
    <dgm:cxn modelId="{520DAD7F-46BA-44A0-8EFB-18E4415AC5B0}" srcId="{A0ED43EB-725E-4BCA-B47D-3775CB589141}" destId="{22663153-09B4-4F6D-B9DF-885AF309BFE9}" srcOrd="3" destOrd="0" parTransId="{A270F93E-E13E-4E89-B9FA-60AFB53104DB}" sibTransId="{B6DA852D-76B3-4341-BAC9-2F7F658A7B1D}"/>
    <dgm:cxn modelId="{F8946888-80F0-490A-9C5B-D76AFFBD0504}" srcId="{A0ED43EB-725E-4BCA-B47D-3775CB589141}" destId="{854DC3E5-CFD6-42BD-B44B-787AD6BCC0BF}" srcOrd="2" destOrd="0" parTransId="{6DB1E5A0-730D-4785-9F70-F4B46803E403}" sibTransId="{B723F970-702C-4195-A951-C27783B2DF65}"/>
    <dgm:cxn modelId="{677854A4-2838-4DCD-9119-D949FC5AE1FB}" srcId="{A0ED43EB-725E-4BCA-B47D-3775CB589141}" destId="{87D4C54D-22CD-4EEE-92C5-20CC8E47226B}" srcOrd="4" destOrd="0" parTransId="{FBC73668-D0B3-4E25-B673-64AC24A8AEC1}" sibTransId="{C01647DB-2810-4529-B96B-3DC927C03676}"/>
    <dgm:cxn modelId="{1A2CA7A9-30BC-9F45-8EBF-E3901894EBA3}" type="presOf" srcId="{A890F431-AC03-4333-A533-90CE4C294E6B}" destId="{455FC370-6E11-2246-B95B-FFDB2CE6D708}" srcOrd="0" destOrd="0" presId="urn:microsoft.com/office/officeart/2005/8/layout/default"/>
    <dgm:cxn modelId="{D6CF0EB0-EAA2-C849-A414-B0DE5BB268E6}" type="presOf" srcId="{ACF44EB8-EEC7-4721-82EF-A6A491142EEB}" destId="{4D27D0EF-5E7F-D947-B4DC-9829C36878D3}" srcOrd="0" destOrd="0" presId="urn:microsoft.com/office/officeart/2005/8/layout/default"/>
    <dgm:cxn modelId="{DED91AB4-78C9-4AFD-A27F-A218BBD2E174}" srcId="{A0ED43EB-725E-4BCA-B47D-3775CB589141}" destId="{A890F431-AC03-4333-A533-90CE4C294E6B}" srcOrd="0" destOrd="0" parTransId="{C3424A69-BE38-4B98-AD85-A884FFF1A041}" sibTransId="{2A1ACB2E-2C46-4CA1-85EA-159C6D9CDC94}"/>
    <dgm:cxn modelId="{916057E6-4A94-4064-A4B2-91455BB377E8}" srcId="{A0ED43EB-725E-4BCA-B47D-3775CB589141}" destId="{D402C72C-DA5A-422A-B007-D9CA60BC086F}" srcOrd="1" destOrd="0" parTransId="{8C489A83-5E40-43F8-94B1-B06A6A6334E1}" sibTransId="{DEF7CC1B-A8E4-488D-90F5-D126C3CC04A3}"/>
    <dgm:cxn modelId="{CF6002AC-D666-B345-ABBA-33C4F80B7DD9}" type="presParOf" srcId="{B6C98996-2455-E74D-B5F8-4D8B694A2E32}" destId="{455FC370-6E11-2246-B95B-FFDB2CE6D708}" srcOrd="0" destOrd="0" presId="urn:microsoft.com/office/officeart/2005/8/layout/default"/>
    <dgm:cxn modelId="{AFBA0E44-BEB0-6E45-9E83-63A93D579393}" type="presParOf" srcId="{B6C98996-2455-E74D-B5F8-4D8B694A2E32}" destId="{C8D3CA90-FF52-914E-A0C5-2A8E085701BA}" srcOrd="1" destOrd="0" presId="urn:microsoft.com/office/officeart/2005/8/layout/default"/>
    <dgm:cxn modelId="{9DAD7715-EF9D-1B4E-917B-DD5ABEFEF15D}" type="presParOf" srcId="{B6C98996-2455-E74D-B5F8-4D8B694A2E32}" destId="{551B8F3D-673D-4A43-90C7-BA22BA681324}" srcOrd="2" destOrd="0" presId="urn:microsoft.com/office/officeart/2005/8/layout/default"/>
    <dgm:cxn modelId="{B0625A30-1291-904C-BF68-E19D9E884F14}" type="presParOf" srcId="{B6C98996-2455-E74D-B5F8-4D8B694A2E32}" destId="{32A088C8-ED61-8D44-90CA-C47721FC59AE}" srcOrd="3" destOrd="0" presId="urn:microsoft.com/office/officeart/2005/8/layout/default"/>
    <dgm:cxn modelId="{0D5B0D3D-CB12-224C-8FC6-7D85B71AFA3C}" type="presParOf" srcId="{B6C98996-2455-E74D-B5F8-4D8B694A2E32}" destId="{582A0BA2-6B09-D14C-B063-96BB31383C38}" srcOrd="4" destOrd="0" presId="urn:microsoft.com/office/officeart/2005/8/layout/default"/>
    <dgm:cxn modelId="{1D4E10BD-E659-6E43-8A19-3D7AF883877C}" type="presParOf" srcId="{B6C98996-2455-E74D-B5F8-4D8B694A2E32}" destId="{3A478772-A48B-4F42-8748-5106B63B63E5}" srcOrd="5" destOrd="0" presId="urn:microsoft.com/office/officeart/2005/8/layout/default"/>
    <dgm:cxn modelId="{66516BC3-9DDF-3D4B-95E7-95E8FF4C3FE8}" type="presParOf" srcId="{B6C98996-2455-E74D-B5F8-4D8B694A2E32}" destId="{1A9AC52D-00D1-2247-89AC-AC44632A5849}" srcOrd="6" destOrd="0" presId="urn:microsoft.com/office/officeart/2005/8/layout/default"/>
    <dgm:cxn modelId="{97BF45E6-5CE5-B74A-996C-C0153641983F}" type="presParOf" srcId="{B6C98996-2455-E74D-B5F8-4D8B694A2E32}" destId="{56B44AC1-EB25-CE44-8713-658D7D4DFC89}" srcOrd="7" destOrd="0" presId="urn:microsoft.com/office/officeart/2005/8/layout/default"/>
    <dgm:cxn modelId="{24819538-634D-5C4F-B90B-A95985B1668F}" type="presParOf" srcId="{B6C98996-2455-E74D-B5F8-4D8B694A2E32}" destId="{5F285180-50FA-0040-AEA6-9B3646D880B9}" srcOrd="8" destOrd="0" presId="urn:microsoft.com/office/officeart/2005/8/layout/default"/>
    <dgm:cxn modelId="{7BAC93CE-3DBA-104F-98C6-C0EFEF0B450B}" type="presParOf" srcId="{B6C98996-2455-E74D-B5F8-4D8B694A2E32}" destId="{F88459E7-E089-1B4B-B7C8-29CF074E7CF1}" srcOrd="9" destOrd="0" presId="urn:microsoft.com/office/officeart/2005/8/layout/default"/>
    <dgm:cxn modelId="{6F9B8864-0F2D-CB4F-8E0D-0770622E56E7}" type="presParOf" srcId="{B6C98996-2455-E74D-B5F8-4D8B694A2E32}" destId="{4D27D0EF-5E7F-D947-B4DC-9829C36878D3}" srcOrd="10" destOrd="0" presId="urn:microsoft.com/office/officeart/2005/8/layout/default"/>
    <dgm:cxn modelId="{67D0CA33-36F8-1342-BC61-E72E7169C8C2}" type="presParOf" srcId="{B6C98996-2455-E74D-B5F8-4D8B694A2E32}" destId="{53263882-A12D-FA4B-AC15-3DB3D72A3B5F}" srcOrd="11" destOrd="0" presId="urn:microsoft.com/office/officeart/2005/8/layout/default"/>
    <dgm:cxn modelId="{8E26B548-D21C-7B4F-BB90-BE3AB306A82D}" type="presParOf" srcId="{B6C98996-2455-E74D-B5F8-4D8B694A2E32}" destId="{432B97FC-B93C-3245-A28B-90F57CA74622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C44384-9510-48F2-A05D-60C86BE4157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7DF8264-BA40-4E7B-95A4-365D91244A91}">
      <dgm:prSet/>
      <dgm:spPr/>
      <dgm:t>
        <a:bodyPr/>
        <a:lstStyle/>
        <a:p>
          <a:r>
            <a:rPr lang="cs-CZ"/>
            <a:t>Závisí na laxicitě vaziva</a:t>
          </a:r>
          <a:endParaRPr lang="en-US"/>
        </a:p>
      </dgm:t>
    </dgm:pt>
    <dgm:pt modelId="{949A26F7-9238-41F0-B835-01D029236B6D}" type="parTrans" cxnId="{E2466044-22C5-4D0F-8B8B-497766FA057B}">
      <dgm:prSet/>
      <dgm:spPr/>
      <dgm:t>
        <a:bodyPr/>
        <a:lstStyle/>
        <a:p>
          <a:endParaRPr lang="en-US"/>
        </a:p>
      </dgm:t>
    </dgm:pt>
    <dgm:pt modelId="{E4935E52-7A48-4E47-9924-1E6D32D709F0}" type="sibTrans" cxnId="{E2466044-22C5-4D0F-8B8B-497766FA057B}">
      <dgm:prSet/>
      <dgm:spPr/>
      <dgm:t>
        <a:bodyPr/>
        <a:lstStyle/>
        <a:p>
          <a:endParaRPr lang="en-US"/>
        </a:p>
      </dgm:t>
    </dgm:pt>
    <dgm:pt modelId="{8D3AB36C-072C-41FC-8507-563DE2E4D85E}">
      <dgm:prSet/>
      <dgm:spPr/>
      <dgm:t>
        <a:bodyPr/>
        <a:lstStyle/>
        <a:p>
          <a:r>
            <a:rPr lang="cs-CZ"/>
            <a:t>Má značný fyziologický rozptyl</a:t>
          </a:r>
          <a:endParaRPr lang="en-US"/>
        </a:p>
      </dgm:t>
    </dgm:pt>
    <dgm:pt modelId="{C91F7B05-3798-4C48-A37A-267C323B86D8}" type="parTrans" cxnId="{59AF1D79-1AF8-4610-9EBA-BC1058028935}">
      <dgm:prSet/>
      <dgm:spPr/>
      <dgm:t>
        <a:bodyPr/>
        <a:lstStyle/>
        <a:p>
          <a:endParaRPr lang="en-US"/>
        </a:p>
      </dgm:t>
    </dgm:pt>
    <dgm:pt modelId="{F915749C-E9C8-4E8D-BF0B-8587043CD87B}" type="sibTrans" cxnId="{59AF1D79-1AF8-4610-9EBA-BC1058028935}">
      <dgm:prSet/>
      <dgm:spPr/>
      <dgm:t>
        <a:bodyPr/>
        <a:lstStyle/>
        <a:p>
          <a:endParaRPr lang="en-US"/>
        </a:p>
      </dgm:t>
    </dgm:pt>
    <dgm:pt modelId="{61B3A1D6-91A6-BD44-821F-E23500DE74D9}" type="pres">
      <dgm:prSet presAssocID="{20C44384-9510-48F2-A05D-60C86BE4157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04221A7-A55D-9545-96CA-5E18442CB282}" type="pres">
      <dgm:prSet presAssocID="{B7DF8264-BA40-4E7B-95A4-365D91244A91}" presName="hierRoot1" presStyleCnt="0"/>
      <dgm:spPr/>
    </dgm:pt>
    <dgm:pt modelId="{7BF69403-DCA7-184A-9EDE-3AF7A48E7E24}" type="pres">
      <dgm:prSet presAssocID="{B7DF8264-BA40-4E7B-95A4-365D91244A91}" presName="composite" presStyleCnt="0"/>
      <dgm:spPr/>
    </dgm:pt>
    <dgm:pt modelId="{39F105CB-B2EC-BB40-B799-339B7F814D0E}" type="pres">
      <dgm:prSet presAssocID="{B7DF8264-BA40-4E7B-95A4-365D91244A91}" presName="background" presStyleLbl="node0" presStyleIdx="0" presStyleCnt="2"/>
      <dgm:spPr/>
    </dgm:pt>
    <dgm:pt modelId="{3484B55B-5600-6E43-ABDA-D33DF8FB6100}" type="pres">
      <dgm:prSet presAssocID="{B7DF8264-BA40-4E7B-95A4-365D91244A91}" presName="text" presStyleLbl="fgAcc0" presStyleIdx="0" presStyleCnt="2">
        <dgm:presLayoutVars>
          <dgm:chPref val="3"/>
        </dgm:presLayoutVars>
      </dgm:prSet>
      <dgm:spPr/>
    </dgm:pt>
    <dgm:pt modelId="{FBCBDC09-92B8-7344-A8E8-BA26BADF201A}" type="pres">
      <dgm:prSet presAssocID="{B7DF8264-BA40-4E7B-95A4-365D91244A91}" presName="hierChild2" presStyleCnt="0"/>
      <dgm:spPr/>
    </dgm:pt>
    <dgm:pt modelId="{34993C03-C489-2D4C-8E12-80B36ACBBD67}" type="pres">
      <dgm:prSet presAssocID="{8D3AB36C-072C-41FC-8507-563DE2E4D85E}" presName="hierRoot1" presStyleCnt="0"/>
      <dgm:spPr/>
    </dgm:pt>
    <dgm:pt modelId="{D0DB40C1-6F61-E846-BA75-F3CA30D4D126}" type="pres">
      <dgm:prSet presAssocID="{8D3AB36C-072C-41FC-8507-563DE2E4D85E}" presName="composite" presStyleCnt="0"/>
      <dgm:spPr/>
    </dgm:pt>
    <dgm:pt modelId="{03084255-1EDF-E04F-9958-548A97700E4B}" type="pres">
      <dgm:prSet presAssocID="{8D3AB36C-072C-41FC-8507-563DE2E4D85E}" presName="background" presStyleLbl="node0" presStyleIdx="1" presStyleCnt="2"/>
      <dgm:spPr/>
    </dgm:pt>
    <dgm:pt modelId="{52E5F814-ACA3-5C4F-A86E-A2B351A08A03}" type="pres">
      <dgm:prSet presAssocID="{8D3AB36C-072C-41FC-8507-563DE2E4D85E}" presName="text" presStyleLbl="fgAcc0" presStyleIdx="1" presStyleCnt="2">
        <dgm:presLayoutVars>
          <dgm:chPref val="3"/>
        </dgm:presLayoutVars>
      </dgm:prSet>
      <dgm:spPr/>
    </dgm:pt>
    <dgm:pt modelId="{64278E22-4DC2-FF48-8B2D-0B6593D0D669}" type="pres">
      <dgm:prSet presAssocID="{8D3AB36C-072C-41FC-8507-563DE2E4D85E}" presName="hierChild2" presStyleCnt="0"/>
      <dgm:spPr/>
    </dgm:pt>
  </dgm:ptLst>
  <dgm:cxnLst>
    <dgm:cxn modelId="{6DFAC51D-D85E-9942-9623-9F9ADA0A003C}" type="presOf" srcId="{B7DF8264-BA40-4E7B-95A4-365D91244A91}" destId="{3484B55B-5600-6E43-ABDA-D33DF8FB6100}" srcOrd="0" destOrd="0" presId="urn:microsoft.com/office/officeart/2005/8/layout/hierarchy1"/>
    <dgm:cxn modelId="{E2466044-22C5-4D0F-8B8B-497766FA057B}" srcId="{20C44384-9510-48F2-A05D-60C86BE41570}" destId="{B7DF8264-BA40-4E7B-95A4-365D91244A91}" srcOrd="0" destOrd="0" parTransId="{949A26F7-9238-41F0-B835-01D029236B6D}" sibTransId="{E4935E52-7A48-4E47-9924-1E6D32D709F0}"/>
    <dgm:cxn modelId="{59AF1D79-1AF8-4610-9EBA-BC1058028935}" srcId="{20C44384-9510-48F2-A05D-60C86BE41570}" destId="{8D3AB36C-072C-41FC-8507-563DE2E4D85E}" srcOrd="1" destOrd="0" parTransId="{C91F7B05-3798-4C48-A37A-267C323B86D8}" sibTransId="{F915749C-E9C8-4E8D-BF0B-8587043CD87B}"/>
    <dgm:cxn modelId="{35740ECE-D053-F748-9D71-8A765307F334}" type="presOf" srcId="{20C44384-9510-48F2-A05D-60C86BE41570}" destId="{61B3A1D6-91A6-BD44-821F-E23500DE74D9}" srcOrd="0" destOrd="0" presId="urn:microsoft.com/office/officeart/2005/8/layout/hierarchy1"/>
    <dgm:cxn modelId="{A24786DE-A3DD-8A49-97CF-A0E8F82A4D4E}" type="presOf" srcId="{8D3AB36C-072C-41FC-8507-563DE2E4D85E}" destId="{52E5F814-ACA3-5C4F-A86E-A2B351A08A03}" srcOrd="0" destOrd="0" presId="urn:microsoft.com/office/officeart/2005/8/layout/hierarchy1"/>
    <dgm:cxn modelId="{D5F4FD2A-6788-0B4F-87ED-F73F98B1E437}" type="presParOf" srcId="{61B3A1D6-91A6-BD44-821F-E23500DE74D9}" destId="{804221A7-A55D-9545-96CA-5E18442CB282}" srcOrd="0" destOrd="0" presId="urn:microsoft.com/office/officeart/2005/8/layout/hierarchy1"/>
    <dgm:cxn modelId="{A11DE02F-2628-484D-A9DE-1D84A04165BD}" type="presParOf" srcId="{804221A7-A55D-9545-96CA-5E18442CB282}" destId="{7BF69403-DCA7-184A-9EDE-3AF7A48E7E24}" srcOrd="0" destOrd="0" presId="urn:microsoft.com/office/officeart/2005/8/layout/hierarchy1"/>
    <dgm:cxn modelId="{DEC9D192-F284-8141-B3D9-36BB2386942A}" type="presParOf" srcId="{7BF69403-DCA7-184A-9EDE-3AF7A48E7E24}" destId="{39F105CB-B2EC-BB40-B799-339B7F814D0E}" srcOrd="0" destOrd="0" presId="urn:microsoft.com/office/officeart/2005/8/layout/hierarchy1"/>
    <dgm:cxn modelId="{BEC77C3F-AEB7-1A4E-AF45-24DF6BA57857}" type="presParOf" srcId="{7BF69403-DCA7-184A-9EDE-3AF7A48E7E24}" destId="{3484B55B-5600-6E43-ABDA-D33DF8FB6100}" srcOrd="1" destOrd="0" presId="urn:microsoft.com/office/officeart/2005/8/layout/hierarchy1"/>
    <dgm:cxn modelId="{E243B540-DDA0-A742-BEF1-5A620320444F}" type="presParOf" srcId="{804221A7-A55D-9545-96CA-5E18442CB282}" destId="{FBCBDC09-92B8-7344-A8E8-BA26BADF201A}" srcOrd="1" destOrd="0" presId="urn:microsoft.com/office/officeart/2005/8/layout/hierarchy1"/>
    <dgm:cxn modelId="{B88E5966-9D62-404F-9621-A17C1DE75BE9}" type="presParOf" srcId="{61B3A1D6-91A6-BD44-821F-E23500DE74D9}" destId="{34993C03-C489-2D4C-8E12-80B36ACBBD67}" srcOrd="1" destOrd="0" presId="urn:microsoft.com/office/officeart/2005/8/layout/hierarchy1"/>
    <dgm:cxn modelId="{8D3D91F8-B3C0-D840-B56D-8278F57F4D45}" type="presParOf" srcId="{34993C03-C489-2D4C-8E12-80B36ACBBD67}" destId="{D0DB40C1-6F61-E846-BA75-F3CA30D4D126}" srcOrd="0" destOrd="0" presId="urn:microsoft.com/office/officeart/2005/8/layout/hierarchy1"/>
    <dgm:cxn modelId="{E0BDC41C-AF47-044C-844A-C0637E468B9D}" type="presParOf" srcId="{D0DB40C1-6F61-E846-BA75-F3CA30D4D126}" destId="{03084255-1EDF-E04F-9958-548A97700E4B}" srcOrd="0" destOrd="0" presId="urn:microsoft.com/office/officeart/2005/8/layout/hierarchy1"/>
    <dgm:cxn modelId="{63C6FD62-85A8-9747-8BAB-F1AB032C3C33}" type="presParOf" srcId="{D0DB40C1-6F61-E846-BA75-F3CA30D4D126}" destId="{52E5F814-ACA3-5C4F-A86E-A2B351A08A03}" srcOrd="1" destOrd="0" presId="urn:microsoft.com/office/officeart/2005/8/layout/hierarchy1"/>
    <dgm:cxn modelId="{BB1E5982-2BFC-9547-9355-03612E13C4CD}" type="presParOf" srcId="{34993C03-C489-2D4C-8E12-80B36ACBBD67}" destId="{64278E22-4DC2-FF48-8B2D-0B6593D0D66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05F8895-4961-4C7F-AADC-085E12737C63}" type="doc">
      <dgm:prSet loTypeId="urn:microsoft.com/office/officeart/2005/8/layout/vList2" loCatId="list" qsTypeId="urn:microsoft.com/office/officeart/2005/8/quickstyle/simple5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CA723AD3-3C40-405D-BB93-CE93D3A15DC6}">
      <dgm:prSet/>
      <dgm:spPr/>
      <dgm:t>
        <a:bodyPr/>
        <a:lstStyle/>
        <a:p>
          <a:r>
            <a:rPr lang="cs-CZ"/>
            <a:t>Rozsah pohybu bez souhybu lopatky do 90st. </a:t>
          </a:r>
          <a:endParaRPr lang="en-US"/>
        </a:p>
      </dgm:t>
    </dgm:pt>
    <dgm:pt modelId="{FF090BAC-040A-4DC7-BA9F-2E70FA194100}" type="parTrans" cxnId="{2933E2AD-51E7-4C71-B3F9-9E2BF001994E}">
      <dgm:prSet/>
      <dgm:spPr/>
      <dgm:t>
        <a:bodyPr/>
        <a:lstStyle/>
        <a:p>
          <a:endParaRPr lang="en-US"/>
        </a:p>
      </dgm:t>
    </dgm:pt>
    <dgm:pt modelId="{35449D33-26DC-4CA6-A342-4307354D93CF}" type="sibTrans" cxnId="{2933E2AD-51E7-4C71-B3F9-9E2BF001994E}">
      <dgm:prSet/>
      <dgm:spPr/>
      <dgm:t>
        <a:bodyPr/>
        <a:lstStyle/>
        <a:p>
          <a:endParaRPr lang="en-US"/>
        </a:p>
      </dgm:t>
    </dgm:pt>
    <dgm:pt modelId="{54CEA41E-C8BD-4A98-A7BA-912C703CC97D}">
      <dgm:prSet/>
      <dgm:spPr/>
      <dgm:t>
        <a:bodyPr/>
        <a:lstStyle/>
        <a:p>
          <a:r>
            <a:rPr lang="cs-CZ"/>
            <a:t>Nad horizontálu = elevace paže se souhybem lopatky do 150 st.</a:t>
          </a:r>
          <a:endParaRPr lang="en-US"/>
        </a:p>
      </dgm:t>
    </dgm:pt>
    <dgm:pt modelId="{ECEBAB49-C4EA-4478-B852-DE2D5F471084}" type="parTrans" cxnId="{848681CA-4C26-400E-B029-C43128B51D01}">
      <dgm:prSet/>
      <dgm:spPr/>
      <dgm:t>
        <a:bodyPr/>
        <a:lstStyle/>
        <a:p>
          <a:endParaRPr lang="en-US"/>
        </a:p>
      </dgm:t>
    </dgm:pt>
    <dgm:pt modelId="{9FE821CD-608C-440B-9A3D-1DCF0D58BB69}" type="sibTrans" cxnId="{848681CA-4C26-400E-B029-C43128B51D01}">
      <dgm:prSet/>
      <dgm:spPr/>
      <dgm:t>
        <a:bodyPr/>
        <a:lstStyle/>
        <a:p>
          <a:endParaRPr lang="en-US"/>
        </a:p>
      </dgm:t>
    </dgm:pt>
    <dgm:pt modelId="{EADB133E-703A-4CA4-B7EC-7E1F582C68B6}">
      <dgm:prSet/>
      <dgm:spPr/>
      <dgm:t>
        <a:bodyPr/>
        <a:lstStyle/>
        <a:p>
          <a:r>
            <a:rPr lang="cs-CZ"/>
            <a:t>Nad 150 st. Se souhybem páteře</a:t>
          </a:r>
          <a:endParaRPr lang="en-US"/>
        </a:p>
      </dgm:t>
    </dgm:pt>
    <dgm:pt modelId="{7A9CDA86-0863-4AFD-8E2D-3DB5A4FDA022}" type="parTrans" cxnId="{5C3079E5-F992-4DC6-A082-1CA44A882D3E}">
      <dgm:prSet/>
      <dgm:spPr/>
      <dgm:t>
        <a:bodyPr/>
        <a:lstStyle/>
        <a:p>
          <a:endParaRPr lang="en-US"/>
        </a:p>
      </dgm:t>
    </dgm:pt>
    <dgm:pt modelId="{AF52EA9A-4A19-4672-B95F-59FF3F517671}" type="sibTrans" cxnId="{5C3079E5-F992-4DC6-A082-1CA44A882D3E}">
      <dgm:prSet/>
      <dgm:spPr/>
      <dgm:t>
        <a:bodyPr/>
        <a:lstStyle/>
        <a:p>
          <a:endParaRPr lang="en-US"/>
        </a:p>
      </dgm:t>
    </dgm:pt>
    <dgm:pt modelId="{BFE47BDA-EB8B-0448-9FBA-865C40FCA0D3}" type="pres">
      <dgm:prSet presAssocID="{A05F8895-4961-4C7F-AADC-085E12737C63}" presName="linear" presStyleCnt="0">
        <dgm:presLayoutVars>
          <dgm:animLvl val="lvl"/>
          <dgm:resizeHandles val="exact"/>
        </dgm:presLayoutVars>
      </dgm:prSet>
      <dgm:spPr/>
    </dgm:pt>
    <dgm:pt modelId="{C3CFFFCE-D529-9A49-A624-6400C5491E87}" type="pres">
      <dgm:prSet presAssocID="{CA723AD3-3C40-405D-BB93-CE93D3A15DC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BA30ED6-D866-B547-ABFA-EC7E2779E160}" type="pres">
      <dgm:prSet presAssocID="{35449D33-26DC-4CA6-A342-4307354D93CF}" presName="spacer" presStyleCnt="0"/>
      <dgm:spPr/>
    </dgm:pt>
    <dgm:pt modelId="{CC2C5957-A305-4C49-B6ED-C1C240E51E2E}" type="pres">
      <dgm:prSet presAssocID="{54CEA41E-C8BD-4A98-A7BA-912C703CC97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BAEBA77-32BD-C14C-8833-0C8E5E21D45C}" type="pres">
      <dgm:prSet presAssocID="{9FE821CD-608C-440B-9A3D-1DCF0D58BB69}" presName="spacer" presStyleCnt="0"/>
      <dgm:spPr/>
    </dgm:pt>
    <dgm:pt modelId="{0AA5BFC1-F3BC-1644-994A-DEAF17D692E0}" type="pres">
      <dgm:prSet presAssocID="{EADB133E-703A-4CA4-B7EC-7E1F582C68B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2B2A802-08F0-D945-B799-A4235BF7A7C4}" type="presOf" srcId="{54CEA41E-C8BD-4A98-A7BA-912C703CC97D}" destId="{CC2C5957-A305-4C49-B6ED-C1C240E51E2E}" srcOrd="0" destOrd="0" presId="urn:microsoft.com/office/officeart/2005/8/layout/vList2"/>
    <dgm:cxn modelId="{1F53320A-158F-9041-8901-1FFDF332D8C0}" type="presOf" srcId="{EADB133E-703A-4CA4-B7EC-7E1F582C68B6}" destId="{0AA5BFC1-F3BC-1644-994A-DEAF17D692E0}" srcOrd="0" destOrd="0" presId="urn:microsoft.com/office/officeart/2005/8/layout/vList2"/>
    <dgm:cxn modelId="{EDE86F5D-5682-EF47-B21A-F1BFC3FEE599}" type="presOf" srcId="{A05F8895-4961-4C7F-AADC-085E12737C63}" destId="{BFE47BDA-EB8B-0448-9FBA-865C40FCA0D3}" srcOrd="0" destOrd="0" presId="urn:microsoft.com/office/officeart/2005/8/layout/vList2"/>
    <dgm:cxn modelId="{4CC7F59C-7B48-FF47-BDC6-5DBDDAE575D5}" type="presOf" srcId="{CA723AD3-3C40-405D-BB93-CE93D3A15DC6}" destId="{C3CFFFCE-D529-9A49-A624-6400C5491E87}" srcOrd="0" destOrd="0" presId="urn:microsoft.com/office/officeart/2005/8/layout/vList2"/>
    <dgm:cxn modelId="{2933E2AD-51E7-4C71-B3F9-9E2BF001994E}" srcId="{A05F8895-4961-4C7F-AADC-085E12737C63}" destId="{CA723AD3-3C40-405D-BB93-CE93D3A15DC6}" srcOrd="0" destOrd="0" parTransId="{FF090BAC-040A-4DC7-BA9F-2E70FA194100}" sibTransId="{35449D33-26DC-4CA6-A342-4307354D93CF}"/>
    <dgm:cxn modelId="{848681CA-4C26-400E-B029-C43128B51D01}" srcId="{A05F8895-4961-4C7F-AADC-085E12737C63}" destId="{54CEA41E-C8BD-4A98-A7BA-912C703CC97D}" srcOrd="1" destOrd="0" parTransId="{ECEBAB49-C4EA-4478-B852-DE2D5F471084}" sibTransId="{9FE821CD-608C-440B-9A3D-1DCF0D58BB69}"/>
    <dgm:cxn modelId="{5C3079E5-F992-4DC6-A082-1CA44A882D3E}" srcId="{A05F8895-4961-4C7F-AADC-085E12737C63}" destId="{EADB133E-703A-4CA4-B7EC-7E1F582C68B6}" srcOrd="2" destOrd="0" parTransId="{7A9CDA86-0863-4AFD-8E2D-3DB5A4FDA022}" sibTransId="{AF52EA9A-4A19-4672-B95F-59FF3F517671}"/>
    <dgm:cxn modelId="{80E58701-F661-8C45-89C1-E1BCB9FF7840}" type="presParOf" srcId="{BFE47BDA-EB8B-0448-9FBA-865C40FCA0D3}" destId="{C3CFFFCE-D529-9A49-A624-6400C5491E87}" srcOrd="0" destOrd="0" presId="urn:microsoft.com/office/officeart/2005/8/layout/vList2"/>
    <dgm:cxn modelId="{C653850A-9EFF-7840-B3F4-D94585E01EC3}" type="presParOf" srcId="{BFE47BDA-EB8B-0448-9FBA-865C40FCA0D3}" destId="{FBA30ED6-D866-B547-ABFA-EC7E2779E160}" srcOrd="1" destOrd="0" presId="urn:microsoft.com/office/officeart/2005/8/layout/vList2"/>
    <dgm:cxn modelId="{986253D1-0E5C-C84F-A68E-473E1F7B5F0B}" type="presParOf" srcId="{BFE47BDA-EB8B-0448-9FBA-865C40FCA0D3}" destId="{CC2C5957-A305-4C49-B6ED-C1C240E51E2E}" srcOrd="2" destOrd="0" presId="urn:microsoft.com/office/officeart/2005/8/layout/vList2"/>
    <dgm:cxn modelId="{1F892693-2664-DC4B-8B4D-82B75EC85BC8}" type="presParOf" srcId="{BFE47BDA-EB8B-0448-9FBA-865C40FCA0D3}" destId="{1BAEBA77-32BD-C14C-8833-0C8E5E21D45C}" srcOrd="3" destOrd="0" presId="urn:microsoft.com/office/officeart/2005/8/layout/vList2"/>
    <dgm:cxn modelId="{FA755B67-7C05-9348-87E3-2C5F60DDCAEF}" type="presParOf" srcId="{BFE47BDA-EB8B-0448-9FBA-865C40FCA0D3}" destId="{0AA5BFC1-F3BC-1644-994A-DEAF17D692E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CEBFFFA-687F-4092-8041-0A5798986B72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784FC926-9981-429F-BE44-439B3A82DB13}">
      <dgm:prSet/>
      <dgm:spPr/>
      <dgm:t>
        <a:bodyPr/>
        <a:lstStyle/>
        <a:p>
          <a:r>
            <a:rPr lang="cs-CZ"/>
            <a:t>Je nulové postavení natažené paže</a:t>
          </a:r>
          <a:endParaRPr lang="en-US"/>
        </a:p>
      </dgm:t>
    </dgm:pt>
    <dgm:pt modelId="{A1D4E38E-B29A-4DDA-AA17-1B8E789BFBF2}" type="parTrans" cxnId="{F0854BF2-35E4-431E-AEE7-3954F11FD7CF}">
      <dgm:prSet/>
      <dgm:spPr/>
      <dgm:t>
        <a:bodyPr/>
        <a:lstStyle/>
        <a:p>
          <a:endParaRPr lang="en-US"/>
        </a:p>
      </dgm:t>
    </dgm:pt>
    <dgm:pt modelId="{911356E9-258A-4B30-82FA-1246DF8F4BD7}" type="sibTrans" cxnId="{F0854BF2-35E4-431E-AEE7-3954F11FD7CF}">
      <dgm:prSet/>
      <dgm:spPr/>
      <dgm:t>
        <a:bodyPr/>
        <a:lstStyle/>
        <a:p>
          <a:endParaRPr lang="en-US"/>
        </a:p>
      </dgm:t>
    </dgm:pt>
    <dgm:pt modelId="{FD2D5597-0CC4-44F7-BC38-2F6F72A605BE}">
      <dgm:prSet/>
      <dgm:spPr/>
      <dgm:t>
        <a:bodyPr/>
        <a:lstStyle/>
        <a:p>
          <a:r>
            <a:rPr lang="cs-CZ"/>
            <a:t>Je možná fyziologická hyperextenze 10 st. zejména u žen</a:t>
          </a:r>
          <a:endParaRPr lang="en-US"/>
        </a:p>
      </dgm:t>
    </dgm:pt>
    <dgm:pt modelId="{EE20DC7A-877D-4D24-A8FF-CC1E32A49132}" type="parTrans" cxnId="{5BC590C9-0441-4661-AD1D-2E9050C0AD47}">
      <dgm:prSet/>
      <dgm:spPr/>
      <dgm:t>
        <a:bodyPr/>
        <a:lstStyle/>
        <a:p>
          <a:endParaRPr lang="en-US"/>
        </a:p>
      </dgm:t>
    </dgm:pt>
    <dgm:pt modelId="{E1EA24FA-1427-42FC-8F31-5380F8E0A4EA}" type="sibTrans" cxnId="{5BC590C9-0441-4661-AD1D-2E9050C0AD47}">
      <dgm:prSet/>
      <dgm:spPr/>
      <dgm:t>
        <a:bodyPr/>
        <a:lstStyle/>
        <a:p>
          <a:endParaRPr lang="en-US"/>
        </a:p>
      </dgm:t>
    </dgm:pt>
    <dgm:pt modelId="{28CF43DB-C20A-7F4C-816C-39495FEB70B1}" type="pres">
      <dgm:prSet presAssocID="{BCEBFFFA-687F-4092-8041-0A5798986B72}" presName="diagram" presStyleCnt="0">
        <dgm:presLayoutVars>
          <dgm:dir/>
          <dgm:resizeHandles val="exact"/>
        </dgm:presLayoutVars>
      </dgm:prSet>
      <dgm:spPr/>
    </dgm:pt>
    <dgm:pt modelId="{668803D9-23C9-D547-9A6C-F979EA39790B}" type="pres">
      <dgm:prSet presAssocID="{784FC926-9981-429F-BE44-439B3A82DB13}" presName="node" presStyleLbl="node1" presStyleIdx="0" presStyleCnt="2">
        <dgm:presLayoutVars>
          <dgm:bulletEnabled val="1"/>
        </dgm:presLayoutVars>
      </dgm:prSet>
      <dgm:spPr/>
    </dgm:pt>
    <dgm:pt modelId="{AA6D4D14-B2B5-264B-B841-27F7540008F3}" type="pres">
      <dgm:prSet presAssocID="{911356E9-258A-4B30-82FA-1246DF8F4BD7}" presName="sibTrans" presStyleCnt="0"/>
      <dgm:spPr/>
    </dgm:pt>
    <dgm:pt modelId="{3B4DA407-43E4-1B49-8ECC-4D619E73AA92}" type="pres">
      <dgm:prSet presAssocID="{FD2D5597-0CC4-44F7-BC38-2F6F72A605BE}" presName="node" presStyleLbl="node1" presStyleIdx="1" presStyleCnt="2">
        <dgm:presLayoutVars>
          <dgm:bulletEnabled val="1"/>
        </dgm:presLayoutVars>
      </dgm:prSet>
      <dgm:spPr/>
    </dgm:pt>
  </dgm:ptLst>
  <dgm:cxnLst>
    <dgm:cxn modelId="{F3914607-3E86-CD43-9B71-34D36803DF96}" type="presOf" srcId="{BCEBFFFA-687F-4092-8041-0A5798986B72}" destId="{28CF43DB-C20A-7F4C-816C-39495FEB70B1}" srcOrd="0" destOrd="0" presId="urn:microsoft.com/office/officeart/2005/8/layout/default"/>
    <dgm:cxn modelId="{C30C6B08-43FE-0B49-BB5C-98E0D543B2BF}" type="presOf" srcId="{784FC926-9981-429F-BE44-439B3A82DB13}" destId="{668803D9-23C9-D547-9A6C-F979EA39790B}" srcOrd="0" destOrd="0" presId="urn:microsoft.com/office/officeart/2005/8/layout/default"/>
    <dgm:cxn modelId="{81F2CF8B-1FF2-A545-BC84-011601BDC933}" type="presOf" srcId="{FD2D5597-0CC4-44F7-BC38-2F6F72A605BE}" destId="{3B4DA407-43E4-1B49-8ECC-4D619E73AA92}" srcOrd="0" destOrd="0" presId="urn:microsoft.com/office/officeart/2005/8/layout/default"/>
    <dgm:cxn modelId="{5BC590C9-0441-4661-AD1D-2E9050C0AD47}" srcId="{BCEBFFFA-687F-4092-8041-0A5798986B72}" destId="{FD2D5597-0CC4-44F7-BC38-2F6F72A605BE}" srcOrd="1" destOrd="0" parTransId="{EE20DC7A-877D-4D24-A8FF-CC1E32A49132}" sibTransId="{E1EA24FA-1427-42FC-8F31-5380F8E0A4EA}"/>
    <dgm:cxn modelId="{F0854BF2-35E4-431E-AEE7-3954F11FD7CF}" srcId="{BCEBFFFA-687F-4092-8041-0A5798986B72}" destId="{784FC926-9981-429F-BE44-439B3A82DB13}" srcOrd="0" destOrd="0" parTransId="{A1D4E38E-B29A-4DDA-AA17-1B8E789BFBF2}" sibTransId="{911356E9-258A-4B30-82FA-1246DF8F4BD7}"/>
    <dgm:cxn modelId="{B0F3A2FC-1337-864B-AC0D-B2E1D7B9D179}" type="presParOf" srcId="{28CF43DB-C20A-7F4C-816C-39495FEB70B1}" destId="{668803D9-23C9-D547-9A6C-F979EA39790B}" srcOrd="0" destOrd="0" presId="urn:microsoft.com/office/officeart/2005/8/layout/default"/>
    <dgm:cxn modelId="{28FDDDF8-A4DC-1F4B-B987-05D904CE6FA3}" type="presParOf" srcId="{28CF43DB-C20A-7F4C-816C-39495FEB70B1}" destId="{AA6D4D14-B2B5-264B-B841-27F7540008F3}" srcOrd="1" destOrd="0" presId="urn:microsoft.com/office/officeart/2005/8/layout/default"/>
    <dgm:cxn modelId="{D3D2A0AE-3BBE-2746-9F47-83ACD76BCE94}" type="presParOf" srcId="{28CF43DB-C20A-7F4C-816C-39495FEB70B1}" destId="{3B4DA407-43E4-1B49-8ECC-4D619E73AA92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9F8FA41-4B2B-4FE8-AFCD-EC058B9F9C56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A8D00B43-7E80-4AE4-8D18-83A32133B533}">
      <dgm:prSet/>
      <dgm:spPr/>
      <dgm:t>
        <a:bodyPr/>
        <a:lstStyle/>
        <a:p>
          <a:r>
            <a:rPr lang="cs-CZ"/>
            <a:t>Název odvozen od tělních rovin</a:t>
          </a:r>
          <a:endParaRPr lang="en-US"/>
        </a:p>
      </dgm:t>
    </dgm:pt>
    <dgm:pt modelId="{44886B3D-EBA9-4C25-8EC1-644984356781}" type="parTrans" cxnId="{C48EFCF8-C534-4004-A47E-C755467AF3C2}">
      <dgm:prSet/>
      <dgm:spPr/>
      <dgm:t>
        <a:bodyPr/>
        <a:lstStyle/>
        <a:p>
          <a:endParaRPr lang="en-US"/>
        </a:p>
      </dgm:t>
    </dgm:pt>
    <dgm:pt modelId="{9587683A-287A-42B1-8F48-2ACD2A783CDE}" type="sibTrans" cxnId="{C48EFCF8-C534-4004-A47E-C755467AF3C2}">
      <dgm:prSet/>
      <dgm:spPr/>
      <dgm:t>
        <a:bodyPr/>
        <a:lstStyle/>
        <a:p>
          <a:endParaRPr lang="en-US"/>
        </a:p>
      </dgm:t>
    </dgm:pt>
    <dgm:pt modelId="{5C1D15E6-7EF2-49AE-8693-A61435CD8C49}">
      <dgm:prSet/>
      <dgm:spPr/>
      <dgm:t>
        <a:bodyPr/>
        <a:lstStyle/>
        <a:p>
          <a:r>
            <a:rPr lang="cs-CZ"/>
            <a:t>Při záznamu uvádíme vždy dvě krajní polohy a nulu</a:t>
          </a:r>
          <a:endParaRPr lang="en-US"/>
        </a:p>
      </dgm:t>
    </dgm:pt>
    <dgm:pt modelId="{150E420C-F663-4AA3-AA1C-1EFE2951F657}" type="parTrans" cxnId="{6DF9C9D4-C7A1-4B8B-8ED6-4E1FC7E93951}">
      <dgm:prSet/>
      <dgm:spPr/>
      <dgm:t>
        <a:bodyPr/>
        <a:lstStyle/>
        <a:p>
          <a:endParaRPr lang="en-US"/>
        </a:p>
      </dgm:t>
    </dgm:pt>
    <dgm:pt modelId="{02B9BFC7-AAE5-4A14-9DFD-C4BD955E2EE2}" type="sibTrans" cxnId="{6DF9C9D4-C7A1-4B8B-8ED6-4E1FC7E93951}">
      <dgm:prSet/>
      <dgm:spPr/>
      <dgm:t>
        <a:bodyPr/>
        <a:lstStyle/>
        <a:p>
          <a:endParaRPr lang="en-US"/>
        </a:p>
      </dgm:t>
    </dgm:pt>
    <dgm:pt modelId="{9E4CEC86-948C-4DDF-8F90-833E3B2DD894}">
      <dgm:prSet/>
      <dgm:spPr/>
      <dgm:t>
        <a:bodyPr/>
        <a:lstStyle/>
        <a:p>
          <a:r>
            <a:rPr lang="cs-CZ"/>
            <a:t>Extenze a pohyb od těla jsou zaznamenány jako první</a:t>
          </a:r>
          <a:endParaRPr lang="en-US"/>
        </a:p>
      </dgm:t>
    </dgm:pt>
    <dgm:pt modelId="{2673A953-F242-4189-A117-C10B66811275}" type="parTrans" cxnId="{3698197A-0127-4EA5-983A-D2B486DE8E29}">
      <dgm:prSet/>
      <dgm:spPr/>
      <dgm:t>
        <a:bodyPr/>
        <a:lstStyle/>
        <a:p>
          <a:endParaRPr lang="en-US"/>
        </a:p>
      </dgm:t>
    </dgm:pt>
    <dgm:pt modelId="{C793ACC0-74C4-4C55-B490-9BE85D458A35}" type="sibTrans" cxnId="{3698197A-0127-4EA5-983A-D2B486DE8E29}">
      <dgm:prSet/>
      <dgm:spPr/>
      <dgm:t>
        <a:bodyPr/>
        <a:lstStyle/>
        <a:p>
          <a:endParaRPr lang="en-US"/>
        </a:p>
      </dgm:t>
    </dgm:pt>
    <dgm:pt modelId="{6CDBEFB9-CE59-48C8-82F4-BD10643C9947}">
      <dgm:prSet/>
      <dgm:spPr/>
      <dgm:t>
        <a:bodyPr/>
        <a:lstStyle/>
        <a:p>
          <a:r>
            <a:rPr lang="cs-CZ"/>
            <a:t>Flexe a pohyby k tělu jako poslední</a:t>
          </a:r>
          <a:endParaRPr lang="en-US"/>
        </a:p>
      </dgm:t>
    </dgm:pt>
    <dgm:pt modelId="{B6A2341F-E6A8-456F-B256-95282855383E}" type="parTrans" cxnId="{4D0CF479-AFD7-42B0-AF30-28E333555037}">
      <dgm:prSet/>
      <dgm:spPr/>
      <dgm:t>
        <a:bodyPr/>
        <a:lstStyle/>
        <a:p>
          <a:endParaRPr lang="en-US"/>
        </a:p>
      </dgm:t>
    </dgm:pt>
    <dgm:pt modelId="{FF3009EC-B105-489C-B86B-D173296467B8}" type="sibTrans" cxnId="{4D0CF479-AFD7-42B0-AF30-28E333555037}">
      <dgm:prSet/>
      <dgm:spPr/>
      <dgm:t>
        <a:bodyPr/>
        <a:lstStyle/>
        <a:p>
          <a:endParaRPr lang="en-US"/>
        </a:p>
      </dgm:t>
    </dgm:pt>
    <dgm:pt modelId="{5E778E90-D56F-4A55-9999-91B33C097DDA}">
      <dgm:prSet/>
      <dgm:spPr/>
      <dgm:t>
        <a:bodyPr/>
        <a:lstStyle/>
        <a:p>
          <a:r>
            <a:rPr lang="cs-CZ"/>
            <a:t>Trvalá postavení ( ankylozy ) označovány pouze dvěma čísly</a:t>
          </a:r>
          <a:endParaRPr lang="en-US"/>
        </a:p>
      </dgm:t>
    </dgm:pt>
    <dgm:pt modelId="{3828E23C-48BD-482A-85D7-64653DD7579F}" type="parTrans" cxnId="{4641EC1A-A2B5-4931-9F90-3772F8F92F5D}">
      <dgm:prSet/>
      <dgm:spPr/>
      <dgm:t>
        <a:bodyPr/>
        <a:lstStyle/>
        <a:p>
          <a:endParaRPr lang="en-US"/>
        </a:p>
      </dgm:t>
    </dgm:pt>
    <dgm:pt modelId="{E051C9F6-5285-43F0-A11C-50F95FA57A75}" type="sibTrans" cxnId="{4641EC1A-A2B5-4931-9F90-3772F8F92F5D}">
      <dgm:prSet/>
      <dgm:spPr/>
      <dgm:t>
        <a:bodyPr/>
        <a:lstStyle/>
        <a:p>
          <a:endParaRPr lang="en-US"/>
        </a:p>
      </dgm:t>
    </dgm:pt>
    <dgm:pt modelId="{616D76DF-D7B3-ED4F-A122-7F096E8F806D}" type="pres">
      <dgm:prSet presAssocID="{C9F8FA41-4B2B-4FE8-AFCD-EC058B9F9C56}" presName="diagram" presStyleCnt="0">
        <dgm:presLayoutVars>
          <dgm:dir/>
          <dgm:resizeHandles val="exact"/>
        </dgm:presLayoutVars>
      </dgm:prSet>
      <dgm:spPr/>
    </dgm:pt>
    <dgm:pt modelId="{D3DEA041-B6B0-C94D-A4B6-F8DFA0FEC140}" type="pres">
      <dgm:prSet presAssocID="{A8D00B43-7E80-4AE4-8D18-83A32133B533}" presName="node" presStyleLbl="node1" presStyleIdx="0" presStyleCnt="5">
        <dgm:presLayoutVars>
          <dgm:bulletEnabled val="1"/>
        </dgm:presLayoutVars>
      </dgm:prSet>
      <dgm:spPr/>
    </dgm:pt>
    <dgm:pt modelId="{C1E8BE1A-C4F1-1E44-8427-E561FEB5148A}" type="pres">
      <dgm:prSet presAssocID="{9587683A-287A-42B1-8F48-2ACD2A783CDE}" presName="sibTrans" presStyleCnt="0"/>
      <dgm:spPr/>
    </dgm:pt>
    <dgm:pt modelId="{8FF8E83F-5994-7746-8BDE-496D8BBCB7D8}" type="pres">
      <dgm:prSet presAssocID="{5C1D15E6-7EF2-49AE-8693-A61435CD8C49}" presName="node" presStyleLbl="node1" presStyleIdx="1" presStyleCnt="5">
        <dgm:presLayoutVars>
          <dgm:bulletEnabled val="1"/>
        </dgm:presLayoutVars>
      </dgm:prSet>
      <dgm:spPr/>
    </dgm:pt>
    <dgm:pt modelId="{8276E452-3E93-3F4C-9224-8629AC8A606C}" type="pres">
      <dgm:prSet presAssocID="{02B9BFC7-AAE5-4A14-9DFD-C4BD955E2EE2}" presName="sibTrans" presStyleCnt="0"/>
      <dgm:spPr/>
    </dgm:pt>
    <dgm:pt modelId="{FD35E37E-6603-104B-BCDA-6335DCE6901D}" type="pres">
      <dgm:prSet presAssocID="{9E4CEC86-948C-4DDF-8F90-833E3B2DD894}" presName="node" presStyleLbl="node1" presStyleIdx="2" presStyleCnt="5">
        <dgm:presLayoutVars>
          <dgm:bulletEnabled val="1"/>
        </dgm:presLayoutVars>
      </dgm:prSet>
      <dgm:spPr/>
    </dgm:pt>
    <dgm:pt modelId="{042DA7E1-A729-8448-A5B3-3C3AC57AF4D9}" type="pres">
      <dgm:prSet presAssocID="{C793ACC0-74C4-4C55-B490-9BE85D458A35}" presName="sibTrans" presStyleCnt="0"/>
      <dgm:spPr/>
    </dgm:pt>
    <dgm:pt modelId="{E0C65FE9-9FBE-C642-9F47-44386EB285E6}" type="pres">
      <dgm:prSet presAssocID="{6CDBEFB9-CE59-48C8-82F4-BD10643C9947}" presName="node" presStyleLbl="node1" presStyleIdx="3" presStyleCnt="5">
        <dgm:presLayoutVars>
          <dgm:bulletEnabled val="1"/>
        </dgm:presLayoutVars>
      </dgm:prSet>
      <dgm:spPr/>
    </dgm:pt>
    <dgm:pt modelId="{C933F84A-965C-D64C-8E74-2D7006607307}" type="pres">
      <dgm:prSet presAssocID="{FF3009EC-B105-489C-B86B-D173296467B8}" presName="sibTrans" presStyleCnt="0"/>
      <dgm:spPr/>
    </dgm:pt>
    <dgm:pt modelId="{C894378F-5B4F-4043-B66F-A04217F64127}" type="pres">
      <dgm:prSet presAssocID="{5E778E90-D56F-4A55-9999-91B33C097DDA}" presName="node" presStyleLbl="node1" presStyleIdx="4" presStyleCnt="5">
        <dgm:presLayoutVars>
          <dgm:bulletEnabled val="1"/>
        </dgm:presLayoutVars>
      </dgm:prSet>
      <dgm:spPr/>
    </dgm:pt>
  </dgm:ptLst>
  <dgm:cxnLst>
    <dgm:cxn modelId="{4641EC1A-A2B5-4931-9F90-3772F8F92F5D}" srcId="{C9F8FA41-4B2B-4FE8-AFCD-EC058B9F9C56}" destId="{5E778E90-D56F-4A55-9999-91B33C097DDA}" srcOrd="4" destOrd="0" parTransId="{3828E23C-48BD-482A-85D7-64653DD7579F}" sibTransId="{E051C9F6-5285-43F0-A11C-50F95FA57A75}"/>
    <dgm:cxn modelId="{C5517231-FE6F-3041-9DFC-C6F2B2F8E4A3}" type="presOf" srcId="{5E778E90-D56F-4A55-9999-91B33C097DDA}" destId="{C894378F-5B4F-4043-B66F-A04217F64127}" srcOrd="0" destOrd="0" presId="urn:microsoft.com/office/officeart/2005/8/layout/default"/>
    <dgm:cxn modelId="{823F3C5C-B1D1-6F45-8A2D-5807F2B61842}" type="presOf" srcId="{5C1D15E6-7EF2-49AE-8693-A61435CD8C49}" destId="{8FF8E83F-5994-7746-8BDE-496D8BBCB7D8}" srcOrd="0" destOrd="0" presId="urn:microsoft.com/office/officeart/2005/8/layout/default"/>
    <dgm:cxn modelId="{4D0CF479-AFD7-42B0-AF30-28E333555037}" srcId="{C9F8FA41-4B2B-4FE8-AFCD-EC058B9F9C56}" destId="{6CDBEFB9-CE59-48C8-82F4-BD10643C9947}" srcOrd="3" destOrd="0" parTransId="{B6A2341F-E6A8-456F-B256-95282855383E}" sibTransId="{FF3009EC-B105-489C-B86B-D173296467B8}"/>
    <dgm:cxn modelId="{3698197A-0127-4EA5-983A-D2B486DE8E29}" srcId="{C9F8FA41-4B2B-4FE8-AFCD-EC058B9F9C56}" destId="{9E4CEC86-948C-4DDF-8F90-833E3B2DD894}" srcOrd="2" destOrd="0" parTransId="{2673A953-F242-4189-A117-C10B66811275}" sibTransId="{C793ACC0-74C4-4C55-B490-9BE85D458A35}"/>
    <dgm:cxn modelId="{8C47CAA4-DAFE-454D-A6F6-D19A75A8C184}" type="presOf" srcId="{C9F8FA41-4B2B-4FE8-AFCD-EC058B9F9C56}" destId="{616D76DF-D7B3-ED4F-A122-7F096E8F806D}" srcOrd="0" destOrd="0" presId="urn:microsoft.com/office/officeart/2005/8/layout/default"/>
    <dgm:cxn modelId="{85C7EBB6-DF9B-EF4E-96B5-695013F374B1}" type="presOf" srcId="{A8D00B43-7E80-4AE4-8D18-83A32133B533}" destId="{D3DEA041-B6B0-C94D-A4B6-F8DFA0FEC140}" srcOrd="0" destOrd="0" presId="urn:microsoft.com/office/officeart/2005/8/layout/default"/>
    <dgm:cxn modelId="{EF98DCC1-0452-EE4F-9641-E5287E1E57DD}" type="presOf" srcId="{6CDBEFB9-CE59-48C8-82F4-BD10643C9947}" destId="{E0C65FE9-9FBE-C642-9F47-44386EB285E6}" srcOrd="0" destOrd="0" presId="urn:microsoft.com/office/officeart/2005/8/layout/default"/>
    <dgm:cxn modelId="{6DF9C9D4-C7A1-4B8B-8ED6-4E1FC7E93951}" srcId="{C9F8FA41-4B2B-4FE8-AFCD-EC058B9F9C56}" destId="{5C1D15E6-7EF2-49AE-8693-A61435CD8C49}" srcOrd="1" destOrd="0" parTransId="{150E420C-F663-4AA3-AA1C-1EFE2951F657}" sibTransId="{02B9BFC7-AAE5-4A14-9DFD-C4BD955E2EE2}"/>
    <dgm:cxn modelId="{C48EFCF8-C534-4004-A47E-C755467AF3C2}" srcId="{C9F8FA41-4B2B-4FE8-AFCD-EC058B9F9C56}" destId="{A8D00B43-7E80-4AE4-8D18-83A32133B533}" srcOrd="0" destOrd="0" parTransId="{44886B3D-EBA9-4C25-8EC1-644984356781}" sibTransId="{9587683A-287A-42B1-8F48-2ACD2A783CDE}"/>
    <dgm:cxn modelId="{A53AB4FF-7078-D042-8119-2CEF6DBABDE3}" type="presOf" srcId="{9E4CEC86-948C-4DDF-8F90-833E3B2DD894}" destId="{FD35E37E-6603-104B-BCDA-6335DCE6901D}" srcOrd="0" destOrd="0" presId="urn:microsoft.com/office/officeart/2005/8/layout/default"/>
    <dgm:cxn modelId="{526CEBC6-D58A-594E-8B98-1F02185A026E}" type="presParOf" srcId="{616D76DF-D7B3-ED4F-A122-7F096E8F806D}" destId="{D3DEA041-B6B0-C94D-A4B6-F8DFA0FEC140}" srcOrd="0" destOrd="0" presId="urn:microsoft.com/office/officeart/2005/8/layout/default"/>
    <dgm:cxn modelId="{B1379D86-5ACA-A746-B6D3-E917E8CC1FF7}" type="presParOf" srcId="{616D76DF-D7B3-ED4F-A122-7F096E8F806D}" destId="{C1E8BE1A-C4F1-1E44-8427-E561FEB5148A}" srcOrd="1" destOrd="0" presId="urn:microsoft.com/office/officeart/2005/8/layout/default"/>
    <dgm:cxn modelId="{CF7521E9-290C-E541-B1E5-0216EB6ED6D0}" type="presParOf" srcId="{616D76DF-D7B3-ED4F-A122-7F096E8F806D}" destId="{8FF8E83F-5994-7746-8BDE-496D8BBCB7D8}" srcOrd="2" destOrd="0" presId="urn:microsoft.com/office/officeart/2005/8/layout/default"/>
    <dgm:cxn modelId="{8A4FFEDB-E902-0140-940A-CBD80CF02CE7}" type="presParOf" srcId="{616D76DF-D7B3-ED4F-A122-7F096E8F806D}" destId="{8276E452-3E93-3F4C-9224-8629AC8A606C}" srcOrd="3" destOrd="0" presId="urn:microsoft.com/office/officeart/2005/8/layout/default"/>
    <dgm:cxn modelId="{B7A06903-9A29-9F4B-AC38-7D23948E45B3}" type="presParOf" srcId="{616D76DF-D7B3-ED4F-A122-7F096E8F806D}" destId="{FD35E37E-6603-104B-BCDA-6335DCE6901D}" srcOrd="4" destOrd="0" presId="urn:microsoft.com/office/officeart/2005/8/layout/default"/>
    <dgm:cxn modelId="{109F991B-F391-214B-8F11-19BE80C45986}" type="presParOf" srcId="{616D76DF-D7B3-ED4F-A122-7F096E8F806D}" destId="{042DA7E1-A729-8448-A5B3-3C3AC57AF4D9}" srcOrd="5" destOrd="0" presId="urn:microsoft.com/office/officeart/2005/8/layout/default"/>
    <dgm:cxn modelId="{9A4A743F-37FC-F34E-83A5-B73BFD1B1616}" type="presParOf" srcId="{616D76DF-D7B3-ED4F-A122-7F096E8F806D}" destId="{E0C65FE9-9FBE-C642-9F47-44386EB285E6}" srcOrd="6" destOrd="0" presId="urn:microsoft.com/office/officeart/2005/8/layout/default"/>
    <dgm:cxn modelId="{0FA4A689-39CC-0244-AF88-6570E3624512}" type="presParOf" srcId="{616D76DF-D7B3-ED4F-A122-7F096E8F806D}" destId="{C933F84A-965C-D64C-8E74-2D7006607307}" srcOrd="7" destOrd="0" presId="urn:microsoft.com/office/officeart/2005/8/layout/default"/>
    <dgm:cxn modelId="{A9088AB9-55EE-D141-AA12-735CFBA10116}" type="presParOf" srcId="{616D76DF-D7B3-ED4F-A122-7F096E8F806D}" destId="{C894378F-5B4F-4043-B66F-A04217F64127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5FC370-6E11-2246-B95B-FFDB2CE6D708}">
      <dsp:nvSpPr>
        <dsp:cNvPr id="0" name=""/>
        <dsp:cNvSpPr/>
      </dsp:nvSpPr>
      <dsp:spPr>
        <a:xfrm>
          <a:off x="2659" y="453878"/>
          <a:ext cx="2109537" cy="12657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/>
            <a:t>Určená poloha se zachovává po celou dobu měření</a:t>
          </a:r>
          <a:endParaRPr lang="en-US" sz="1600" kern="1200"/>
        </a:p>
      </dsp:txBody>
      <dsp:txXfrm>
        <a:off x="2659" y="453878"/>
        <a:ext cx="2109537" cy="1265722"/>
      </dsp:txXfrm>
    </dsp:sp>
    <dsp:sp modelId="{551B8F3D-673D-4A43-90C7-BA22BA681324}">
      <dsp:nvSpPr>
        <dsp:cNvPr id="0" name=""/>
        <dsp:cNvSpPr/>
      </dsp:nvSpPr>
      <dsp:spPr>
        <a:xfrm>
          <a:off x="2323150" y="453878"/>
          <a:ext cx="2109537" cy="12657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/>
            <a:t>Nejprve provedeme několik pasivních pohybu pro určení rozsahu a osy</a:t>
          </a:r>
          <a:endParaRPr lang="en-US" sz="1600" kern="1200"/>
        </a:p>
      </dsp:txBody>
      <dsp:txXfrm>
        <a:off x="2323150" y="453878"/>
        <a:ext cx="2109537" cy="1265722"/>
      </dsp:txXfrm>
    </dsp:sp>
    <dsp:sp modelId="{582A0BA2-6B09-D14C-B063-96BB31383C38}">
      <dsp:nvSpPr>
        <dsp:cNvPr id="0" name=""/>
        <dsp:cNvSpPr/>
      </dsp:nvSpPr>
      <dsp:spPr>
        <a:xfrm>
          <a:off x="4643641" y="453878"/>
          <a:ext cx="2109537" cy="12657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/>
            <a:t>Do osy pohybu přiložíme osu goniometru</a:t>
          </a:r>
          <a:endParaRPr lang="en-US" sz="1600" kern="1200"/>
        </a:p>
      </dsp:txBody>
      <dsp:txXfrm>
        <a:off x="4643641" y="453878"/>
        <a:ext cx="2109537" cy="1265722"/>
      </dsp:txXfrm>
    </dsp:sp>
    <dsp:sp modelId="{1A9AC52D-00D1-2247-89AC-AC44632A5849}">
      <dsp:nvSpPr>
        <dsp:cNvPr id="0" name=""/>
        <dsp:cNvSpPr/>
      </dsp:nvSpPr>
      <dsp:spPr>
        <a:xfrm>
          <a:off x="6964132" y="453878"/>
          <a:ext cx="2109537" cy="12657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/>
            <a:t>Jedno rameno rovnoběžně  s nepohyblivou částí těla , druhá rovnoměrně s pohybující</a:t>
          </a:r>
          <a:endParaRPr lang="en-US" sz="1600" kern="1200"/>
        </a:p>
      </dsp:txBody>
      <dsp:txXfrm>
        <a:off x="6964132" y="453878"/>
        <a:ext cx="2109537" cy="1265722"/>
      </dsp:txXfrm>
    </dsp:sp>
    <dsp:sp modelId="{5F285180-50FA-0040-AEA6-9B3646D880B9}">
      <dsp:nvSpPr>
        <dsp:cNvPr id="0" name=""/>
        <dsp:cNvSpPr/>
      </dsp:nvSpPr>
      <dsp:spPr>
        <a:xfrm>
          <a:off x="1162904" y="1930554"/>
          <a:ext cx="2109537" cy="12657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/>
            <a:t>Goniometr pouze v lehkém dotyku těla</a:t>
          </a:r>
          <a:endParaRPr lang="en-US" sz="1600" kern="1200"/>
        </a:p>
      </dsp:txBody>
      <dsp:txXfrm>
        <a:off x="1162904" y="1930554"/>
        <a:ext cx="2109537" cy="1265722"/>
      </dsp:txXfrm>
    </dsp:sp>
    <dsp:sp modelId="{4D27D0EF-5E7F-D947-B4DC-9829C36878D3}">
      <dsp:nvSpPr>
        <dsp:cNvPr id="0" name=""/>
        <dsp:cNvSpPr/>
      </dsp:nvSpPr>
      <dsp:spPr>
        <a:xfrm>
          <a:off x="3483395" y="1930554"/>
          <a:ext cx="2109537" cy="12657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/>
            <a:t>Přikládá se ze zevní strany kloubu, s vyjíámkou prstového</a:t>
          </a:r>
          <a:endParaRPr lang="en-US" sz="1600" kern="1200"/>
        </a:p>
      </dsp:txBody>
      <dsp:txXfrm>
        <a:off x="3483395" y="1930554"/>
        <a:ext cx="2109537" cy="1265722"/>
      </dsp:txXfrm>
    </dsp:sp>
    <dsp:sp modelId="{432B97FC-B93C-3245-A28B-90F57CA74622}">
      <dsp:nvSpPr>
        <dsp:cNvPr id="0" name=""/>
        <dsp:cNvSpPr/>
      </dsp:nvSpPr>
      <dsp:spPr>
        <a:xfrm>
          <a:off x="5803886" y="1930554"/>
          <a:ext cx="2109537" cy="12657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/>
            <a:t>Měříme aktivní a pasivní rozsah pohybu</a:t>
          </a:r>
          <a:endParaRPr lang="en-US" sz="1600" kern="1200"/>
        </a:p>
      </dsp:txBody>
      <dsp:txXfrm>
        <a:off x="5803886" y="1930554"/>
        <a:ext cx="2109537" cy="12657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F105CB-B2EC-BB40-B799-339B7F814D0E}">
      <dsp:nvSpPr>
        <dsp:cNvPr id="0" name=""/>
        <dsp:cNvSpPr/>
      </dsp:nvSpPr>
      <dsp:spPr>
        <a:xfrm>
          <a:off x="1154" y="132960"/>
          <a:ext cx="4052779" cy="2573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84B55B-5600-6E43-ABDA-D33DF8FB6100}">
      <dsp:nvSpPr>
        <dsp:cNvPr id="0" name=""/>
        <dsp:cNvSpPr/>
      </dsp:nvSpPr>
      <dsp:spPr>
        <a:xfrm>
          <a:off x="451463" y="560754"/>
          <a:ext cx="4052779" cy="25735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900" kern="1200"/>
            <a:t>Závisí na laxicitě vaziva</a:t>
          </a:r>
          <a:endParaRPr lang="en-US" sz="4900" kern="1200"/>
        </a:p>
      </dsp:txBody>
      <dsp:txXfrm>
        <a:off x="526839" y="636130"/>
        <a:ext cx="3902027" cy="2422762"/>
      </dsp:txXfrm>
    </dsp:sp>
    <dsp:sp modelId="{03084255-1EDF-E04F-9958-548A97700E4B}">
      <dsp:nvSpPr>
        <dsp:cNvPr id="0" name=""/>
        <dsp:cNvSpPr/>
      </dsp:nvSpPr>
      <dsp:spPr>
        <a:xfrm>
          <a:off x="4954551" y="132960"/>
          <a:ext cx="4052779" cy="2573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E5F814-ACA3-5C4F-A86E-A2B351A08A03}">
      <dsp:nvSpPr>
        <dsp:cNvPr id="0" name=""/>
        <dsp:cNvSpPr/>
      </dsp:nvSpPr>
      <dsp:spPr>
        <a:xfrm>
          <a:off x="5404860" y="560754"/>
          <a:ext cx="4052779" cy="25735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900" kern="1200"/>
            <a:t>Má značný fyziologický rozptyl</a:t>
          </a:r>
          <a:endParaRPr lang="en-US" sz="4900" kern="1200"/>
        </a:p>
      </dsp:txBody>
      <dsp:txXfrm>
        <a:off x="5480236" y="636130"/>
        <a:ext cx="3902027" cy="24227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CFFFCE-D529-9A49-A624-6400C5491E87}">
      <dsp:nvSpPr>
        <dsp:cNvPr id="0" name=""/>
        <dsp:cNvSpPr/>
      </dsp:nvSpPr>
      <dsp:spPr>
        <a:xfrm>
          <a:off x="0" y="25385"/>
          <a:ext cx="5143500" cy="95471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/>
            <a:t>Rozsah pohybu bez souhybu lopatky do 90st. </a:t>
          </a:r>
          <a:endParaRPr lang="en-US" sz="2400" kern="1200"/>
        </a:p>
      </dsp:txBody>
      <dsp:txXfrm>
        <a:off x="46606" y="71991"/>
        <a:ext cx="5050288" cy="861507"/>
      </dsp:txXfrm>
    </dsp:sp>
    <dsp:sp modelId="{CC2C5957-A305-4C49-B6ED-C1C240E51E2E}">
      <dsp:nvSpPr>
        <dsp:cNvPr id="0" name=""/>
        <dsp:cNvSpPr/>
      </dsp:nvSpPr>
      <dsp:spPr>
        <a:xfrm>
          <a:off x="0" y="1049225"/>
          <a:ext cx="5143500" cy="95471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/>
            <a:t>Nad horizontálu = elevace paže se souhybem lopatky do 150 st.</a:t>
          </a:r>
          <a:endParaRPr lang="en-US" sz="2400" kern="1200"/>
        </a:p>
      </dsp:txBody>
      <dsp:txXfrm>
        <a:off x="46606" y="1095831"/>
        <a:ext cx="5050288" cy="861507"/>
      </dsp:txXfrm>
    </dsp:sp>
    <dsp:sp modelId="{0AA5BFC1-F3BC-1644-994A-DEAF17D692E0}">
      <dsp:nvSpPr>
        <dsp:cNvPr id="0" name=""/>
        <dsp:cNvSpPr/>
      </dsp:nvSpPr>
      <dsp:spPr>
        <a:xfrm>
          <a:off x="0" y="2073065"/>
          <a:ext cx="5143500" cy="95471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/>
            <a:t>Nad 150 st. Se souhybem páteře</a:t>
          </a:r>
          <a:endParaRPr lang="en-US" sz="2400" kern="1200"/>
        </a:p>
      </dsp:txBody>
      <dsp:txXfrm>
        <a:off x="46606" y="2119671"/>
        <a:ext cx="5050288" cy="86150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8803D9-23C9-D547-9A6C-F979EA39790B}">
      <dsp:nvSpPr>
        <dsp:cNvPr id="0" name=""/>
        <dsp:cNvSpPr/>
      </dsp:nvSpPr>
      <dsp:spPr>
        <a:xfrm>
          <a:off x="1154" y="282688"/>
          <a:ext cx="4503087" cy="270185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300" kern="1200"/>
            <a:t>Je nulové postavení natažené paže</a:t>
          </a:r>
          <a:endParaRPr lang="en-US" sz="4300" kern="1200"/>
        </a:p>
      </dsp:txBody>
      <dsp:txXfrm>
        <a:off x="1154" y="282688"/>
        <a:ext cx="4503087" cy="2701852"/>
      </dsp:txXfrm>
    </dsp:sp>
    <dsp:sp modelId="{3B4DA407-43E4-1B49-8ECC-4D619E73AA92}">
      <dsp:nvSpPr>
        <dsp:cNvPr id="0" name=""/>
        <dsp:cNvSpPr/>
      </dsp:nvSpPr>
      <dsp:spPr>
        <a:xfrm>
          <a:off x="4954551" y="282688"/>
          <a:ext cx="4503087" cy="2701852"/>
        </a:xfrm>
        <a:prstGeom prst="rect">
          <a:avLst/>
        </a:prstGeom>
        <a:solidFill>
          <a:schemeClr val="accent5">
            <a:hueOff val="1425919"/>
            <a:satOff val="5193"/>
            <a:lumOff val="-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300" kern="1200"/>
            <a:t>Je možná fyziologická hyperextenze 10 st. zejména u žen</a:t>
          </a:r>
          <a:endParaRPr lang="en-US" sz="4300" kern="1200"/>
        </a:p>
      </dsp:txBody>
      <dsp:txXfrm>
        <a:off x="4954551" y="282688"/>
        <a:ext cx="4503087" cy="270185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DEA041-B6B0-C94D-A4B6-F8DFA0FEC140}">
      <dsp:nvSpPr>
        <dsp:cNvPr id="0" name=""/>
        <dsp:cNvSpPr/>
      </dsp:nvSpPr>
      <dsp:spPr>
        <a:xfrm>
          <a:off x="709409" y="495"/>
          <a:ext cx="2512492" cy="150749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/>
            <a:t>Název odvozen od tělních rovin</a:t>
          </a:r>
          <a:endParaRPr lang="en-US" sz="2400" kern="1200"/>
        </a:p>
      </dsp:txBody>
      <dsp:txXfrm>
        <a:off x="709409" y="495"/>
        <a:ext cx="2512492" cy="1507495"/>
      </dsp:txXfrm>
    </dsp:sp>
    <dsp:sp modelId="{8FF8E83F-5994-7746-8BDE-496D8BBCB7D8}">
      <dsp:nvSpPr>
        <dsp:cNvPr id="0" name=""/>
        <dsp:cNvSpPr/>
      </dsp:nvSpPr>
      <dsp:spPr>
        <a:xfrm>
          <a:off x="3473150" y="495"/>
          <a:ext cx="2512492" cy="1507495"/>
        </a:xfrm>
        <a:prstGeom prst="rect">
          <a:avLst/>
        </a:prstGeom>
        <a:solidFill>
          <a:schemeClr val="accent5">
            <a:hueOff val="356480"/>
            <a:satOff val="1298"/>
            <a:lumOff val="-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/>
            <a:t>Při záznamu uvádíme vždy dvě krajní polohy a nulu</a:t>
          </a:r>
          <a:endParaRPr lang="en-US" sz="2400" kern="1200"/>
        </a:p>
      </dsp:txBody>
      <dsp:txXfrm>
        <a:off x="3473150" y="495"/>
        <a:ext cx="2512492" cy="1507495"/>
      </dsp:txXfrm>
    </dsp:sp>
    <dsp:sp modelId="{FD35E37E-6603-104B-BCDA-6335DCE6901D}">
      <dsp:nvSpPr>
        <dsp:cNvPr id="0" name=""/>
        <dsp:cNvSpPr/>
      </dsp:nvSpPr>
      <dsp:spPr>
        <a:xfrm>
          <a:off x="6236892" y="495"/>
          <a:ext cx="2512492" cy="1507495"/>
        </a:xfrm>
        <a:prstGeom prst="rect">
          <a:avLst/>
        </a:prstGeom>
        <a:solidFill>
          <a:schemeClr val="accent5">
            <a:hueOff val="712959"/>
            <a:satOff val="2596"/>
            <a:lumOff val="-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/>
            <a:t>Extenze a pohyb od těla jsou zaznamenány jako první</a:t>
          </a:r>
          <a:endParaRPr lang="en-US" sz="2400" kern="1200"/>
        </a:p>
      </dsp:txBody>
      <dsp:txXfrm>
        <a:off x="6236892" y="495"/>
        <a:ext cx="2512492" cy="1507495"/>
      </dsp:txXfrm>
    </dsp:sp>
    <dsp:sp modelId="{E0C65FE9-9FBE-C642-9F47-44386EB285E6}">
      <dsp:nvSpPr>
        <dsp:cNvPr id="0" name=""/>
        <dsp:cNvSpPr/>
      </dsp:nvSpPr>
      <dsp:spPr>
        <a:xfrm>
          <a:off x="2091280" y="1759239"/>
          <a:ext cx="2512492" cy="1507495"/>
        </a:xfrm>
        <a:prstGeom prst="rect">
          <a:avLst/>
        </a:prstGeom>
        <a:solidFill>
          <a:schemeClr val="accent5">
            <a:hueOff val="1069439"/>
            <a:satOff val="3895"/>
            <a:lumOff val="-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/>
            <a:t>Flexe a pohyby k tělu jako poslední</a:t>
          </a:r>
          <a:endParaRPr lang="en-US" sz="2400" kern="1200"/>
        </a:p>
      </dsp:txBody>
      <dsp:txXfrm>
        <a:off x="2091280" y="1759239"/>
        <a:ext cx="2512492" cy="1507495"/>
      </dsp:txXfrm>
    </dsp:sp>
    <dsp:sp modelId="{C894378F-5B4F-4043-B66F-A04217F64127}">
      <dsp:nvSpPr>
        <dsp:cNvPr id="0" name=""/>
        <dsp:cNvSpPr/>
      </dsp:nvSpPr>
      <dsp:spPr>
        <a:xfrm>
          <a:off x="4855021" y="1759239"/>
          <a:ext cx="2512492" cy="1507495"/>
        </a:xfrm>
        <a:prstGeom prst="rect">
          <a:avLst/>
        </a:prstGeom>
        <a:solidFill>
          <a:schemeClr val="accent5">
            <a:hueOff val="1425919"/>
            <a:satOff val="5193"/>
            <a:lumOff val="-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/>
            <a:t>Trvalá postavení ( ankylozy ) označovány pouze dvěma čísly</a:t>
          </a:r>
          <a:endParaRPr lang="en-US" sz="2400" kern="1200"/>
        </a:p>
      </dsp:txBody>
      <dsp:txXfrm>
        <a:off x="4855021" y="1759239"/>
        <a:ext cx="2512492" cy="15074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EBC55-5864-427B-84CF-6441AA82B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6745" y="1205037"/>
            <a:ext cx="7744993" cy="2541336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B52BDB-18E0-4991-A6F2-7AD5420153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6745" y="3949332"/>
            <a:ext cx="7744993" cy="2006735"/>
          </a:xfrm>
        </p:spPr>
        <p:txBody>
          <a:bodyPr>
            <a:normAutofit/>
          </a:bodyPr>
          <a:lstStyle>
            <a:lvl1pPr marL="0" indent="0" algn="l">
              <a:buNone/>
              <a:defRPr sz="20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0ABC6-907E-47DE-8E40-61F2DD1B4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12/12/21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AB158-6097-43A1-90B6-406F93670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E077-FF20-4DD9-92B5-EE1C4D615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00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071ABCB-C306-49F0-8D5D-0B890583C1CE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4A67F94-2250-4B3A-8424-1BC0A0BCB3FF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FB942D8-95BE-4CFD-BFCC-26209EC192CE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9DF6499A-D398-4CBC-AA22-4277539430FC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D91493C-6480-4A3F-8836-1727CBA3C849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546BFEE-D3D9-4B18-BA88-49F7C7D26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8186" y="959587"/>
            <a:ext cx="9076329" cy="106427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EA5BD3-1A63-4F94-ADFA-5CA2A414D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148186" y="2248257"/>
            <a:ext cx="9076329" cy="365015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21888E-6FA1-446E-A77C-7D26923F6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12/12/21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3313F-58CA-4397-A3B4-71B068D1E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C6AB3-89E2-4B6A-A5F3-3FB781C1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549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87BC2869-B8E0-44C7-801E-BA0C2C1B5E82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A7CEB8F-94FA-4A87-AA80-066173AA5C5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74F9817E-A26F-4D7B-82A1-FA647EE4C86F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0E734839-B51C-4112-A4D8-DDFCB7F84A6F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51DFF651-C17F-4B2C-A962-32FA4958BCFA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9B263D-CDF8-431B-A5D1-9687649138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31030" y="866253"/>
            <a:ext cx="2222769" cy="531071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B6B9BE-E660-4F3A-ABA1-86667DC133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66253"/>
            <a:ext cx="8164286" cy="531071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82700-F509-4302-AE0E-6CC56401A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12/12/21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3BD63-5B0C-4FB3-8434-8EA1A84F2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3E9EB-019B-4F03-8147-D6CBA6B1E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768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31C13-CF9D-4E82-A5B4-91008DCD2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06FD2-89E8-4415-ADF7-22F4A4C25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CBBFF-8889-497F-B4CA-A031E8DD3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12/12/21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78DAF-985B-4BB4-ADA9-02EA979F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10DBC-42B5-46AB-B36A-B39128E69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701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1B6E7-01C8-4375-B7C7-596CD1199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883229"/>
            <a:ext cx="8214179" cy="330313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41675-8F3E-47CC-9573-D853C506D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295900"/>
            <a:ext cx="8214179" cy="7937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19F49-690E-49EC-BD41-75A18C9E3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12/12/21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C9E70-1401-468E-97DE-4255CA22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BE14C-9127-4582-A006-2AEA93AF7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632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34DF9-FA60-4E7B-BDE8-C0F9AFE63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F1133-890E-4E96-AEDD-0F921E26F5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6745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4763B4-4987-4303-9640-54B67DD75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7174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94AAD8-D444-410E-98EC-47076908F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12/12/21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72F01E-6867-4604-8B58-F65BCC82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43D87-0EC8-43C7-9D1B-46DB52129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939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605AE-70FD-4CEE-BDFB-D5C0A3D35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5" y="960120"/>
            <a:ext cx="9196928" cy="106070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091E2-4532-4D16-827E-4DB0688F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7153" y="2062842"/>
            <a:ext cx="4445899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B53BE-9EDA-4D07-A042-0D101FAB9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6745" y="2882837"/>
            <a:ext cx="4446642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DFDFC1-7510-4F8E-A831-ABA33D977A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25280" y="2062842"/>
            <a:ext cx="4467794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2A42F0-9A48-4946-8BA8-394CBF01A0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24868" y="2882837"/>
            <a:ext cx="4468541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0FC563-D319-494F-AA63-0BDF1D25E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12/12/21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42F4FE-433A-42F6-8A73-AD843352B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575352-FC7F-4BA8-940F-2F920C280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113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B3FB5-4B13-4412-9F42-62450D6AA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C87ECA-0E5D-4DD2-B664-DF351875F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12/12/21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E2406B-A925-466A-AF79-D0A4E0EA4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61B050-D381-4E1A-88DD-361F0EE9D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10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8BF592-6A15-4999-ACFA-A535A113B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12/12/21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19EFC1-AD45-4610-8FC6-2058F55E4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3DF506-CFF9-4BD2-8D76-337792779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186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77674-EAFF-4CAE-A685-8AEA617D0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94014"/>
            <a:ext cx="3932237" cy="143691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3A185-E15D-46FD-A4FB-709A8B5D0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94014"/>
            <a:ext cx="6172200" cy="47670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4086F7-5F48-40D6-B4E3-1347EA21B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2"/>
            <a:ext cx="3932237" cy="32509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F4FC41-0A32-438D-9A47-F932AB492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12/12/21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F0F85D-CB6B-48E8-B56F-81472CE94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6E120E-E239-4B93-AC67-210D23BD2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37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1F02C-5A08-45D4-AFE1-8EF0E6DEC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65120"/>
            <a:ext cx="3932237" cy="146580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2EF863-20E6-4CF9-A179-0A2A52E5F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ECFB1A-5B7E-45DA-9713-0CD8E3121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4"/>
            <a:ext cx="3932237" cy="325097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EFD67F-901E-4423-A48F-41F00ECA5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12/12/21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B04982-0749-4F34-A4DB-DDC12BD4B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B38447-AEAF-40D9-B3D3-94404C144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918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206359A-F1E3-49EE-BBC2-40888C4A3628}"/>
              </a:ext>
            </a:extLst>
          </p:cNvPr>
          <p:cNvGrpSpPr/>
          <p:nvPr/>
        </p:nvGrpSpPr>
        <p:grpSpPr>
          <a:xfrm>
            <a:off x="9265700" y="2026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ED90C42-6A0F-48E8-BF96-7D3E2A395EC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DA0863A-55F7-4EB0-9451-F3EE4D65DBDB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FE7CFE2-40F6-44B2-8AAD-0C384EEFCF7E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F0D6A17-AA80-4608-8660-8D1587A17704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11B74D-DF90-4993-88AE-4D05C91F2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4" y="959587"/>
            <a:ext cx="9076329" cy="1064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B3DE9-A495-4E75-819D-E0B2E5505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6744" y="2248257"/>
            <a:ext cx="9076329" cy="3650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430AC-DB07-423B-A52A-0065639AFE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266975" y="6356350"/>
            <a:ext cx="29609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11008460-8B2F-4AAA-A4E2-10730069204C}" type="datetimeFigureOut">
              <a:rPr lang="en-US" smtClean="0"/>
              <a:pPr/>
              <a:t>12/12/21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5FAFC9-FA18-4C55-8C92-B17603CAEE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6745" y="501128"/>
            <a:ext cx="33113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5A493-61FB-4764-90B6-8CC218A781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498" y="6356350"/>
            <a:ext cx="5154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0946259B-8396-46CD-AD42-FDEDA89DA27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82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SzPct val="150000"/>
        <a:buFont typeface="Goudy Old Style" panose="02020502050305020303" pitchFamily="18" charset="0"/>
        <a:buChar char="∙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CD84B89-83B1-AA44-B9BE-C68A3A3469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49DC0B-6B48-42F2-97F6-A274E01665D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799" b="12529"/>
          <a:stretch/>
        </p:blipFill>
        <p:spPr>
          <a:xfrm>
            <a:off x="20" y="10"/>
            <a:ext cx="12191979" cy="6857989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F3B9D9F-2555-4B2E-AD17-056B66596D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9594" y="812056"/>
            <a:ext cx="3876811" cy="5127565"/>
          </a:xfrm>
          <a:custGeom>
            <a:avLst/>
            <a:gdLst>
              <a:gd name="connsiteX0" fmla="*/ 1941583 w 3876811"/>
              <a:gd name="connsiteY0" fmla="*/ 0 h 5127565"/>
              <a:gd name="connsiteX1" fmla="*/ 2111641 w 3876811"/>
              <a:gd name="connsiteY1" fmla="*/ 149098 h 5127565"/>
              <a:gd name="connsiteX2" fmla="*/ 3370494 w 3876811"/>
              <a:gd name="connsiteY2" fmla="*/ 774450 h 5127565"/>
              <a:gd name="connsiteX3" fmla="*/ 3876811 w 3876811"/>
              <a:gd name="connsiteY3" fmla="*/ 1854685 h 5127565"/>
              <a:gd name="connsiteX4" fmla="*/ 3876810 w 3876811"/>
              <a:gd name="connsiteY4" fmla="*/ 2507216 h 5127565"/>
              <a:gd name="connsiteX5" fmla="*/ 3872563 w 3876811"/>
              <a:gd name="connsiteY5" fmla="*/ 5127565 h 5127565"/>
              <a:gd name="connsiteX6" fmla="*/ 4248 w 3876811"/>
              <a:gd name="connsiteY6" fmla="*/ 5127565 h 5127565"/>
              <a:gd name="connsiteX7" fmla="*/ 0 w 3876811"/>
              <a:gd name="connsiteY7" fmla="*/ 2507216 h 5127565"/>
              <a:gd name="connsiteX8" fmla="*/ 1 w 3876811"/>
              <a:gd name="connsiteY8" fmla="*/ 1854685 h 5127565"/>
              <a:gd name="connsiteX9" fmla="*/ 506320 w 3876811"/>
              <a:gd name="connsiteY9" fmla="*/ 774450 h 5127565"/>
              <a:gd name="connsiteX10" fmla="*/ 1765173 w 3876811"/>
              <a:gd name="connsiteY10" fmla="*/ 149098 h 5127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876811" h="5127565">
                <a:moveTo>
                  <a:pt x="1941583" y="0"/>
                </a:moveTo>
                <a:lnTo>
                  <a:pt x="2111641" y="149098"/>
                </a:lnTo>
                <a:cubicBezTo>
                  <a:pt x="2533316" y="474958"/>
                  <a:pt x="3008486" y="564716"/>
                  <a:pt x="3370494" y="774450"/>
                </a:cubicBezTo>
                <a:cubicBezTo>
                  <a:pt x="3718589" y="1017851"/>
                  <a:pt x="3876811" y="1296993"/>
                  <a:pt x="3876811" y="1854685"/>
                </a:cubicBezTo>
                <a:cubicBezTo>
                  <a:pt x="3876811" y="2072195"/>
                  <a:pt x="3876810" y="2289706"/>
                  <a:pt x="3876810" y="2507216"/>
                </a:cubicBezTo>
                <a:lnTo>
                  <a:pt x="3872563" y="5127565"/>
                </a:lnTo>
                <a:lnTo>
                  <a:pt x="4248" y="5127565"/>
                </a:lnTo>
                <a:lnTo>
                  <a:pt x="0" y="2507216"/>
                </a:lnTo>
                <a:cubicBezTo>
                  <a:pt x="0" y="2289706"/>
                  <a:pt x="1" y="2072195"/>
                  <a:pt x="1" y="1854685"/>
                </a:cubicBezTo>
                <a:cubicBezTo>
                  <a:pt x="1" y="1296993"/>
                  <a:pt x="158225" y="1017851"/>
                  <a:pt x="506320" y="774450"/>
                </a:cubicBezTo>
                <a:cubicBezTo>
                  <a:pt x="868329" y="564716"/>
                  <a:pt x="1343500" y="474958"/>
                  <a:pt x="1765173" y="149098"/>
                </a:cubicBezTo>
                <a:close/>
              </a:path>
            </a:pathLst>
          </a:custGeom>
          <a:solidFill>
            <a:srgbClr val="000000">
              <a:alpha val="4993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EA43653-9937-564A-86DE-4755861EDC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3389" y="1826096"/>
            <a:ext cx="3149221" cy="2149459"/>
          </a:xfrm>
        </p:spPr>
        <p:txBody>
          <a:bodyPr>
            <a:normAutofit/>
          </a:bodyPr>
          <a:lstStyle/>
          <a:p>
            <a:pPr algn="ctr"/>
            <a:r>
              <a:rPr lang="cs-CZ" sz="4000">
                <a:solidFill>
                  <a:srgbClr val="FFFFFF"/>
                </a:solidFill>
              </a:rPr>
              <a:t>goniometrie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20408F7-62A5-7E44-A9B2-AEB2D4CCCA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54629" y="4299045"/>
            <a:ext cx="2775858" cy="1255593"/>
          </a:xfrm>
        </p:spPr>
        <p:txBody>
          <a:bodyPr>
            <a:normAutofit/>
          </a:bodyPr>
          <a:lstStyle/>
          <a:p>
            <a:pPr algn="ctr"/>
            <a:endParaRPr lang="cs-CZ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12812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B5305C3-9940-4541-9DEE-9AE9C3EA60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43ECD32-80C7-3241-A70E-53758480D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9994" y="943705"/>
            <a:ext cx="10287000" cy="1279329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>Loketní kloub - extenze</a:t>
            </a:r>
            <a:endParaRPr lang="cs-CZ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B882E83-38EA-4A57-928E-B07CFAFB70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173574" y="2359560"/>
            <a:ext cx="7217448" cy="0"/>
          </a:xfrm>
          <a:prstGeom prst="line">
            <a:avLst/>
          </a:prstGeom>
          <a:ln w="25400" cap="rnd">
            <a:solidFill>
              <a:schemeClr val="bg2">
                <a:lumMod val="75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1A99F7A5-EDC9-499D-96A6-85E9E30495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0890482"/>
              </p:ext>
            </p:extLst>
          </p:nvPr>
        </p:nvGraphicFramePr>
        <p:xfrm>
          <a:off x="1386590" y="2864825"/>
          <a:ext cx="9458794" cy="3267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09205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23">
            <a:extLst>
              <a:ext uri="{FF2B5EF4-FFF2-40B4-BE49-F238E27FC236}">
                <a16:creationId xmlns:a16="http://schemas.microsoft.com/office/drawing/2014/main" id="{7B49DDE3-D095-6B49-8468-C97AFBEC5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C0F6960-C2C1-364E-BB99-64F7DA5AF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959587"/>
            <a:ext cx="5280912" cy="150739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Kloub loketní – supinace, pronace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D829958-7B0E-1643-B17E-1D7CAA6105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488" y="2844800"/>
            <a:ext cx="5280912" cy="306070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cap="all" spc="300"/>
              <a:t>Ze středního postavení pohyb oběma směry do 90.st</a:t>
            </a:r>
          </a:p>
        </p:txBody>
      </p:sp>
      <p:sp>
        <p:nvSpPr>
          <p:cNvPr id="37" name="Freeform: Shape 8">
            <a:extLst>
              <a:ext uri="{FF2B5EF4-FFF2-40B4-BE49-F238E27FC236}">
                <a16:creationId xmlns:a16="http://schemas.microsoft.com/office/drawing/2014/main" id="{ABB01071-716F-6543-8D8D-69CC0A2AA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38834" y="720724"/>
            <a:ext cx="4014345" cy="5414576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Freeform: Shape 9">
            <a:extLst>
              <a:ext uri="{FF2B5EF4-FFF2-40B4-BE49-F238E27FC236}">
                <a16:creationId xmlns:a16="http://schemas.microsoft.com/office/drawing/2014/main" id="{ADDA446B-9201-8E49-8BFA-DC886BA7B9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07601" y="805231"/>
            <a:ext cx="3876811" cy="5245563"/>
          </a:xfrm>
          <a:custGeom>
            <a:avLst/>
            <a:gdLst>
              <a:gd name="connsiteX0" fmla="*/ 1941583 w 3876811"/>
              <a:gd name="connsiteY0" fmla="*/ 0 h 5245563"/>
              <a:gd name="connsiteX1" fmla="*/ 2111641 w 3876811"/>
              <a:gd name="connsiteY1" fmla="*/ 149097 h 5245563"/>
              <a:gd name="connsiteX2" fmla="*/ 3370493 w 3876811"/>
              <a:gd name="connsiteY2" fmla="*/ 774451 h 5245563"/>
              <a:gd name="connsiteX3" fmla="*/ 3876811 w 3876811"/>
              <a:gd name="connsiteY3" fmla="*/ 1854684 h 5245563"/>
              <a:gd name="connsiteX4" fmla="*/ 3876811 w 3876811"/>
              <a:gd name="connsiteY4" fmla="*/ 2019920 h 5245563"/>
              <a:gd name="connsiteX5" fmla="*/ 3876811 w 3876811"/>
              <a:gd name="connsiteY5" fmla="*/ 2491569 h 5245563"/>
              <a:gd name="connsiteX6" fmla="*/ 3876811 w 3876811"/>
              <a:gd name="connsiteY6" fmla="*/ 2753995 h 5245563"/>
              <a:gd name="connsiteX7" fmla="*/ 3876811 w 3876811"/>
              <a:gd name="connsiteY7" fmla="*/ 3115353 h 5245563"/>
              <a:gd name="connsiteX8" fmla="*/ 3876811 w 3876811"/>
              <a:gd name="connsiteY8" fmla="*/ 3390879 h 5245563"/>
              <a:gd name="connsiteX9" fmla="*/ 3370493 w 3876811"/>
              <a:gd name="connsiteY9" fmla="*/ 4471114 h 5245563"/>
              <a:gd name="connsiteX10" fmla="*/ 2111639 w 3876811"/>
              <a:gd name="connsiteY10" fmla="*/ 5096465 h 5245563"/>
              <a:gd name="connsiteX11" fmla="*/ 1935228 w 3876811"/>
              <a:gd name="connsiteY11" fmla="*/ 5245563 h 5245563"/>
              <a:gd name="connsiteX12" fmla="*/ 1765171 w 3876811"/>
              <a:gd name="connsiteY12" fmla="*/ 5096465 h 5245563"/>
              <a:gd name="connsiteX13" fmla="*/ 506317 w 3876811"/>
              <a:gd name="connsiteY13" fmla="*/ 4471114 h 5245563"/>
              <a:gd name="connsiteX14" fmla="*/ 0 w 3876811"/>
              <a:gd name="connsiteY14" fmla="*/ 3390879 h 5245563"/>
              <a:gd name="connsiteX15" fmla="*/ 0 w 3876811"/>
              <a:gd name="connsiteY15" fmla="*/ 3115353 h 5245563"/>
              <a:gd name="connsiteX16" fmla="*/ 0 w 3876811"/>
              <a:gd name="connsiteY16" fmla="*/ 2753995 h 5245563"/>
              <a:gd name="connsiteX17" fmla="*/ 0 w 3876811"/>
              <a:gd name="connsiteY17" fmla="*/ 2491569 h 5245563"/>
              <a:gd name="connsiteX18" fmla="*/ 0 w 3876811"/>
              <a:gd name="connsiteY18" fmla="*/ 2019920 h 5245563"/>
              <a:gd name="connsiteX19" fmla="*/ 0 w 3876811"/>
              <a:gd name="connsiteY19" fmla="*/ 1854684 h 5245563"/>
              <a:gd name="connsiteX20" fmla="*/ 506318 w 3876811"/>
              <a:gd name="connsiteY20" fmla="*/ 774451 h 5245563"/>
              <a:gd name="connsiteX21" fmla="*/ 1765173 w 3876811"/>
              <a:gd name="connsiteY21" fmla="*/ 149097 h 5245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876811" h="5245563">
                <a:moveTo>
                  <a:pt x="1941583" y="0"/>
                </a:moveTo>
                <a:lnTo>
                  <a:pt x="2111641" y="149097"/>
                </a:lnTo>
                <a:cubicBezTo>
                  <a:pt x="2533315" y="474958"/>
                  <a:pt x="3008487" y="564716"/>
                  <a:pt x="3370493" y="774451"/>
                </a:cubicBezTo>
                <a:cubicBezTo>
                  <a:pt x="3718590" y="1017851"/>
                  <a:pt x="3876811" y="1296993"/>
                  <a:pt x="3876811" y="1854684"/>
                </a:cubicBezTo>
                <a:lnTo>
                  <a:pt x="3876811" y="2019920"/>
                </a:lnTo>
                <a:lnTo>
                  <a:pt x="3876811" y="2491569"/>
                </a:lnTo>
                <a:lnTo>
                  <a:pt x="3876811" y="2753995"/>
                </a:lnTo>
                <a:lnTo>
                  <a:pt x="3876811" y="3115353"/>
                </a:lnTo>
                <a:lnTo>
                  <a:pt x="3876811" y="3390879"/>
                </a:lnTo>
                <a:cubicBezTo>
                  <a:pt x="3876811" y="3948571"/>
                  <a:pt x="3718588" y="4227713"/>
                  <a:pt x="3370493" y="4471114"/>
                </a:cubicBezTo>
                <a:cubicBezTo>
                  <a:pt x="3008484" y="4680847"/>
                  <a:pt x="2533312" y="4770605"/>
                  <a:pt x="2111639" y="5096465"/>
                </a:cubicBezTo>
                <a:lnTo>
                  <a:pt x="1935228" y="5245563"/>
                </a:lnTo>
                <a:lnTo>
                  <a:pt x="1765171" y="5096465"/>
                </a:lnTo>
                <a:cubicBezTo>
                  <a:pt x="1343496" y="4770605"/>
                  <a:pt x="868325" y="4680847"/>
                  <a:pt x="506317" y="4471114"/>
                </a:cubicBezTo>
                <a:cubicBezTo>
                  <a:pt x="158223" y="4227713"/>
                  <a:pt x="0" y="3948571"/>
                  <a:pt x="0" y="3390879"/>
                </a:cubicBezTo>
                <a:lnTo>
                  <a:pt x="0" y="3115353"/>
                </a:lnTo>
                <a:lnTo>
                  <a:pt x="0" y="2753995"/>
                </a:lnTo>
                <a:lnTo>
                  <a:pt x="0" y="2491569"/>
                </a:lnTo>
                <a:lnTo>
                  <a:pt x="0" y="2019920"/>
                </a:lnTo>
                <a:lnTo>
                  <a:pt x="0" y="1854684"/>
                </a:lnTo>
                <a:cubicBezTo>
                  <a:pt x="0" y="1296993"/>
                  <a:pt x="158224" y="1017851"/>
                  <a:pt x="506318" y="774451"/>
                </a:cubicBezTo>
                <a:cubicBezTo>
                  <a:pt x="868327" y="564716"/>
                  <a:pt x="1343498" y="474958"/>
                  <a:pt x="1765173" y="1490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84F334A-47AF-AA4F-97D3-520A71EC36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3227" y="2795919"/>
            <a:ext cx="3125558" cy="1266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0718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206359A-F1E3-49EE-BBC2-40888C4A3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65700" y="2026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ED90C42-6A0F-48E8-BF96-7D3E2A395E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DA0863A-55F7-4EB0-9451-F3EE4D65DB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FE7CFE2-40F6-44B2-8AAD-0C384EEFCF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F0D6A17-AA80-4608-8660-8D1587A1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1A5FDB6D-8860-4B5B-AC8B-553BD75B60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B92AB98-1B6C-5042-A2F8-B77135846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2" y="1205038"/>
            <a:ext cx="5143498" cy="256152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/>
              <a:t>Planimetrická metoda DKK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256DE97-C665-4BA7-BD5D-1793E93F9D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43705" y="1907347"/>
            <a:ext cx="2249810" cy="3044131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 w="25400" cap="rnd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1F65E973-6BE1-4F74-A1F8-904F43A10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82500" y="1824533"/>
            <a:ext cx="2372219" cy="3209758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BA90F420-D650-432D-B9A8-B79DADA7E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84543" y="0"/>
            <a:ext cx="2249810" cy="2294745"/>
          </a:xfrm>
          <a:custGeom>
            <a:avLst/>
            <a:gdLst>
              <a:gd name="connsiteX0" fmla="*/ 49162 w 2249810"/>
              <a:gd name="connsiteY0" fmla="*/ 0 h 2294745"/>
              <a:gd name="connsiteX1" fmla="*/ 2200648 w 2249810"/>
              <a:gd name="connsiteY1" fmla="*/ 0 h 2294745"/>
              <a:gd name="connsiteX2" fmla="*/ 2210105 w 2249810"/>
              <a:gd name="connsiteY2" fmla="*/ 23601 h 2294745"/>
              <a:gd name="connsiteX3" fmla="*/ 2249810 w 2249810"/>
              <a:gd name="connsiteY3" fmla="*/ 326933 h 2294745"/>
              <a:gd name="connsiteX4" fmla="*/ 2249810 w 2249810"/>
              <a:gd name="connsiteY4" fmla="*/ 422824 h 2294745"/>
              <a:gd name="connsiteX5" fmla="*/ 2249810 w 2249810"/>
              <a:gd name="connsiteY5" fmla="*/ 696534 h 2294745"/>
              <a:gd name="connsiteX6" fmla="*/ 2249810 w 2249810"/>
              <a:gd name="connsiteY6" fmla="*/ 848826 h 2294745"/>
              <a:gd name="connsiteX7" fmla="*/ 2249810 w 2249810"/>
              <a:gd name="connsiteY7" fmla="*/ 1058531 h 2294745"/>
              <a:gd name="connsiteX8" fmla="*/ 2249810 w 2249810"/>
              <a:gd name="connsiteY8" fmla="*/ 1218426 h 2294745"/>
              <a:gd name="connsiteX9" fmla="*/ 1955981 w 2249810"/>
              <a:gd name="connsiteY9" fmla="*/ 1845313 h 2294745"/>
              <a:gd name="connsiteX10" fmla="*/ 1225437 w 2249810"/>
              <a:gd name="connsiteY10" fmla="*/ 2208220 h 2294745"/>
              <a:gd name="connsiteX11" fmla="*/ 1123061 w 2249810"/>
              <a:gd name="connsiteY11" fmla="*/ 2294745 h 2294745"/>
              <a:gd name="connsiteX12" fmla="*/ 1024372 w 2249810"/>
              <a:gd name="connsiteY12" fmla="*/ 2208220 h 2294745"/>
              <a:gd name="connsiteX13" fmla="*/ 293829 w 2249810"/>
              <a:gd name="connsiteY13" fmla="*/ 1845313 h 2294745"/>
              <a:gd name="connsiteX14" fmla="*/ 0 w 2249810"/>
              <a:gd name="connsiteY14" fmla="*/ 1218426 h 2294745"/>
              <a:gd name="connsiteX15" fmla="*/ 0 w 2249810"/>
              <a:gd name="connsiteY15" fmla="*/ 1058531 h 2294745"/>
              <a:gd name="connsiteX16" fmla="*/ 0 w 2249810"/>
              <a:gd name="connsiteY16" fmla="*/ 848826 h 2294745"/>
              <a:gd name="connsiteX17" fmla="*/ 0 w 2249810"/>
              <a:gd name="connsiteY17" fmla="*/ 696534 h 2294745"/>
              <a:gd name="connsiteX18" fmla="*/ 0 w 2249810"/>
              <a:gd name="connsiteY18" fmla="*/ 422824 h 2294745"/>
              <a:gd name="connsiteX19" fmla="*/ 0 w 2249810"/>
              <a:gd name="connsiteY19" fmla="*/ 326933 h 2294745"/>
              <a:gd name="connsiteX20" fmla="*/ 39706 w 2249810"/>
              <a:gd name="connsiteY20" fmla="*/ 23601 h 2294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249810" h="2294745">
                <a:moveTo>
                  <a:pt x="49162" y="0"/>
                </a:moveTo>
                <a:lnTo>
                  <a:pt x="2200648" y="0"/>
                </a:lnTo>
                <a:lnTo>
                  <a:pt x="2210105" y="23601"/>
                </a:lnTo>
                <a:cubicBezTo>
                  <a:pt x="2236898" y="106934"/>
                  <a:pt x="2249810" y="205568"/>
                  <a:pt x="2249810" y="326933"/>
                </a:cubicBezTo>
                <a:lnTo>
                  <a:pt x="2249810" y="422824"/>
                </a:lnTo>
                <a:lnTo>
                  <a:pt x="2249810" y="696534"/>
                </a:lnTo>
                <a:lnTo>
                  <a:pt x="2249810" y="848826"/>
                </a:lnTo>
                <a:lnTo>
                  <a:pt x="2249810" y="1058531"/>
                </a:lnTo>
                <a:lnTo>
                  <a:pt x="2249810" y="1218426"/>
                </a:lnTo>
                <a:cubicBezTo>
                  <a:pt x="2249810" y="1542068"/>
                  <a:pt x="2157989" y="1704061"/>
                  <a:pt x="1955981" y="1845313"/>
                </a:cubicBezTo>
                <a:cubicBezTo>
                  <a:pt x="1745898" y="1967026"/>
                  <a:pt x="1470144" y="2019115"/>
                  <a:pt x="1225437" y="2208220"/>
                </a:cubicBezTo>
                <a:lnTo>
                  <a:pt x="1123061" y="2294745"/>
                </a:lnTo>
                <a:lnTo>
                  <a:pt x="1024372" y="2208220"/>
                </a:lnTo>
                <a:cubicBezTo>
                  <a:pt x="779664" y="2019115"/>
                  <a:pt x="503910" y="1967026"/>
                  <a:pt x="293829" y="1845313"/>
                </a:cubicBezTo>
                <a:cubicBezTo>
                  <a:pt x="91821" y="1704061"/>
                  <a:pt x="0" y="1542068"/>
                  <a:pt x="0" y="1218426"/>
                </a:cubicBezTo>
                <a:lnTo>
                  <a:pt x="0" y="1058531"/>
                </a:lnTo>
                <a:lnTo>
                  <a:pt x="0" y="848826"/>
                </a:lnTo>
                <a:lnTo>
                  <a:pt x="0" y="696534"/>
                </a:lnTo>
                <a:lnTo>
                  <a:pt x="0" y="422824"/>
                </a:lnTo>
                <a:lnTo>
                  <a:pt x="0" y="326933"/>
                </a:lnTo>
                <a:cubicBezTo>
                  <a:pt x="0" y="205568"/>
                  <a:pt x="12913" y="106934"/>
                  <a:pt x="39706" y="23601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B12BCEE0-54F6-4A4A-BCF9-6E9F462F6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23339" y="0"/>
            <a:ext cx="2372219" cy="2377558"/>
          </a:xfrm>
          <a:custGeom>
            <a:avLst/>
            <a:gdLst>
              <a:gd name="connsiteX0" fmla="*/ 37572 w 2372219"/>
              <a:gd name="connsiteY0" fmla="*/ 0 h 2377558"/>
              <a:gd name="connsiteX1" fmla="*/ 2334647 w 2372219"/>
              <a:gd name="connsiteY1" fmla="*/ 0 h 2377558"/>
              <a:gd name="connsiteX2" fmla="*/ 2353763 w 2372219"/>
              <a:gd name="connsiteY2" fmla="*/ 76379 h 2377558"/>
              <a:gd name="connsiteX3" fmla="*/ 2372219 w 2372219"/>
              <a:gd name="connsiteY3" fmla="*/ 302680 h 2377558"/>
              <a:gd name="connsiteX4" fmla="*/ 2372219 w 2372219"/>
              <a:gd name="connsiteY4" fmla="*/ 403788 h 2377558"/>
              <a:gd name="connsiteX5" fmla="*/ 2372219 w 2372219"/>
              <a:gd name="connsiteY5" fmla="*/ 692390 h 2377558"/>
              <a:gd name="connsiteX6" fmla="*/ 2372219 w 2372219"/>
              <a:gd name="connsiteY6" fmla="*/ 852968 h 2377558"/>
              <a:gd name="connsiteX7" fmla="*/ 2372219 w 2372219"/>
              <a:gd name="connsiteY7" fmla="*/ 1074083 h 2377558"/>
              <a:gd name="connsiteX8" fmla="*/ 2372219 w 2372219"/>
              <a:gd name="connsiteY8" fmla="*/ 1242678 h 2377558"/>
              <a:gd name="connsiteX9" fmla="*/ 2062403 w 2372219"/>
              <a:gd name="connsiteY9" fmla="*/ 1903673 h 2377558"/>
              <a:gd name="connsiteX10" fmla="*/ 1292111 w 2372219"/>
              <a:gd name="connsiteY10" fmla="*/ 2286325 h 2377558"/>
              <a:gd name="connsiteX11" fmla="*/ 1184165 w 2372219"/>
              <a:gd name="connsiteY11" fmla="*/ 2377558 h 2377558"/>
              <a:gd name="connsiteX12" fmla="*/ 1080107 w 2372219"/>
              <a:gd name="connsiteY12" fmla="*/ 2286325 h 2377558"/>
              <a:gd name="connsiteX13" fmla="*/ 309816 w 2372219"/>
              <a:gd name="connsiteY13" fmla="*/ 1903673 h 2377558"/>
              <a:gd name="connsiteX14" fmla="*/ 0 w 2372219"/>
              <a:gd name="connsiteY14" fmla="*/ 1242678 h 2377558"/>
              <a:gd name="connsiteX15" fmla="*/ 0 w 2372219"/>
              <a:gd name="connsiteY15" fmla="*/ 1074083 h 2377558"/>
              <a:gd name="connsiteX16" fmla="*/ 0 w 2372219"/>
              <a:gd name="connsiteY16" fmla="*/ 852968 h 2377558"/>
              <a:gd name="connsiteX17" fmla="*/ 0 w 2372219"/>
              <a:gd name="connsiteY17" fmla="*/ 692390 h 2377558"/>
              <a:gd name="connsiteX18" fmla="*/ 0 w 2372219"/>
              <a:gd name="connsiteY18" fmla="*/ 403788 h 2377558"/>
              <a:gd name="connsiteX19" fmla="*/ 0 w 2372219"/>
              <a:gd name="connsiteY19" fmla="*/ 302680 h 2377558"/>
              <a:gd name="connsiteX20" fmla="*/ 18456 w 2372219"/>
              <a:gd name="connsiteY20" fmla="*/ 76379 h 2377558"/>
              <a:gd name="connsiteX0" fmla="*/ 2334647 w 2426087"/>
              <a:gd name="connsiteY0" fmla="*/ 0 h 2377558"/>
              <a:gd name="connsiteX1" fmla="*/ 2353763 w 2426087"/>
              <a:gd name="connsiteY1" fmla="*/ 76379 h 2377558"/>
              <a:gd name="connsiteX2" fmla="*/ 2372219 w 2426087"/>
              <a:gd name="connsiteY2" fmla="*/ 302680 h 2377558"/>
              <a:gd name="connsiteX3" fmla="*/ 2372219 w 2426087"/>
              <a:gd name="connsiteY3" fmla="*/ 403788 h 2377558"/>
              <a:gd name="connsiteX4" fmla="*/ 2372219 w 2426087"/>
              <a:gd name="connsiteY4" fmla="*/ 692390 h 2377558"/>
              <a:gd name="connsiteX5" fmla="*/ 2372219 w 2426087"/>
              <a:gd name="connsiteY5" fmla="*/ 852968 h 2377558"/>
              <a:gd name="connsiteX6" fmla="*/ 2372219 w 2426087"/>
              <a:gd name="connsiteY6" fmla="*/ 1074083 h 2377558"/>
              <a:gd name="connsiteX7" fmla="*/ 2372219 w 2426087"/>
              <a:gd name="connsiteY7" fmla="*/ 1242678 h 2377558"/>
              <a:gd name="connsiteX8" fmla="*/ 2062403 w 2426087"/>
              <a:gd name="connsiteY8" fmla="*/ 1903673 h 2377558"/>
              <a:gd name="connsiteX9" fmla="*/ 1292111 w 2426087"/>
              <a:gd name="connsiteY9" fmla="*/ 2286325 h 2377558"/>
              <a:gd name="connsiteX10" fmla="*/ 1184165 w 2426087"/>
              <a:gd name="connsiteY10" fmla="*/ 2377558 h 2377558"/>
              <a:gd name="connsiteX11" fmla="*/ 1080107 w 2426087"/>
              <a:gd name="connsiteY11" fmla="*/ 2286325 h 2377558"/>
              <a:gd name="connsiteX12" fmla="*/ 309816 w 2426087"/>
              <a:gd name="connsiteY12" fmla="*/ 1903673 h 2377558"/>
              <a:gd name="connsiteX13" fmla="*/ 0 w 2426087"/>
              <a:gd name="connsiteY13" fmla="*/ 1242678 h 2377558"/>
              <a:gd name="connsiteX14" fmla="*/ 0 w 2426087"/>
              <a:gd name="connsiteY14" fmla="*/ 1074083 h 2377558"/>
              <a:gd name="connsiteX15" fmla="*/ 0 w 2426087"/>
              <a:gd name="connsiteY15" fmla="*/ 852968 h 2377558"/>
              <a:gd name="connsiteX16" fmla="*/ 0 w 2426087"/>
              <a:gd name="connsiteY16" fmla="*/ 692390 h 2377558"/>
              <a:gd name="connsiteX17" fmla="*/ 0 w 2426087"/>
              <a:gd name="connsiteY17" fmla="*/ 403788 h 2377558"/>
              <a:gd name="connsiteX18" fmla="*/ 0 w 2426087"/>
              <a:gd name="connsiteY18" fmla="*/ 302680 h 2377558"/>
              <a:gd name="connsiteX19" fmla="*/ 18456 w 2426087"/>
              <a:gd name="connsiteY19" fmla="*/ 76379 h 2377558"/>
              <a:gd name="connsiteX20" fmla="*/ 37572 w 2426087"/>
              <a:gd name="connsiteY20" fmla="*/ 0 h 2377558"/>
              <a:gd name="connsiteX21" fmla="*/ 2426087 w 2426087"/>
              <a:gd name="connsiteY21" fmla="*/ 9144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852968 h 2377558"/>
              <a:gd name="connsiteX16" fmla="*/ 0 w 2372219"/>
              <a:gd name="connsiteY16" fmla="*/ 692390 h 2377558"/>
              <a:gd name="connsiteX17" fmla="*/ 0 w 2372219"/>
              <a:gd name="connsiteY17" fmla="*/ 403788 h 2377558"/>
              <a:gd name="connsiteX18" fmla="*/ 0 w 2372219"/>
              <a:gd name="connsiteY18" fmla="*/ 302680 h 2377558"/>
              <a:gd name="connsiteX19" fmla="*/ 18456 w 2372219"/>
              <a:gd name="connsiteY19" fmla="*/ 76379 h 2377558"/>
              <a:gd name="connsiteX20" fmla="*/ 37572 w 2372219"/>
              <a:gd name="connsiteY20" fmla="*/ 0 h 2377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372219" h="2377558">
                <a:moveTo>
                  <a:pt x="2334647" y="0"/>
                </a:moveTo>
                <a:lnTo>
                  <a:pt x="2353763" y="76379"/>
                </a:lnTo>
                <a:cubicBezTo>
                  <a:pt x="2366168" y="142708"/>
                  <a:pt x="2372219" y="217368"/>
                  <a:pt x="2372219" y="302680"/>
                </a:cubicBezTo>
                <a:lnTo>
                  <a:pt x="2372219" y="403788"/>
                </a:lnTo>
                <a:lnTo>
                  <a:pt x="2372219" y="692390"/>
                </a:lnTo>
                <a:lnTo>
                  <a:pt x="2372219" y="852968"/>
                </a:lnTo>
                <a:lnTo>
                  <a:pt x="2372219" y="1074083"/>
                </a:lnTo>
                <a:lnTo>
                  <a:pt x="2372219" y="1242678"/>
                </a:lnTo>
                <a:cubicBezTo>
                  <a:pt x="2372219" y="1583929"/>
                  <a:pt x="2275402" y="1754736"/>
                  <a:pt x="2062403" y="1903673"/>
                </a:cubicBezTo>
                <a:cubicBezTo>
                  <a:pt x="1840890" y="2032009"/>
                  <a:pt x="1550133" y="2086932"/>
                  <a:pt x="1292111" y="2286325"/>
                </a:cubicBezTo>
                <a:lnTo>
                  <a:pt x="1184165" y="2377558"/>
                </a:lnTo>
                <a:lnTo>
                  <a:pt x="1080107" y="2286325"/>
                </a:lnTo>
                <a:cubicBezTo>
                  <a:pt x="822085" y="2086932"/>
                  <a:pt x="531327" y="2032009"/>
                  <a:pt x="309816" y="1903673"/>
                </a:cubicBezTo>
                <a:cubicBezTo>
                  <a:pt x="96817" y="1754736"/>
                  <a:pt x="0" y="1583929"/>
                  <a:pt x="0" y="1242678"/>
                </a:cubicBezTo>
                <a:lnTo>
                  <a:pt x="0" y="1074083"/>
                </a:lnTo>
                <a:lnTo>
                  <a:pt x="0" y="852968"/>
                </a:lnTo>
                <a:lnTo>
                  <a:pt x="0" y="692390"/>
                </a:lnTo>
                <a:lnTo>
                  <a:pt x="0" y="403788"/>
                </a:lnTo>
                <a:lnTo>
                  <a:pt x="0" y="302680"/>
                </a:lnTo>
                <a:cubicBezTo>
                  <a:pt x="0" y="217368"/>
                  <a:pt x="6051" y="142708"/>
                  <a:pt x="18456" y="76379"/>
                </a:cubicBezTo>
                <a:lnTo>
                  <a:pt x="37572" y="0"/>
                </a:lnTo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00B2D6BD-F9F9-4F08-B525-CCCB58ECE2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84672" y="0"/>
            <a:ext cx="1607328" cy="2294745"/>
          </a:xfrm>
          <a:custGeom>
            <a:avLst/>
            <a:gdLst>
              <a:gd name="connsiteX0" fmla="*/ 49162 w 1607328"/>
              <a:gd name="connsiteY0" fmla="*/ 0 h 2294745"/>
              <a:gd name="connsiteX1" fmla="*/ 1607328 w 1607328"/>
              <a:gd name="connsiteY1" fmla="*/ 0 h 2294745"/>
              <a:gd name="connsiteX2" fmla="*/ 1607328 w 1607328"/>
              <a:gd name="connsiteY2" fmla="*/ 2000018 h 2294745"/>
              <a:gd name="connsiteX3" fmla="*/ 1603693 w 1607328"/>
              <a:gd name="connsiteY3" fmla="*/ 2001495 h 2294745"/>
              <a:gd name="connsiteX4" fmla="*/ 1225436 w 1607328"/>
              <a:gd name="connsiteY4" fmla="*/ 2208220 h 2294745"/>
              <a:gd name="connsiteX5" fmla="*/ 1123061 w 1607328"/>
              <a:gd name="connsiteY5" fmla="*/ 2294745 h 2294745"/>
              <a:gd name="connsiteX6" fmla="*/ 1024372 w 1607328"/>
              <a:gd name="connsiteY6" fmla="*/ 2208220 h 2294745"/>
              <a:gd name="connsiteX7" fmla="*/ 293828 w 1607328"/>
              <a:gd name="connsiteY7" fmla="*/ 1845313 h 2294745"/>
              <a:gd name="connsiteX8" fmla="*/ 0 w 1607328"/>
              <a:gd name="connsiteY8" fmla="*/ 1218426 h 2294745"/>
              <a:gd name="connsiteX9" fmla="*/ 0 w 1607328"/>
              <a:gd name="connsiteY9" fmla="*/ 1058531 h 2294745"/>
              <a:gd name="connsiteX10" fmla="*/ 0 w 1607328"/>
              <a:gd name="connsiteY10" fmla="*/ 848826 h 2294745"/>
              <a:gd name="connsiteX11" fmla="*/ 0 w 1607328"/>
              <a:gd name="connsiteY11" fmla="*/ 696534 h 2294745"/>
              <a:gd name="connsiteX12" fmla="*/ 0 w 1607328"/>
              <a:gd name="connsiteY12" fmla="*/ 422824 h 2294745"/>
              <a:gd name="connsiteX13" fmla="*/ 0 w 1607328"/>
              <a:gd name="connsiteY13" fmla="*/ 326933 h 2294745"/>
              <a:gd name="connsiteX14" fmla="*/ 39706 w 1607328"/>
              <a:gd name="connsiteY14" fmla="*/ 23601 h 2294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07328" h="2294745">
                <a:moveTo>
                  <a:pt x="49162" y="0"/>
                </a:moveTo>
                <a:lnTo>
                  <a:pt x="1607328" y="0"/>
                </a:lnTo>
                <a:lnTo>
                  <a:pt x="1607328" y="2000018"/>
                </a:lnTo>
                <a:lnTo>
                  <a:pt x="1603693" y="2001495"/>
                </a:lnTo>
                <a:cubicBezTo>
                  <a:pt x="1477906" y="2053369"/>
                  <a:pt x="1347790" y="2113667"/>
                  <a:pt x="1225436" y="2208220"/>
                </a:cubicBezTo>
                <a:lnTo>
                  <a:pt x="1123061" y="2294745"/>
                </a:lnTo>
                <a:lnTo>
                  <a:pt x="1024372" y="2208220"/>
                </a:lnTo>
                <a:cubicBezTo>
                  <a:pt x="779664" y="2019115"/>
                  <a:pt x="503910" y="1967026"/>
                  <a:pt x="293828" y="1845313"/>
                </a:cubicBezTo>
                <a:cubicBezTo>
                  <a:pt x="91820" y="1704061"/>
                  <a:pt x="0" y="1542068"/>
                  <a:pt x="0" y="1218426"/>
                </a:cubicBezTo>
                <a:lnTo>
                  <a:pt x="0" y="1058531"/>
                </a:lnTo>
                <a:lnTo>
                  <a:pt x="0" y="848826"/>
                </a:lnTo>
                <a:lnTo>
                  <a:pt x="0" y="696534"/>
                </a:lnTo>
                <a:lnTo>
                  <a:pt x="0" y="422824"/>
                </a:lnTo>
                <a:lnTo>
                  <a:pt x="0" y="326933"/>
                </a:lnTo>
                <a:cubicBezTo>
                  <a:pt x="0" y="205568"/>
                  <a:pt x="12912" y="106934"/>
                  <a:pt x="39706" y="23601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3652D810-CEED-48AE-A699-6F42BCBE8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23468" y="-768"/>
            <a:ext cx="1668532" cy="2378326"/>
          </a:xfrm>
          <a:custGeom>
            <a:avLst/>
            <a:gdLst>
              <a:gd name="connsiteX0" fmla="*/ 37572 w 1668532"/>
              <a:gd name="connsiteY0" fmla="*/ 0 h 2377558"/>
              <a:gd name="connsiteX1" fmla="*/ 1668532 w 1668532"/>
              <a:gd name="connsiteY1" fmla="*/ 0 h 2377558"/>
              <a:gd name="connsiteX2" fmla="*/ 1668532 w 1668532"/>
              <a:gd name="connsiteY2" fmla="*/ 2078004 h 2377558"/>
              <a:gd name="connsiteX3" fmla="*/ 1590818 w 1668532"/>
              <a:gd name="connsiteY3" fmla="*/ 2111466 h 2377558"/>
              <a:gd name="connsiteX4" fmla="*/ 1292111 w 1668532"/>
              <a:gd name="connsiteY4" fmla="*/ 2286325 h 2377558"/>
              <a:gd name="connsiteX5" fmla="*/ 1184165 w 1668532"/>
              <a:gd name="connsiteY5" fmla="*/ 2377558 h 2377558"/>
              <a:gd name="connsiteX6" fmla="*/ 1080107 w 1668532"/>
              <a:gd name="connsiteY6" fmla="*/ 2286325 h 2377558"/>
              <a:gd name="connsiteX7" fmla="*/ 309815 w 1668532"/>
              <a:gd name="connsiteY7" fmla="*/ 1903673 h 2377558"/>
              <a:gd name="connsiteX8" fmla="*/ 0 w 1668532"/>
              <a:gd name="connsiteY8" fmla="*/ 1242678 h 2377558"/>
              <a:gd name="connsiteX9" fmla="*/ 0 w 1668532"/>
              <a:gd name="connsiteY9" fmla="*/ 1074083 h 2377558"/>
              <a:gd name="connsiteX10" fmla="*/ 0 w 1668532"/>
              <a:gd name="connsiteY10" fmla="*/ 852968 h 2377558"/>
              <a:gd name="connsiteX11" fmla="*/ 0 w 1668532"/>
              <a:gd name="connsiteY11" fmla="*/ 692390 h 2377558"/>
              <a:gd name="connsiteX12" fmla="*/ 0 w 1668532"/>
              <a:gd name="connsiteY12" fmla="*/ 403788 h 2377558"/>
              <a:gd name="connsiteX13" fmla="*/ 0 w 1668532"/>
              <a:gd name="connsiteY13" fmla="*/ 302680 h 2377558"/>
              <a:gd name="connsiteX14" fmla="*/ 18456 w 1668532"/>
              <a:gd name="connsiteY14" fmla="*/ 76379 h 2377558"/>
              <a:gd name="connsiteX0" fmla="*/ 37572 w 1668532"/>
              <a:gd name="connsiteY0" fmla="*/ 0 h 2377558"/>
              <a:gd name="connsiteX1" fmla="*/ 1668532 w 1668532"/>
              <a:gd name="connsiteY1" fmla="*/ 0 h 2377558"/>
              <a:gd name="connsiteX2" fmla="*/ 1668532 w 1668532"/>
              <a:gd name="connsiteY2" fmla="*/ 2078004 h 2377558"/>
              <a:gd name="connsiteX3" fmla="*/ 1590818 w 1668532"/>
              <a:gd name="connsiteY3" fmla="*/ 2111466 h 2377558"/>
              <a:gd name="connsiteX4" fmla="*/ 1292111 w 1668532"/>
              <a:gd name="connsiteY4" fmla="*/ 2286325 h 2377558"/>
              <a:gd name="connsiteX5" fmla="*/ 1184165 w 1668532"/>
              <a:gd name="connsiteY5" fmla="*/ 2377558 h 2377558"/>
              <a:gd name="connsiteX6" fmla="*/ 1080107 w 1668532"/>
              <a:gd name="connsiteY6" fmla="*/ 2286325 h 2377558"/>
              <a:gd name="connsiteX7" fmla="*/ 309815 w 1668532"/>
              <a:gd name="connsiteY7" fmla="*/ 1903673 h 2377558"/>
              <a:gd name="connsiteX8" fmla="*/ 0 w 1668532"/>
              <a:gd name="connsiteY8" fmla="*/ 1242678 h 2377558"/>
              <a:gd name="connsiteX9" fmla="*/ 0 w 1668532"/>
              <a:gd name="connsiteY9" fmla="*/ 1074083 h 2377558"/>
              <a:gd name="connsiteX10" fmla="*/ 0 w 1668532"/>
              <a:gd name="connsiteY10" fmla="*/ 852968 h 2377558"/>
              <a:gd name="connsiteX11" fmla="*/ 0 w 1668532"/>
              <a:gd name="connsiteY11" fmla="*/ 692390 h 2377558"/>
              <a:gd name="connsiteX12" fmla="*/ 0 w 1668532"/>
              <a:gd name="connsiteY12" fmla="*/ 403788 h 2377558"/>
              <a:gd name="connsiteX13" fmla="*/ 0 w 1668532"/>
              <a:gd name="connsiteY13" fmla="*/ 302680 h 2377558"/>
              <a:gd name="connsiteX14" fmla="*/ 18456 w 1668532"/>
              <a:gd name="connsiteY14" fmla="*/ 76379 h 2377558"/>
              <a:gd name="connsiteX15" fmla="*/ 129012 w 1668532"/>
              <a:gd name="connsiteY15" fmla="*/ 91440 h 2377558"/>
              <a:gd name="connsiteX0" fmla="*/ 1668532 w 1668532"/>
              <a:gd name="connsiteY0" fmla="*/ 0 h 2377558"/>
              <a:gd name="connsiteX1" fmla="*/ 1668532 w 1668532"/>
              <a:gd name="connsiteY1" fmla="*/ 2078004 h 2377558"/>
              <a:gd name="connsiteX2" fmla="*/ 1590818 w 1668532"/>
              <a:gd name="connsiteY2" fmla="*/ 2111466 h 2377558"/>
              <a:gd name="connsiteX3" fmla="*/ 1292111 w 1668532"/>
              <a:gd name="connsiteY3" fmla="*/ 2286325 h 2377558"/>
              <a:gd name="connsiteX4" fmla="*/ 1184165 w 1668532"/>
              <a:gd name="connsiteY4" fmla="*/ 2377558 h 2377558"/>
              <a:gd name="connsiteX5" fmla="*/ 1080107 w 1668532"/>
              <a:gd name="connsiteY5" fmla="*/ 2286325 h 2377558"/>
              <a:gd name="connsiteX6" fmla="*/ 309815 w 1668532"/>
              <a:gd name="connsiteY6" fmla="*/ 1903673 h 2377558"/>
              <a:gd name="connsiteX7" fmla="*/ 0 w 1668532"/>
              <a:gd name="connsiteY7" fmla="*/ 1242678 h 2377558"/>
              <a:gd name="connsiteX8" fmla="*/ 0 w 1668532"/>
              <a:gd name="connsiteY8" fmla="*/ 1074083 h 2377558"/>
              <a:gd name="connsiteX9" fmla="*/ 0 w 1668532"/>
              <a:gd name="connsiteY9" fmla="*/ 852968 h 2377558"/>
              <a:gd name="connsiteX10" fmla="*/ 0 w 1668532"/>
              <a:gd name="connsiteY10" fmla="*/ 692390 h 2377558"/>
              <a:gd name="connsiteX11" fmla="*/ 0 w 1668532"/>
              <a:gd name="connsiteY11" fmla="*/ 403788 h 2377558"/>
              <a:gd name="connsiteX12" fmla="*/ 0 w 1668532"/>
              <a:gd name="connsiteY12" fmla="*/ 302680 h 2377558"/>
              <a:gd name="connsiteX13" fmla="*/ 18456 w 1668532"/>
              <a:gd name="connsiteY13" fmla="*/ 76379 h 2377558"/>
              <a:gd name="connsiteX14" fmla="*/ 129012 w 1668532"/>
              <a:gd name="connsiteY14" fmla="*/ 91440 h 2377558"/>
              <a:gd name="connsiteX0" fmla="*/ 1668532 w 1668532"/>
              <a:gd name="connsiteY0" fmla="*/ 2010028 h 2309582"/>
              <a:gd name="connsiteX1" fmla="*/ 1590818 w 1668532"/>
              <a:gd name="connsiteY1" fmla="*/ 2043490 h 2309582"/>
              <a:gd name="connsiteX2" fmla="*/ 1292111 w 1668532"/>
              <a:gd name="connsiteY2" fmla="*/ 2218349 h 2309582"/>
              <a:gd name="connsiteX3" fmla="*/ 1184165 w 1668532"/>
              <a:gd name="connsiteY3" fmla="*/ 2309582 h 2309582"/>
              <a:gd name="connsiteX4" fmla="*/ 1080107 w 1668532"/>
              <a:gd name="connsiteY4" fmla="*/ 2218349 h 2309582"/>
              <a:gd name="connsiteX5" fmla="*/ 309815 w 1668532"/>
              <a:gd name="connsiteY5" fmla="*/ 1835697 h 2309582"/>
              <a:gd name="connsiteX6" fmla="*/ 0 w 1668532"/>
              <a:gd name="connsiteY6" fmla="*/ 1174702 h 2309582"/>
              <a:gd name="connsiteX7" fmla="*/ 0 w 1668532"/>
              <a:gd name="connsiteY7" fmla="*/ 1006107 h 2309582"/>
              <a:gd name="connsiteX8" fmla="*/ 0 w 1668532"/>
              <a:gd name="connsiteY8" fmla="*/ 784992 h 2309582"/>
              <a:gd name="connsiteX9" fmla="*/ 0 w 1668532"/>
              <a:gd name="connsiteY9" fmla="*/ 624414 h 2309582"/>
              <a:gd name="connsiteX10" fmla="*/ 0 w 1668532"/>
              <a:gd name="connsiteY10" fmla="*/ 335812 h 2309582"/>
              <a:gd name="connsiteX11" fmla="*/ 0 w 1668532"/>
              <a:gd name="connsiteY11" fmla="*/ 234704 h 2309582"/>
              <a:gd name="connsiteX12" fmla="*/ 18456 w 1668532"/>
              <a:gd name="connsiteY12" fmla="*/ 8403 h 2309582"/>
              <a:gd name="connsiteX13" fmla="*/ 129012 w 1668532"/>
              <a:gd name="connsiteY13" fmla="*/ 23464 h 2309582"/>
              <a:gd name="connsiteX0" fmla="*/ 1668532 w 1668532"/>
              <a:gd name="connsiteY0" fmla="*/ 2078772 h 2378326"/>
              <a:gd name="connsiteX1" fmla="*/ 1590818 w 1668532"/>
              <a:gd name="connsiteY1" fmla="*/ 2112234 h 2378326"/>
              <a:gd name="connsiteX2" fmla="*/ 1292111 w 1668532"/>
              <a:gd name="connsiteY2" fmla="*/ 2287093 h 2378326"/>
              <a:gd name="connsiteX3" fmla="*/ 1184165 w 1668532"/>
              <a:gd name="connsiteY3" fmla="*/ 2378326 h 2378326"/>
              <a:gd name="connsiteX4" fmla="*/ 1080107 w 1668532"/>
              <a:gd name="connsiteY4" fmla="*/ 2287093 h 2378326"/>
              <a:gd name="connsiteX5" fmla="*/ 309815 w 1668532"/>
              <a:gd name="connsiteY5" fmla="*/ 1904441 h 2378326"/>
              <a:gd name="connsiteX6" fmla="*/ 0 w 1668532"/>
              <a:gd name="connsiteY6" fmla="*/ 1243446 h 2378326"/>
              <a:gd name="connsiteX7" fmla="*/ 0 w 1668532"/>
              <a:gd name="connsiteY7" fmla="*/ 1074851 h 2378326"/>
              <a:gd name="connsiteX8" fmla="*/ 0 w 1668532"/>
              <a:gd name="connsiteY8" fmla="*/ 853736 h 2378326"/>
              <a:gd name="connsiteX9" fmla="*/ 0 w 1668532"/>
              <a:gd name="connsiteY9" fmla="*/ 693158 h 2378326"/>
              <a:gd name="connsiteX10" fmla="*/ 0 w 1668532"/>
              <a:gd name="connsiteY10" fmla="*/ 404556 h 2378326"/>
              <a:gd name="connsiteX11" fmla="*/ 0 w 1668532"/>
              <a:gd name="connsiteY11" fmla="*/ 303448 h 2378326"/>
              <a:gd name="connsiteX12" fmla="*/ 18456 w 1668532"/>
              <a:gd name="connsiteY12" fmla="*/ 77147 h 2378326"/>
              <a:gd name="connsiteX13" fmla="*/ 27582 w 1668532"/>
              <a:gd name="connsiteY13" fmla="*/ 0 h 2378326"/>
              <a:gd name="connsiteX0" fmla="*/ 1668532 w 1668532"/>
              <a:gd name="connsiteY0" fmla="*/ 2078772 h 2378326"/>
              <a:gd name="connsiteX1" fmla="*/ 1590818 w 1668532"/>
              <a:gd name="connsiteY1" fmla="*/ 2112234 h 2378326"/>
              <a:gd name="connsiteX2" fmla="*/ 1292111 w 1668532"/>
              <a:gd name="connsiteY2" fmla="*/ 2287093 h 2378326"/>
              <a:gd name="connsiteX3" fmla="*/ 1184165 w 1668532"/>
              <a:gd name="connsiteY3" fmla="*/ 2378326 h 2378326"/>
              <a:gd name="connsiteX4" fmla="*/ 1080107 w 1668532"/>
              <a:gd name="connsiteY4" fmla="*/ 2287093 h 2378326"/>
              <a:gd name="connsiteX5" fmla="*/ 309815 w 1668532"/>
              <a:gd name="connsiteY5" fmla="*/ 1904441 h 2378326"/>
              <a:gd name="connsiteX6" fmla="*/ 0 w 1668532"/>
              <a:gd name="connsiteY6" fmla="*/ 1243446 h 2378326"/>
              <a:gd name="connsiteX7" fmla="*/ 0 w 1668532"/>
              <a:gd name="connsiteY7" fmla="*/ 1074851 h 2378326"/>
              <a:gd name="connsiteX8" fmla="*/ 0 w 1668532"/>
              <a:gd name="connsiteY8" fmla="*/ 853736 h 2378326"/>
              <a:gd name="connsiteX9" fmla="*/ 0 w 1668532"/>
              <a:gd name="connsiteY9" fmla="*/ 693158 h 2378326"/>
              <a:gd name="connsiteX10" fmla="*/ 0 w 1668532"/>
              <a:gd name="connsiteY10" fmla="*/ 303448 h 2378326"/>
              <a:gd name="connsiteX11" fmla="*/ 18456 w 1668532"/>
              <a:gd name="connsiteY11" fmla="*/ 77147 h 2378326"/>
              <a:gd name="connsiteX12" fmla="*/ 27582 w 1668532"/>
              <a:gd name="connsiteY12" fmla="*/ 0 h 2378326"/>
              <a:gd name="connsiteX0" fmla="*/ 1668532 w 1668532"/>
              <a:gd name="connsiteY0" fmla="*/ 2078772 h 2378326"/>
              <a:gd name="connsiteX1" fmla="*/ 1590818 w 1668532"/>
              <a:gd name="connsiteY1" fmla="*/ 2112234 h 2378326"/>
              <a:gd name="connsiteX2" fmla="*/ 1292111 w 1668532"/>
              <a:gd name="connsiteY2" fmla="*/ 2287093 h 2378326"/>
              <a:gd name="connsiteX3" fmla="*/ 1184165 w 1668532"/>
              <a:gd name="connsiteY3" fmla="*/ 2378326 h 2378326"/>
              <a:gd name="connsiteX4" fmla="*/ 1080107 w 1668532"/>
              <a:gd name="connsiteY4" fmla="*/ 2287093 h 2378326"/>
              <a:gd name="connsiteX5" fmla="*/ 309815 w 1668532"/>
              <a:gd name="connsiteY5" fmla="*/ 1904441 h 2378326"/>
              <a:gd name="connsiteX6" fmla="*/ 0 w 1668532"/>
              <a:gd name="connsiteY6" fmla="*/ 1243446 h 2378326"/>
              <a:gd name="connsiteX7" fmla="*/ 0 w 1668532"/>
              <a:gd name="connsiteY7" fmla="*/ 1074851 h 2378326"/>
              <a:gd name="connsiteX8" fmla="*/ 0 w 1668532"/>
              <a:gd name="connsiteY8" fmla="*/ 853736 h 2378326"/>
              <a:gd name="connsiteX9" fmla="*/ 0 w 1668532"/>
              <a:gd name="connsiteY9" fmla="*/ 303448 h 2378326"/>
              <a:gd name="connsiteX10" fmla="*/ 18456 w 1668532"/>
              <a:gd name="connsiteY10" fmla="*/ 77147 h 2378326"/>
              <a:gd name="connsiteX11" fmla="*/ 27582 w 1668532"/>
              <a:gd name="connsiteY11" fmla="*/ 0 h 2378326"/>
              <a:gd name="connsiteX0" fmla="*/ 1668532 w 1668532"/>
              <a:gd name="connsiteY0" fmla="*/ 2078772 h 2378326"/>
              <a:gd name="connsiteX1" fmla="*/ 1590818 w 1668532"/>
              <a:gd name="connsiteY1" fmla="*/ 2112234 h 2378326"/>
              <a:gd name="connsiteX2" fmla="*/ 1292111 w 1668532"/>
              <a:gd name="connsiteY2" fmla="*/ 2287093 h 2378326"/>
              <a:gd name="connsiteX3" fmla="*/ 1184165 w 1668532"/>
              <a:gd name="connsiteY3" fmla="*/ 2378326 h 2378326"/>
              <a:gd name="connsiteX4" fmla="*/ 1080107 w 1668532"/>
              <a:gd name="connsiteY4" fmla="*/ 2287093 h 2378326"/>
              <a:gd name="connsiteX5" fmla="*/ 309815 w 1668532"/>
              <a:gd name="connsiteY5" fmla="*/ 1904441 h 2378326"/>
              <a:gd name="connsiteX6" fmla="*/ 0 w 1668532"/>
              <a:gd name="connsiteY6" fmla="*/ 1243446 h 2378326"/>
              <a:gd name="connsiteX7" fmla="*/ 0 w 1668532"/>
              <a:gd name="connsiteY7" fmla="*/ 1074851 h 2378326"/>
              <a:gd name="connsiteX8" fmla="*/ 0 w 1668532"/>
              <a:gd name="connsiteY8" fmla="*/ 303448 h 2378326"/>
              <a:gd name="connsiteX9" fmla="*/ 18456 w 1668532"/>
              <a:gd name="connsiteY9" fmla="*/ 77147 h 2378326"/>
              <a:gd name="connsiteX10" fmla="*/ 27582 w 1668532"/>
              <a:gd name="connsiteY10" fmla="*/ 0 h 2378326"/>
              <a:gd name="connsiteX0" fmla="*/ 1668532 w 1668532"/>
              <a:gd name="connsiteY0" fmla="*/ 2078772 h 2378326"/>
              <a:gd name="connsiteX1" fmla="*/ 1590818 w 1668532"/>
              <a:gd name="connsiteY1" fmla="*/ 2112234 h 2378326"/>
              <a:gd name="connsiteX2" fmla="*/ 1292111 w 1668532"/>
              <a:gd name="connsiteY2" fmla="*/ 2287093 h 2378326"/>
              <a:gd name="connsiteX3" fmla="*/ 1184165 w 1668532"/>
              <a:gd name="connsiteY3" fmla="*/ 2378326 h 2378326"/>
              <a:gd name="connsiteX4" fmla="*/ 1080107 w 1668532"/>
              <a:gd name="connsiteY4" fmla="*/ 2287093 h 2378326"/>
              <a:gd name="connsiteX5" fmla="*/ 309815 w 1668532"/>
              <a:gd name="connsiteY5" fmla="*/ 1904441 h 2378326"/>
              <a:gd name="connsiteX6" fmla="*/ 0 w 1668532"/>
              <a:gd name="connsiteY6" fmla="*/ 1243446 h 2378326"/>
              <a:gd name="connsiteX7" fmla="*/ 0 w 1668532"/>
              <a:gd name="connsiteY7" fmla="*/ 303448 h 2378326"/>
              <a:gd name="connsiteX8" fmla="*/ 18456 w 1668532"/>
              <a:gd name="connsiteY8" fmla="*/ 77147 h 2378326"/>
              <a:gd name="connsiteX9" fmla="*/ 27582 w 1668532"/>
              <a:gd name="connsiteY9" fmla="*/ 0 h 2378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68532" h="2378326">
                <a:moveTo>
                  <a:pt x="1668532" y="2078772"/>
                </a:moveTo>
                <a:lnTo>
                  <a:pt x="1590818" y="2112234"/>
                </a:lnTo>
                <a:cubicBezTo>
                  <a:pt x="1490231" y="2157864"/>
                  <a:pt x="1388869" y="2212320"/>
                  <a:pt x="1292111" y="2287093"/>
                </a:cubicBezTo>
                <a:lnTo>
                  <a:pt x="1184165" y="2378326"/>
                </a:lnTo>
                <a:lnTo>
                  <a:pt x="1080107" y="2287093"/>
                </a:lnTo>
                <a:cubicBezTo>
                  <a:pt x="822085" y="2087700"/>
                  <a:pt x="531327" y="2032777"/>
                  <a:pt x="309815" y="1904441"/>
                </a:cubicBezTo>
                <a:cubicBezTo>
                  <a:pt x="96816" y="1755504"/>
                  <a:pt x="0" y="1584697"/>
                  <a:pt x="0" y="1243446"/>
                </a:cubicBezTo>
                <a:lnTo>
                  <a:pt x="0" y="303448"/>
                </a:lnTo>
                <a:cubicBezTo>
                  <a:pt x="0" y="218136"/>
                  <a:pt x="6051" y="143476"/>
                  <a:pt x="18456" y="77147"/>
                </a:cubicBezTo>
                <a:cubicBezTo>
                  <a:pt x="24828" y="51687"/>
                  <a:pt x="27582" y="0"/>
                  <a:pt x="27582" y="0"/>
                </a:cubicBezTo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310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1F72CB4B-A086-E546-83B0-DD8F40789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F931A19-37CA-E044-BA82-05352268C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960030"/>
            <a:ext cx="4470832" cy="1507398"/>
          </a:xfrm>
        </p:spPr>
        <p:txBody>
          <a:bodyPr anchor="ctr">
            <a:normAutofit/>
          </a:bodyPr>
          <a:lstStyle/>
          <a:p>
            <a:r>
              <a:rPr lang="cs-CZ"/>
              <a:t>Kyčelní kloub - flexe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F3B3C1-56AA-FE49-A91C-462153806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1" y="2844800"/>
            <a:ext cx="4470831" cy="3053170"/>
          </a:xfrm>
        </p:spPr>
        <p:txBody>
          <a:bodyPr anchor="t">
            <a:normAutofit/>
          </a:bodyPr>
          <a:lstStyle/>
          <a:p>
            <a:r>
              <a:rPr lang="cs-CZ" dirty="0"/>
              <a:t>Rozsah pohybu při </a:t>
            </a:r>
            <a:r>
              <a:rPr lang="cs-CZ"/>
              <a:t>nataženém kol.kl do íést., </a:t>
            </a:r>
            <a:r>
              <a:rPr lang="cs-CZ" dirty="0"/>
              <a:t>při </a:t>
            </a:r>
            <a:r>
              <a:rPr lang="cs-CZ"/>
              <a:t>pokrčeném kol.kl </a:t>
            </a:r>
            <a:r>
              <a:rPr lang="cs-CZ" dirty="0"/>
              <a:t>do 130 st.</a:t>
            </a:r>
          </a:p>
          <a:p>
            <a:endParaRPr lang="cs-CZ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9151340-7EF2-0647-A719-394EFC3A1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1874484"/>
            <a:ext cx="0" cy="3394558"/>
          </a:xfrm>
          <a:prstGeom prst="line">
            <a:avLst/>
          </a:prstGeom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Obrázek 4">
            <a:extLst>
              <a:ext uri="{FF2B5EF4-FFF2-40B4-BE49-F238E27FC236}">
                <a16:creationId xmlns:a16="http://schemas.microsoft.com/office/drawing/2014/main" id="{38712D33-3775-CD48-B84A-1C33981757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3136" y="2171700"/>
            <a:ext cx="5535280" cy="2200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337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D206359A-F1E3-49EE-BBC2-40888C4A3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65700" y="2026"/>
            <a:ext cx="2926300" cy="5030922"/>
            <a:chOff x="9265700" y="2026"/>
            <a:chExt cx="2926300" cy="5030922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ED90C42-6A0F-48E8-BF96-7D3E2A395E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5DA0863A-55F7-4EB0-9451-F3EE4D65DB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FE7CFE2-40F6-44B2-8AAD-0C384EEFCF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F0D6A17-AA80-4608-8660-8D1587A1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4958DF84-F5C6-794F-8945-485D6C1075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AF0997A-7C0F-4AD2-BA90-5FE341A177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9595" y="805231"/>
            <a:ext cx="3876811" cy="5245563"/>
          </a:xfrm>
          <a:custGeom>
            <a:avLst/>
            <a:gdLst>
              <a:gd name="connsiteX0" fmla="*/ 1941583 w 3876811"/>
              <a:gd name="connsiteY0" fmla="*/ 0 h 5245563"/>
              <a:gd name="connsiteX1" fmla="*/ 2111641 w 3876811"/>
              <a:gd name="connsiteY1" fmla="*/ 149097 h 5245563"/>
              <a:gd name="connsiteX2" fmla="*/ 3370493 w 3876811"/>
              <a:gd name="connsiteY2" fmla="*/ 774451 h 5245563"/>
              <a:gd name="connsiteX3" fmla="*/ 3876811 w 3876811"/>
              <a:gd name="connsiteY3" fmla="*/ 1854684 h 5245563"/>
              <a:gd name="connsiteX4" fmla="*/ 3876811 w 3876811"/>
              <a:gd name="connsiteY4" fmla="*/ 2019920 h 5245563"/>
              <a:gd name="connsiteX5" fmla="*/ 3876811 w 3876811"/>
              <a:gd name="connsiteY5" fmla="*/ 2491569 h 5245563"/>
              <a:gd name="connsiteX6" fmla="*/ 3876811 w 3876811"/>
              <a:gd name="connsiteY6" fmla="*/ 2753995 h 5245563"/>
              <a:gd name="connsiteX7" fmla="*/ 3876811 w 3876811"/>
              <a:gd name="connsiteY7" fmla="*/ 3115353 h 5245563"/>
              <a:gd name="connsiteX8" fmla="*/ 3876811 w 3876811"/>
              <a:gd name="connsiteY8" fmla="*/ 3390879 h 5245563"/>
              <a:gd name="connsiteX9" fmla="*/ 3370493 w 3876811"/>
              <a:gd name="connsiteY9" fmla="*/ 4471114 h 5245563"/>
              <a:gd name="connsiteX10" fmla="*/ 2111639 w 3876811"/>
              <a:gd name="connsiteY10" fmla="*/ 5096465 h 5245563"/>
              <a:gd name="connsiteX11" fmla="*/ 1935228 w 3876811"/>
              <a:gd name="connsiteY11" fmla="*/ 5245563 h 5245563"/>
              <a:gd name="connsiteX12" fmla="*/ 1765171 w 3876811"/>
              <a:gd name="connsiteY12" fmla="*/ 5096465 h 5245563"/>
              <a:gd name="connsiteX13" fmla="*/ 506317 w 3876811"/>
              <a:gd name="connsiteY13" fmla="*/ 4471114 h 5245563"/>
              <a:gd name="connsiteX14" fmla="*/ 0 w 3876811"/>
              <a:gd name="connsiteY14" fmla="*/ 3390879 h 5245563"/>
              <a:gd name="connsiteX15" fmla="*/ 0 w 3876811"/>
              <a:gd name="connsiteY15" fmla="*/ 3115353 h 5245563"/>
              <a:gd name="connsiteX16" fmla="*/ 0 w 3876811"/>
              <a:gd name="connsiteY16" fmla="*/ 2753995 h 5245563"/>
              <a:gd name="connsiteX17" fmla="*/ 0 w 3876811"/>
              <a:gd name="connsiteY17" fmla="*/ 2491569 h 5245563"/>
              <a:gd name="connsiteX18" fmla="*/ 0 w 3876811"/>
              <a:gd name="connsiteY18" fmla="*/ 2019920 h 5245563"/>
              <a:gd name="connsiteX19" fmla="*/ 0 w 3876811"/>
              <a:gd name="connsiteY19" fmla="*/ 1854684 h 5245563"/>
              <a:gd name="connsiteX20" fmla="*/ 506318 w 3876811"/>
              <a:gd name="connsiteY20" fmla="*/ 774451 h 5245563"/>
              <a:gd name="connsiteX21" fmla="*/ 1765173 w 3876811"/>
              <a:gd name="connsiteY21" fmla="*/ 149097 h 5245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876811" h="5245563">
                <a:moveTo>
                  <a:pt x="1941583" y="0"/>
                </a:moveTo>
                <a:lnTo>
                  <a:pt x="2111641" y="149097"/>
                </a:lnTo>
                <a:cubicBezTo>
                  <a:pt x="2533315" y="474958"/>
                  <a:pt x="3008487" y="564716"/>
                  <a:pt x="3370493" y="774451"/>
                </a:cubicBezTo>
                <a:cubicBezTo>
                  <a:pt x="3718590" y="1017851"/>
                  <a:pt x="3876811" y="1296993"/>
                  <a:pt x="3876811" y="1854684"/>
                </a:cubicBezTo>
                <a:lnTo>
                  <a:pt x="3876811" y="2019920"/>
                </a:lnTo>
                <a:lnTo>
                  <a:pt x="3876811" y="2491569"/>
                </a:lnTo>
                <a:lnTo>
                  <a:pt x="3876811" y="2753995"/>
                </a:lnTo>
                <a:lnTo>
                  <a:pt x="3876811" y="3115353"/>
                </a:lnTo>
                <a:lnTo>
                  <a:pt x="3876811" y="3390879"/>
                </a:lnTo>
                <a:cubicBezTo>
                  <a:pt x="3876811" y="3948571"/>
                  <a:pt x="3718588" y="4227713"/>
                  <a:pt x="3370493" y="4471114"/>
                </a:cubicBezTo>
                <a:cubicBezTo>
                  <a:pt x="3008484" y="4680847"/>
                  <a:pt x="2533312" y="4770605"/>
                  <a:pt x="2111639" y="5096465"/>
                </a:cubicBezTo>
                <a:lnTo>
                  <a:pt x="1935228" y="5245563"/>
                </a:lnTo>
                <a:lnTo>
                  <a:pt x="1765171" y="5096465"/>
                </a:lnTo>
                <a:cubicBezTo>
                  <a:pt x="1343496" y="4770605"/>
                  <a:pt x="868325" y="4680847"/>
                  <a:pt x="506317" y="4471114"/>
                </a:cubicBezTo>
                <a:cubicBezTo>
                  <a:pt x="158223" y="4227713"/>
                  <a:pt x="0" y="3948571"/>
                  <a:pt x="0" y="3390879"/>
                </a:cubicBezTo>
                <a:lnTo>
                  <a:pt x="0" y="3115353"/>
                </a:lnTo>
                <a:lnTo>
                  <a:pt x="0" y="2753995"/>
                </a:lnTo>
                <a:lnTo>
                  <a:pt x="0" y="2491569"/>
                </a:lnTo>
                <a:lnTo>
                  <a:pt x="0" y="2019920"/>
                </a:lnTo>
                <a:lnTo>
                  <a:pt x="0" y="1854684"/>
                </a:lnTo>
                <a:cubicBezTo>
                  <a:pt x="0" y="1296993"/>
                  <a:pt x="158224" y="1017851"/>
                  <a:pt x="506318" y="774451"/>
                </a:cubicBezTo>
                <a:cubicBezTo>
                  <a:pt x="868327" y="564716"/>
                  <a:pt x="1343498" y="474958"/>
                  <a:pt x="1765173" y="149097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6FCEEA9-CC82-5D4B-98E0-9F27CF430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3390" y="1826096"/>
            <a:ext cx="3149221" cy="214269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/>
              <a:t>Kyčelní kloub - extenze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B4BC88-0DED-DB46-97C9-3D234FBB3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4514" y="4196605"/>
            <a:ext cx="2906973" cy="94860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cap="all" spc="300"/>
              <a:t>Rozsah pohybu do 15 st.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72E67446-732B-4F72-8560-6FABB6CB2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0828" y="720724"/>
            <a:ext cx="4014345" cy="5414576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BD15A42C-BAB6-E543-8060-58321D0B6F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5003" y="2323405"/>
            <a:ext cx="5571565" cy="2214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3921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7B49DDE3-D095-6B49-8468-C97AFBEC5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8532FE9-9492-D24A-88F5-0B60A7CB0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1" y="960030"/>
            <a:ext cx="5143500" cy="150739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Kyčelní kloub - abdukce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0A9081C-CB7A-A143-A6D4-C01DD6FB33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182" y="2670570"/>
            <a:ext cx="4014345" cy="1630827"/>
          </a:xfrm>
          <a:prstGeom prst="rect">
            <a:avLst/>
          </a:prstGeom>
        </p:spPr>
      </p:pic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C3CA578B-5FA2-42B3-85A7-E78AFE06B4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0828" y="720724"/>
            <a:ext cx="4014345" cy="5414576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742D6B-B669-9140-88E8-327DCB748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1" y="2844800"/>
            <a:ext cx="5143500" cy="305317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cap="all" spc="300"/>
              <a:t>Rozsah pohybu do 45 st.</a:t>
            </a:r>
          </a:p>
        </p:txBody>
      </p:sp>
    </p:spTree>
    <p:extLst>
      <p:ext uri="{BB962C8B-B14F-4D97-AF65-F5344CB8AC3E}">
        <p14:creationId xmlns:p14="http://schemas.microsoft.com/office/powerpoint/2010/main" val="37081150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D206359A-F1E3-49EE-BBC2-40888C4A3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65700" y="2026"/>
            <a:ext cx="2926300" cy="5030922"/>
            <a:chOff x="9265700" y="2026"/>
            <a:chExt cx="2926300" cy="5030922"/>
          </a:xfrm>
        </p:grpSpPr>
        <p:sp>
          <p:nvSpPr>
            <p:cNvPr id="19" name="Freeform: Shape 9">
              <a:extLst>
                <a:ext uri="{FF2B5EF4-FFF2-40B4-BE49-F238E27FC236}">
                  <a16:creationId xmlns:a16="http://schemas.microsoft.com/office/drawing/2014/main" id="{CED90C42-6A0F-48E8-BF96-7D3E2A395E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5DA0863A-55F7-4EB0-9451-F3EE4D65DB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: Shape 11">
              <a:extLst>
                <a:ext uri="{FF2B5EF4-FFF2-40B4-BE49-F238E27FC236}">
                  <a16:creationId xmlns:a16="http://schemas.microsoft.com/office/drawing/2014/main" id="{5FE7CFE2-40F6-44B2-8AAD-0C384EEFCF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: Shape 12">
              <a:extLst>
                <a:ext uri="{FF2B5EF4-FFF2-40B4-BE49-F238E27FC236}">
                  <a16:creationId xmlns:a16="http://schemas.microsoft.com/office/drawing/2014/main" id="{9F0D6A17-AA80-4608-8660-8D1587A1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 useBgFill="1">
        <p:nvSpPr>
          <p:cNvPr id="22" name="Rectangle 14">
            <a:extLst>
              <a:ext uri="{FF2B5EF4-FFF2-40B4-BE49-F238E27FC236}">
                <a16:creationId xmlns:a16="http://schemas.microsoft.com/office/drawing/2014/main" id="{3CF1A380-6089-BB41-8F3A-4DC5336F2A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4B23ED7-86C2-2445-904A-F2D6451F6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1191885"/>
            <a:ext cx="5143500" cy="255448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400"/>
              <a:t>Kyčelní kloub - addukce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C7D3BCE-F8BE-A546-954A-8E1A8F2448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3949333"/>
            <a:ext cx="5143500" cy="143291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cap="all" spc="300"/>
              <a:t>Rozsah pohybu do 30 st.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38C6737E-9CE4-FB4D-8F56-AC755C9A5B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4605" y="2800351"/>
            <a:ext cx="5295086" cy="2151128"/>
          </a:xfrm>
          <a:prstGeom prst="rect">
            <a:avLst/>
          </a:prstGeom>
        </p:spPr>
      </p:pic>
      <p:sp>
        <p:nvSpPr>
          <p:cNvPr id="23" name="Freeform: Shape 16">
            <a:extLst>
              <a:ext uri="{FF2B5EF4-FFF2-40B4-BE49-F238E27FC236}">
                <a16:creationId xmlns:a16="http://schemas.microsoft.com/office/drawing/2014/main" id="{B17C82BA-B31E-489C-9E34-F04CE45263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38834" y="722659"/>
            <a:ext cx="4014345" cy="5291886"/>
          </a:xfrm>
          <a:custGeom>
            <a:avLst/>
            <a:gdLst>
              <a:gd name="connsiteX0" fmla="*/ 2010463 w 4014345"/>
              <a:gd name="connsiteY0" fmla="*/ 0 h 5302828"/>
              <a:gd name="connsiteX1" fmla="*/ 2186554 w 4014345"/>
              <a:gd name="connsiteY1" fmla="*/ 153908 h 5302828"/>
              <a:gd name="connsiteX2" fmla="*/ 3490066 w 4014345"/>
              <a:gd name="connsiteY2" fmla="*/ 799434 h 5302828"/>
              <a:gd name="connsiteX3" fmla="*/ 4014345 w 4014345"/>
              <a:gd name="connsiteY3" fmla="*/ 1914517 h 5302828"/>
              <a:gd name="connsiteX4" fmla="*/ 4014344 w 4014345"/>
              <a:gd name="connsiteY4" fmla="*/ 2588099 h 5302828"/>
              <a:gd name="connsiteX5" fmla="*/ 4009930 w 4014345"/>
              <a:gd name="connsiteY5" fmla="*/ 5302828 h 5302828"/>
              <a:gd name="connsiteX6" fmla="*/ 4415 w 4014345"/>
              <a:gd name="connsiteY6" fmla="*/ 5302828 h 5302828"/>
              <a:gd name="connsiteX7" fmla="*/ 0 w 4014345"/>
              <a:gd name="connsiteY7" fmla="*/ 2588099 h 5302828"/>
              <a:gd name="connsiteX8" fmla="*/ 1 w 4014345"/>
              <a:gd name="connsiteY8" fmla="*/ 1914517 h 5302828"/>
              <a:gd name="connsiteX9" fmla="*/ 524282 w 4014345"/>
              <a:gd name="connsiteY9" fmla="*/ 799434 h 5302828"/>
              <a:gd name="connsiteX10" fmla="*/ 1827794 w 4014345"/>
              <a:gd name="connsiteY10" fmla="*/ 153908 h 5302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14345" h="5302828">
                <a:moveTo>
                  <a:pt x="2010463" y="0"/>
                </a:moveTo>
                <a:lnTo>
                  <a:pt x="2186554" y="153908"/>
                </a:lnTo>
                <a:cubicBezTo>
                  <a:pt x="2623188" y="490280"/>
                  <a:pt x="3115215" y="582934"/>
                  <a:pt x="3490066" y="799434"/>
                </a:cubicBezTo>
                <a:cubicBezTo>
                  <a:pt x="3850510" y="1050687"/>
                  <a:pt x="4014345" y="1338834"/>
                  <a:pt x="4014345" y="1914517"/>
                </a:cubicBezTo>
                <a:cubicBezTo>
                  <a:pt x="4014345" y="2139044"/>
                  <a:pt x="4014344" y="2363572"/>
                  <a:pt x="4014344" y="2588099"/>
                </a:cubicBezTo>
                <a:lnTo>
                  <a:pt x="4009930" y="5302828"/>
                </a:lnTo>
                <a:lnTo>
                  <a:pt x="4415" y="5302828"/>
                </a:lnTo>
                <a:lnTo>
                  <a:pt x="0" y="2588099"/>
                </a:lnTo>
                <a:cubicBezTo>
                  <a:pt x="0" y="2363572"/>
                  <a:pt x="1" y="2139044"/>
                  <a:pt x="1" y="1914517"/>
                </a:cubicBezTo>
                <a:cubicBezTo>
                  <a:pt x="1" y="1338834"/>
                  <a:pt x="163838" y="1050687"/>
                  <a:pt x="524282" y="799434"/>
                </a:cubicBezTo>
                <a:cubicBezTo>
                  <a:pt x="899134" y="582934"/>
                  <a:pt x="1391162" y="490280"/>
                  <a:pt x="1827794" y="153908"/>
                </a:cubicBezTo>
                <a:close/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05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BF1D19-F814-AF4E-957E-4783FBC57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Rotace – vnitřní, zevní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764DC49-875E-A147-B4A0-5401C87A12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Ze středové čáry 45 st. oběma směry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4B91535-35B6-B044-B1A1-12CD1C87A5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9674" y="2700338"/>
            <a:ext cx="7174526" cy="291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6772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D206359A-F1E3-49EE-BBC2-40888C4A3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65700" y="2026"/>
            <a:ext cx="2926300" cy="5030922"/>
            <a:chOff x="9265700" y="2026"/>
            <a:chExt cx="2926300" cy="5030922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ED90C42-6A0F-48E8-BF96-7D3E2A395E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5DA0863A-55F7-4EB0-9451-F3EE4D65DB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FE7CFE2-40F6-44B2-8AAD-0C384EEFCF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F0D6A17-AA80-4608-8660-8D1587A1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ECD84B89-83B1-AA44-B9BE-C68A3A3469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DF3B9D9F-2555-4B2E-AD17-056B66596D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9594" y="812056"/>
            <a:ext cx="3876811" cy="5127565"/>
          </a:xfrm>
          <a:custGeom>
            <a:avLst/>
            <a:gdLst>
              <a:gd name="connsiteX0" fmla="*/ 1941583 w 3876811"/>
              <a:gd name="connsiteY0" fmla="*/ 0 h 5127565"/>
              <a:gd name="connsiteX1" fmla="*/ 2111641 w 3876811"/>
              <a:gd name="connsiteY1" fmla="*/ 149098 h 5127565"/>
              <a:gd name="connsiteX2" fmla="*/ 3370494 w 3876811"/>
              <a:gd name="connsiteY2" fmla="*/ 774450 h 5127565"/>
              <a:gd name="connsiteX3" fmla="*/ 3876811 w 3876811"/>
              <a:gd name="connsiteY3" fmla="*/ 1854685 h 5127565"/>
              <a:gd name="connsiteX4" fmla="*/ 3876810 w 3876811"/>
              <a:gd name="connsiteY4" fmla="*/ 2507216 h 5127565"/>
              <a:gd name="connsiteX5" fmla="*/ 3872563 w 3876811"/>
              <a:gd name="connsiteY5" fmla="*/ 5127565 h 5127565"/>
              <a:gd name="connsiteX6" fmla="*/ 4248 w 3876811"/>
              <a:gd name="connsiteY6" fmla="*/ 5127565 h 5127565"/>
              <a:gd name="connsiteX7" fmla="*/ 0 w 3876811"/>
              <a:gd name="connsiteY7" fmla="*/ 2507216 h 5127565"/>
              <a:gd name="connsiteX8" fmla="*/ 1 w 3876811"/>
              <a:gd name="connsiteY8" fmla="*/ 1854685 h 5127565"/>
              <a:gd name="connsiteX9" fmla="*/ 506320 w 3876811"/>
              <a:gd name="connsiteY9" fmla="*/ 774450 h 5127565"/>
              <a:gd name="connsiteX10" fmla="*/ 1765173 w 3876811"/>
              <a:gd name="connsiteY10" fmla="*/ 149098 h 5127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876811" h="5127565">
                <a:moveTo>
                  <a:pt x="1941583" y="0"/>
                </a:moveTo>
                <a:lnTo>
                  <a:pt x="2111641" y="149098"/>
                </a:lnTo>
                <a:cubicBezTo>
                  <a:pt x="2533316" y="474958"/>
                  <a:pt x="3008486" y="564716"/>
                  <a:pt x="3370494" y="774450"/>
                </a:cubicBezTo>
                <a:cubicBezTo>
                  <a:pt x="3718589" y="1017851"/>
                  <a:pt x="3876811" y="1296993"/>
                  <a:pt x="3876811" y="1854685"/>
                </a:cubicBezTo>
                <a:cubicBezTo>
                  <a:pt x="3876811" y="2072195"/>
                  <a:pt x="3876810" y="2289706"/>
                  <a:pt x="3876810" y="2507216"/>
                </a:cubicBezTo>
                <a:lnTo>
                  <a:pt x="3872563" y="5127565"/>
                </a:lnTo>
                <a:lnTo>
                  <a:pt x="4248" y="5127565"/>
                </a:lnTo>
                <a:lnTo>
                  <a:pt x="0" y="2507216"/>
                </a:lnTo>
                <a:cubicBezTo>
                  <a:pt x="0" y="2289706"/>
                  <a:pt x="1" y="2072195"/>
                  <a:pt x="1" y="1854685"/>
                </a:cubicBezTo>
                <a:cubicBezTo>
                  <a:pt x="1" y="1296993"/>
                  <a:pt x="158225" y="1017851"/>
                  <a:pt x="506320" y="774450"/>
                </a:cubicBezTo>
                <a:cubicBezTo>
                  <a:pt x="868329" y="564716"/>
                  <a:pt x="1343500" y="474958"/>
                  <a:pt x="1765173" y="149098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AB2DC87-E134-744E-B1A8-56CB9E288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3389" y="1826096"/>
            <a:ext cx="3149221" cy="214945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/>
              <a:t>Kolenní kloub - flexe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CFB101B-39BE-FA45-BEE7-F4F4B5BB8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8838" y="4299045"/>
            <a:ext cx="2918322" cy="1255593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cap="all" spc="300"/>
              <a:t>Dle rozvoje svalstva 130 – 150 st.</a:t>
            </a:r>
          </a:p>
        </p:txBody>
      </p:sp>
      <p:sp>
        <p:nvSpPr>
          <p:cNvPr id="19" name="Freeform: Shape 10">
            <a:extLst>
              <a:ext uri="{FF2B5EF4-FFF2-40B4-BE49-F238E27FC236}">
                <a16:creationId xmlns:a16="http://schemas.microsoft.com/office/drawing/2014/main" id="{98F816C8-664D-4D46-87AC-DD70540067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0828" y="705180"/>
            <a:ext cx="4014345" cy="5316049"/>
          </a:xfrm>
          <a:custGeom>
            <a:avLst/>
            <a:gdLst>
              <a:gd name="connsiteX0" fmla="*/ 2010463 w 4014345"/>
              <a:gd name="connsiteY0" fmla="*/ 0 h 5302828"/>
              <a:gd name="connsiteX1" fmla="*/ 2186554 w 4014345"/>
              <a:gd name="connsiteY1" fmla="*/ 153908 h 5302828"/>
              <a:gd name="connsiteX2" fmla="*/ 3490066 w 4014345"/>
              <a:gd name="connsiteY2" fmla="*/ 799434 h 5302828"/>
              <a:gd name="connsiteX3" fmla="*/ 4014345 w 4014345"/>
              <a:gd name="connsiteY3" fmla="*/ 1914517 h 5302828"/>
              <a:gd name="connsiteX4" fmla="*/ 4014344 w 4014345"/>
              <a:gd name="connsiteY4" fmla="*/ 2588099 h 5302828"/>
              <a:gd name="connsiteX5" fmla="*/ 4009930 w 4014345"/>
              <a:gd name="connsiteY5" fmla="*/ 5302828 h 5302828"/>
              <a:gd name="connsiteX6" fmla="*/ 4415 w 4014345"/>
              <a:gd name="connsiteY6" fmla="*/ 5302828 h 5302828"/>
              <a:gd name="connsiteX7" fmla="*/ 0 w 4014345"/>
              <a:gd name="connsiteY7" fmla="*/ 2588099 h 5302828"/>
              <a:gd name="connsiteX8" fmla="*/ 1 w 4014345"/>
              <a:gd name="connsiteY8" fmla="*/ 1914517 h 5302828"/>
              <a:gd name="connsiteX9" fmla="*/ 524282 w 4014345"/>
              <a:gd name="connsiteY9" fmla="*/ 799434 h 5302828"/>
              <a:gd name="connsiteX10" fmla="*/ 1827794 w 4014345"/>
              <a:gd name="connsiteY10" fmla="*/ 153908 h 5302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14345" h="5302828">
                <a:moveTo>
                  <a:pt x="2010463" y="0"/>
                </a:moveTo>
                <a:lnTo>
                  <a:pt x="2186554" y="153908"/>
                </a:lnTo>
                <a:cubicBezTo>
                  <a:pt x="2623188" y="490280"/>
                  <a:pt x="3115215" y="582934"/>
                  <a:pt x="3490066" y="799434"/>
                </a:cubicBezTo>
                <a:cubicBezTo>
                  <a:pt x="3850510" y="1050687"/>
                  <a:pt x="4014345" y="1338834"/>
                  <a:pt x="4014345" y="1914517"/>
                </a:cubicBezTo>
                <a:cubicBezTo>
                  <a:pt x="4014345" y="2139044"/>
                  <a:pt x="4014344" y="2363572"/>
                  <a:pt x="4014344" y="2588099"/>
                </a:cubicBezTo>
                <a:lnTo>
                  <a:pt x="4009930" y="5302828"/>
                </a:lnTo>
                <a:lnTo>
                  <a:pt x="4415" y="5302828"/>
                </a:lnTo>
                <a:lnTo>
                  <a:pt x="0" y="2588099"/>
                </a:lnTo>
                <a:cubicBezTo>
                  <a:pt x="0" y="2363572"/>
                  <a:pt x="1" y="2139044"/>
                  <a:pt x="1" y="1914517"/>
                </a:cubicBezTo>
                <a:cubicBezTo>
                  <a:pt x="1" y="1338834"/>
                  <a:pt x="163838" y="1050687"/>
                  <a:pt x="524282" y="799434"/>
                </a:cubicBezTo>
                <a:cubicBezTo>
                  <a:pt x="899134" y="582934"/>
                  <a:pt x="1391162" y="490280"/>
                  <a:pt x="1827794" y="153908"/>
                </a:cubicBezTo>
                <a:close/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5306A05C-6AD0-E849-B399-025F236AE9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5003" y="1173866"/>
            <a:ext cx="5571565" cy="4501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6882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72CB4B-A086-E546-83B0-DD8F40789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2800262-3671-2045-A0D3-03824662F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960030"/>
            <a:ext cx="4470832" cy="1507398"/>
          </a:xfrm>
        </p:spPr>
        <p:txBody>
          <a:bodyPr anchor="ctr">
            <a:normAutofit/>
          </a:bodyPr>
          <a:lstStyle/>
          <a:p>
            <a:r>
              <a:rPr lang="cs-CZ" dirty="0"/>
              <a:t>Kolenní kloub - extenze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B85EC8E-6E2E-044B-B4A2-9E4C60C4A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1" y="2844800"/>
            <a:ext cx="4470831" cy="3053170"/>
          </a:xfrm>
        </p:spPr>
        <p:txBody>
          <a:bodyPr anchor="t">
            <a:normAutofit/>
          </a:bodyPr>
          <a:lstStyle/>
          <a:p>
            <a:r>
              <a:rPr lang="cs-CZ" dirty="0"/>
              <a:t>Výchozí nulová poloha</a:t>
            </a:r>
          </a:p>
          <a:p>
            <a:r>
              <a:rPr lang="cs-CZ" dirty="0"/>
              <a:t>Při </a:t>
            </a:r>
            <a:r>
              <a:rPr lang="cs-CZ"/>
              <a:t>hyperextenzi</a:t>
            </a:r>
            <a:r>
              <a:rPr lang="cs-CZ" dirty="0"/>
              <a:t> nad 10 st. </a:t>
            </a:r>
            <a:r>
              <a:rPr lang="cs-CZ"/>
              <a:t>rekurvace</a:t>
            </a:r>
            <a:r>
              <a:rPr lang="cs-CZ" dirty="0"/>
              <a:t> kolena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9151340-7EF2-0647-A719-394EFC3A1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1874484"/>
            <a:ext cx="0" cy="3394558"/>
          </a:xfrm>
          <a:prstGeom prst="line">
            <a:avLst/>
          </a:prstGeom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brázek 3">
            <a:extLst>
              <a:ext uri="{FF2B5EF4-FFF2-40B4-BE49-F238E27FC236}">
                <a16:creationId xmlns:a16="http://schemas.microsoft.com/office/drawing/2014/main" id="{A01CCA74-8BC2-6042-A89E-218E32388D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8669" y="1470185"/>
            <a:ext cx="4848551" cy="3917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026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782CE45-61C5-4799-9D0D-AC196F3128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FF46929-7F95-46F3-B891-8310D4743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9595" y="805231"/>
            <a:ext cx="3876811" cy="5245563"/>
          </a:xfrm>
          <a:custGeom>
            <a:avLst/>
            <a:gdLst>
              <a:gd name="connsiteX0" fmla="*/ 1941583 w 3876811"/>
              <a:gd name="connsiteY0" fmla="*/ 0 h 5245563"/>
              <a:gd name="connsiteX1" fmla="*/ 2111641 w 3876811"/>
              <a:gd name="connsiteY1" fmla="*/ 149097 h 5245563"/>
              <a:gd name="connsiteX2" fmla="*/ 3370493 w 3876811"/>
              <a:gd name="connsiteY2" fmla="*/ 774451 h 5245563"/>
              <a:gd name="connsiteX3" fmla="*/ 3876811 w 3876811"/>
              <a:gd name="connsiteY3" fmla="*/ 1854684 h 5245563"/>
              <a:gd name="connsiteX4" fmla="*/ 3876811 w 3876811"/>
              <a:gd name="connsiteY4" fmla="*/ 2019920 h 5245563"/>
              <a:gd name="connsiteX5" fmla="*/ 3876811 w 3876811"/>
              <a:gd name="connsiteY5" fmla="*/ 2491569 h 5245563"/>
              <a:gd name="connsiteX6" fmla="*/ 3876811 w 3876811"/>
              <a:gd name="connsiteY6" fmla="*/ 2753995 h 5245563"/>
              <a:gd name="connsiteX7" fmla="*/ 3876811 w 3876811"/>
              <a:gd name="connsiteY7" fmla="*/ 3115353 h 5245563"/>
              <a:gd name="connsiteX8" fmla="*/ 3876811 w 3876811"/>
              <a:gd name="connsiteY8" fmla="*/ 3390879 h 5245563"/>
              <a:gd name="connsiteX9" fmla="*/ 3370493 w 3876811"/>
              <a:gd name="connsiteY9" fmla="*/ 4471114 h 5245563"/>
              <a:gd name="connsiteX10" fmla="*/ 2111639 w 3876811"/>
              <a:gd name="connsiteY10" fmla="*/ 5096465 h 5245563"/>
              <a:gd name="connsiteX11" fmla="*/ 1935228 w 3876811"/>
              <a:gd name="connsiteY11" fmla="*/ 5245563 h 5245563"/>
              <a:gd name="connsiteX12" fmla="*/ 1765171 w 3876811"/>
              <a:gd name="connsiteY12" fmla="*/ 5096465 h 5245563"/>
              <a:gd name="connsiteX13" fmla="*/ 506317 w 3876811"/>
              <a:gd name="connsiteY13" fmla="*/ 4471114 h 5245563"/>
              <a:gd name="connsiteX14" fmla="*/ 0 w 3876811"/>
              <a:gd name="connsiteY14" fmla="*/ 3390879 h 5245563"/>
              <a:gd name="connsiteX15" fmla="*/ 0 w 3876811"/>
              <a:gd name="connsiteY15" fmla="*/ 3115353 h 5245563"/>
              <a:gd name="connsiteX16" fmla="*/ 0 w 3876811"/>
              <a:gd name="connsiteY16" fmla="*/ 2753995 h 5245563"/>
              <a:gd name="connsiteX17" fmla="*/ 0 w 3876811"/>
              <a:gd name="connsiteY17" fmla="*/ 2491569 h 5245563"/>
              <a:gd name="connsiteX18" fmla="*/ 0 w 3876811"/>
              <a:gd name="connsiteY18" fmla="*/ 2019920 h 5245563"/>
              <a:gd name="connsiteX19" fmla="*/ 0 w 3876811"/>
              <a:gd name="connsiteY19" fmla="*/ 1854684 h 5245563"/>
              <a:gd name="connsiteX20" fmla="*/ 506318 w 3876811"/>
              <a:gd name="connsiteY20" fmla="*/ 774451 h 5245563"/>
              <a:gd name="connsiteX21" fmla="*/ 1765173 w 3876811"/>
              <a:gd name="connsiteY21" fmla="*/ 149097 h 5245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876811" h="5245563">
                <a:moveTo>
                  <a:pt x="1941583" y="0"/>
                </a:moveTo>
                <a:lnTo>
                  <a:pt x="2111641" y="149097"/>
                </a:lnTo>
                <a:cubicBezTo>
                  <a:pt x="2533315" y="474958"/>
                  <a:pt x="3008487" y="564716"/>
                  <a:pt x="3370493" y="774451"/>
                </a:cubicBezTo>
                <a:cubicBezTo>
                  <a:pt x="3718590" y="1017851"/>
                  <a:pt x="3876811" y="1296993"/>
                  <a:pt x="3876811" y="1854684"/>
                </a:cubicBezTo>
                <a:lnTo>
                  <a:pt x="3876811" y="2019920"/>
                </a:lnTo>
                <a:lnTo>
                  <a:pt x="3876811" y="2491569"/>
                </a:lnTo>
                <a:lnTo>
                  <a:pt x="3876811" y="2753995"/>
                </a:lnTo>
                <a:lnTo>
                  <a:pt x="3876811" y="3115353"/>
                </a:lnTo>
                <a:lnTo>
                  <a:pt x="3876811" y="3390879"/>
                </a:lnTo>
                <a:cubicBezTo>
                  <a:pt x="3876811" y="3948571"/>
                  <a:pt x="3718588" y="4227713"/>
                  <a:pt x="3370493" y="4471114"/>
                </a:cubicBezTo>
                <a:cubicBezTo>
                  <a:pt x="3008484" y="4680847"/>
                  <a:pt x="2533312" y="4770605"/>
                  <a:pt x="2111639" y="5096465"/>
                </a:cubicBezTo>
                <a:lnTo>
                  <a:pt x="1935228" y="5245563"/>
                </a:lnTo>
                <a:lnTo>
                  <a:pt x="1765171" y="5096465"/>
                </a:lnTo>
                <a:cubicBezTo>
                  <a:pt x="1343496" y="4770605"/>
                  <a:pt x="868325" y="4680847"/>
                  <a:pt x="506317" y="4471114"/>
                </a:cubicBezTo>
                <a:cubicBezTo>
                  <a:pt x="158223" y="4227713"/>
                  <a:pt x="0" y="3948571"/>
                  <a:pt x="0" y="3390879"/>
                </a:cubicBezTo>
                <a:lnTo>
                  <a:pt x="0" y="3115353"/>
                </a:lnTo>
                <a:lnTo>
                  <a:pt x="0" y="2753995"/>
                </a:lnTo>
                <a:lnTo>
                  <a:pt x="0" y="2491569"/>
                </a:lnTo>
                <a:lnTo>
                  <a:pt x="0" y="2019920"/>
                </a:lnTo>
                <a:lnTo>
                  <a:pt x="0" y="1854684"/>
                </a:lnTo>
                <a:cubicBezTo>
                  <a:pt x="0" y="1296993"/>
                  <a:pt x="158224" y="1017851"/>
                  <a:pt x="506318" y="774451"/>
                </a:cubicBezTo>
                <a:cubicBezTo>
                  <a:pt x="868327" y="564716"/>
                  <a:pt x="1343498" y="474958"/>
                  <a:pt x="1765173" y="149097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A422482-9F2F-4692-885F-7B632C26EE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0828" y="720724"/>
            <a:ext cx="4014345" cy="5414576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noFill/>
          <a:ln w="25400" cap="rnd">
            <a:solidFill>
              <a:schemeClr val="bg2">
                <a:lumMod val="75000"/>
                <a:alpha val="67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9DA770C-82F2-D149-A7CB-651A69B02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3525" y="1821657"/>
            <a:ext cx="3028950" cy="3200400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>Metody měření kloubní pohyblivosti</a:t>
            </a: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877271-BA84-B248-A350-D93B226389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876300"/>
            <a:ext cx="5143501" cy="5029201"/>
          </a:xfrm>
        </p:spPr>
        <p:txBody>
          <a:bodyPr anchor="ctr">
            <a:normAutofit/>
          </a:bodyPr>
          <a:lstStyle/>
          <a:p>
            <a:r>
              <a:rPr lang="cs-CZ" dirty="0" err="1"/>
              <a:t>Sférometrická</a:t>
            </a:r>
            <a:endParaRPr lang="cs-CZ" dirty="0"/>
          </a:p>
          <a:p>
            <a:r>
              <a:rPr lang="cs-CZ" dirty="0"/>
              <a:t>Perimetrická</a:t>
            </a:r>
          </a:p>
          <a:p>
            <a:r>
              <a:rPr lang="cs-CZ" dirty="0"/>
              <a:t>Kinematická</a:t>
            </a:r>
          </a:p>
          <a:p>
            <a:r>
              <a:rPr lang="cs-CZ" dirty="0"/>
              <a:t>Fotografická</a:t>
            </a:r>
          </a:p>
          <a:p>
            <a:r>
              <a:rPr lang="cs-CZ" dirty="0"/>
              <a:t>Obkreslovací</a:t>
            </a:r>
          </a:p>
          <a:p>
            <a:r>
              <a:rPr lang="cs-CZ" dirty="0"/>
              <a:t>Planimetrická</a:t>
            </a:r>
          </a:p>
          <a:p>
            <a:r>
              <a:rPr lang="cs-CZ" dirty="0"/>
              <a:t>SFTR</a:t>
            </a:r>
          </a:p>
        </p:txBody>
      </p:sp>
    </p:spTree>
    <p:extLst>
      <p:ext uri="{BB962C8B-B14F-4D97-AF65-F5344CB8AC3E}">
        <p14:creationId xmlns:p14="http://schemas.microsoft.com/office/powerpoint/2010/main" val="22020875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B49DDE3-D095-6B49-8468-C97AFBEC5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F18B0FE-88E3-F544-96EF-3A75DC2B0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959587"/>
            <a:ext cx="5280912" cy="1507397"/>
          </a:xfrm>
        </p:spPr>
        <p:txBody>
          <a:bodyPr anchor="ctr">
            <a:normAutofit/>
          </a:bodyPr>
          <a:lstStyle/>
          <a:p>
            <a:r>
              <a:rPr lang="cs-CZ" dirty="0"/>
              <a:t>Hlezenní kloub - flexe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1F49C50-1616-E44C-8751-15D3343A4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488" y="2844800"/>
            <a:ext cx="5280912" cy="3060701"/>
          </a:xfrm>
        </p:spPr>
        <p:txBody>
          <a:bodyPr anchor="t">
            <a:normAutofit/>
          </a:bodyPr>
          <a:lstStyle/>
          <a:p>
            <a:r>
              <a:rPr lang="cs-CZ" dirty="0"/>
              <a:t>Rozsah pohybu do 50.st</a:t>
            </a:r>
          </a:p>
        </p:txBody>
      </p:sp>
      <p:sp>
        <p:nvSpPr>
          <p:cNvPr id="11" name="Freeform: Shape 8">
            <a:extLst>
              <a:ext uri="{FF2B5EF4-FFF2-40B4-BE49-F238E27FC236}">
                <a16:creationId xmlns:a16="http://schemas.microsoft.com/office/drawing/2014/main" id="{ABB01071-716F-6543-8D8D-69CC0A2AA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38834" y="720724"/>
            <a:ext cx="4014345" cy="5414576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9">
            <a:extLst>
              <a:ext uri="{FF2B5EF4-FFF2-40B4-BE49-F238E27FC236}">
                <a16:creationId xmlns:a16="http://schemas.microsoft.com/office/drawing/2014/main" id="{ADDA446B-9201-8E49-8BFA-DC886BA7B9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07601" y="805231"/>
            <a:ext cx="3876811" cy="5245563"/>
          </a:xfrm>
          <a:custGeom>
            <a:avLst/>
            <a:gdLst>
              <a:gd name="connsiteX0" fmla="*/ 1941583 w 3876811"/>
              <a:gd name="connsiteY0" fmla="*/ 0 h 5245563"/>
              <a:gd name="connsiteX1" fmla="*/ 2111641 w 3876811"/>
              <a:gd name="connsiteY1" fmla="*/ 149097 h 5245563"/>
              <a:gd name="connsiteX2" fmla="*/ 3370493 w 3876811"/>
              <a:gd name="connsiteY2" fmla="*/ 774451 h 5245563"/>
              <a:gd name="connsiteX3" fmla="*/ 3876811 w 3876811"/>
              <a:gd name="connsiteY3" fmla="*/ 1854684 h 5245563"/>
              <a:gd name="connsiteX4" fmla="*/ 3876811 w 3876811"/>
              <a:gd name="connsiteY4" fmla="*/ 2019920 h 5245563"/>
              <a:gd name="connsiteX5" fmla="*/ 3876811 w 3876811"/>
              <a:gd name="connsiteY5" fmla="*/ 2491569 h 5245563"/>
              <a:gd name="connsiteX6" fmla="*/ 3876811 w 3876811"/>
              <a:gd name="connsiteY6" fmla="*/ 2753995 h 5245563"/>
              <a:gd name="connsiteX7" fmla="*/ 3876811 w 3876811"/>
              <a:gd name="connsiteY7" fmla="*/ 3115353 h 5245563"/>
              <a:gd name="connsiteX8" fmla="*/ 3876811 w 3876811"/>
              <a:gd name="connsiteY8" fmla="*/ 3390879 h 5245563"/>
              <a:gd name="connsiteX9" fmla="*/ 3370493 w 3876811"/>
              <a:gd name="connsiteY9" fmla="*/ 4471114 h 5245563"/>
              <a:gd name="connsiteX10" fmla="*/ 2111639 w 3876811"/>
              <a:gd name="connsiteY10" fmla="*/ 5096465 h 5245563"/>
              <a:gd name="connsiteX11" fmla="*/ 1935228 w 3876811"/>
              <a:gd name="connsiteY11" fmla="*/ 5245563 h 5245563"/>
              <a:gd name="connsiteX12" fmla="*/ 1765171 w 3876811"/>
              <a:gd name="connsiteY12" fmla="*/ 5096465 h 5245563"/>
              <a:gd name="connsiteX13" fmla="*/ 506317 w 3876811"/>
              <a:gd name="connsiteY13" fmla="*/ 4471114 h 5245563"/>
              <a:gd name="connsiteX14" fmla="*/ 0 w 3876811"/>
              <a:gd name="connsiteY14" fmla="*/ 3390879 h 5245563"/>
              <a:gd name="connsiteX15" fmla="*/ 0 w 3876811"/>
              <a:gd name="connsiteY15" fmla="*/ 3115353 h 5245563"/>
              <a:gd name="connsiteX16" fmla="*/ 0 w 3876811"/>
              <a:gd name="connsiteY16" fmla="*/ 2753995 h 5245563"/>
              <a:gd name="connsiteX17" fmla="*/ 0 w 3876811"/>
              <a:gd name="connsiteY17" fmla="*/ 2491569 h 5245563"/>
              <a:gd name="connsiteX18" fmla="*/ 0 w 3876811"/>
              <a:gd name="connsiteY18" fmla="*/ 2019920 h 5245563"/>
              <a:gd name="connsiteX19" fmla="*/ 0 w 3876811"/>
              <a:gd name="connsiteY19" fmla="*/ 1854684 h 5245563"/>
              <a:gd name="connsiteX20" fmla="*/ 506318 w 3876811"/>
              <a:gd name="connsiteY20" fmla="*/ 774451 h 5245563"/>
              <a:gd name="connsiteX21" fmla="*/ 1765173 w 3876811"/>
              <a:gd name="connsiteY21" fmla="*/ 149097 h 5245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876811" h="5245563">
                <a:moveTo>
                  <a:pt x="1941583" y="0"/>
                </a:moveTo>
                <a:lnTo>
                  <a:pt x="2111641" y="149097"/>
                </a:lnTo>
                <a:cubicBezTo>
                  <a:pt x="2533315" y="474958"/>
                  <a:pt x="3008487" y="564716"/>
                  <a:pt x="3370493" y="774451"/>
                </a:cubicBezTo>
                <a:cubicBezTo>
                  <a:pt x="3718590" y="1017851"/>
                  <a:pt x="3876811" y="1296993"/>
                  <a:pt x="3876811" y="1854684"/>
                </a:cubicBezTo>
                <a:lnTo>
                  <a:pt x="3876811" y="2019920"/>
                </a:lnTo>
                <a:lnTo>
                  <a:pt x="3876811" y="2491569"/>
                </a:lnTo>
                <a:lnTo>
                  <a:pt x="3876811" y="2753995"/>
                </a:lnTo>
                <a:lnTo>
                  <a:pt x="3876811" y="3115353"/>
                </a:lnTo>
                <a:lnTo>
                  <a:pt x="3876811" y="3390879"/>
                </a:lnTo>
                <a:cubicBezTo>
                  <a:pt x="3876811" y="3948571"/>
                  <a:pt x="3718588" y="4227713"/>
                  <a:pt x="3370493" y="4471114"/>
                </a:cubicBezTo>
                <a:cubicBezTo>
                  <a:pt x="3008484" y="4680847"/>
                  <a:pt x="2533312" y="4770605"/>
                  <a:pt x="2111639" y="5096465"/>
                </a:cubicBezTo>
                <a:lnTo>
                  <a:pt x="1935228" y="5245563"/>
                </a:lnTo>
                <a:lnTo>
                  <a:pt x="1765171" y="5096465"/>
                </a:lnTo>
                <a:cubicBezTo>
                  <a:pt x="1343496" y="4770605"/>
                  <a:pt x="868325" y="4680847"/>
                  <a:pt x="506317" y="4471114"/>
                </a:cubicBezTo>
                <a:cubicBezTo>
                  <a:pt x="158223" y="4227713"/>
                  <a:pt x="0" y="3948571"/>
                  <a:pt x="0" y="3390879"/>
                </a:cubicBezTo>
                <a:lnTo>
                  <a:pt x="0" y="3115353"/>
                </a:lnTo>
                <a:lnTo>
                  <a:pt x="0" y="2753995"/>
                </a:lnTo>
                <a:lnTo>
                  <a:pt x="0" y="2491569"/>
                </a:lnTo>
                <a:lnTo>
                  <a:pt x="0" y="2019920"/>
                </a:lnTo>
                <a:lnTo>
                  <a:pt x="0" y="1854684"/>
                </a:lnTo>
                <a:cubicBezTo>
                  <a:pt x="0" y="1296993"/>
                  <a:pt x="158224" y="1017851"/>
                  <a:pt x="506318" y="774451"/>
                </a:cubicBezTo>
                <a:cubicBezTo>
                  <a:pt x="868327" y="564716"/>
                  <a:pt x="1343498" y="474958"/>
                  <a:pt x="1765173" y="1490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8FAB616-3DBF-8549-9358-335B852B16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5888" y="2157414"/>
            <a:ext cx="3642612" cy="2671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9826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D206359A-F1E3-49EE-BBC2-40888C4A3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65700" y="2026"/>
            <a:ext cx="2926300" cy="5030922"/>
            <a:chOff x="9265700" y="2026"/>
            <a:chExt cx="2926300" cy="5030922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ED90C42-6A0F-48E8-BF96-7D3E2A395E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5DA0863A-55F7-4EB0-9451-F3EE4D65DB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FE7CFE2-40F6-44B2-8AAD-0C384EEFCF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F0D6A17-AA80-4608-8660-8D1587A1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3CF1A380-6089-BB41-8F3A-4DC5336F2A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375D1D6-ADD7-1544-9D5D-F3E6B98AF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1191885"/>
            <a:ext cx="5143500" cy="255448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400"/>
              <a:t>Hlezenní kloub - extenze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218DCD3-BCA8-644B-8C4F-0CE1DBAA6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3949333"/>
            <a:ext cx="5143500" cy="143291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cap="all" spc="300"/>
              <a:t>Rozsah pohybu od 15 do 20 st.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0B407D83-48F0-1C40-AF0D-FB79DEEC0C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0770" y="2688834"/>
            <a:ext cx="4025570" cy="1968891"/>
          </a:xfrm>
          <a:prstGeom prst="rect">
            <a:avLst/>
          </a:prstGeom>
        </p:spPr>
      </p:pic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B17C82BA-B31E-489C-9E34-F04CE45263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38834" y="722659"/>
            <a:ext cx="4014345" cy="5291886"/>
          </a:xfrm>
          <a:custGeom>
            <a:avLst/>
            <a:gdLst>
              <a:gd name="connsiteX0" fmla="*/ 2010463 w 4014345"/>
              <a:gd name="connsiteY0" fmla="*/ 0 h 5302828"/>
              <a:gd name="connsiteX1" fmla="*/ 2186554 w 4014345"/>
              <a:gd name="connsiteY1" fmla="*/ 153908 h 5302828"/>
              <a:gd name="connsiteX2" fmla="*/ 3490066 w 4014345"/>
              <a:gd name="connsiteY2" fmla="*/ 799434 h 5302828"/>
              <a:gd name="connsiteX3" fmla="*/ 4014345 w 4014345"/>
              <a:gd name="connsiteY3" fmla="*/ 1914517 h 5302828"/>
              <a:gd name="connsiteX4" fmla="*/ 4014344 w 4014345"/>
              <a:gd name="connsiteY4" fmla="*/ 2588099 h 5302828"/>
              <a:gd name="connsiteX5" fmla="*/ 4009930 w 4014345"/>
              <a:gd name="connsiteY5" fmla="*/ 5302828 h 5302828"/>
              <a:gd name="connsiteX6" fmla="*/ 4415 w 4014345"/>
              <a:gd name="connsiteY6" fmla="*/ 5302828 h 5302828"/>
              <a:gd name="connsiteX7" fmla="*/ 0 w 4014345"/>
              <a:gd name="connsiteY7" fmla="*/ 2588099 h 5302828"/>
              <a:gd name="connsiteX8" fmla="*/ 1 w 4014345"/>
              <a:gd name="connsiteY8" fmla="*/ 1914517 h 5302828"/>
              <a:gd name="connsiteX9" fmla="*/ 524282 w 4014345"/>
              <a:gd name="connsiteY9" fmla="*/ 799434 h 5302828"/>
              <a:gd name="connsiteX10" fmla="*/ 1827794 w 4014345"/>
              <a:gd name="connsiteY10" fmla="*/ 153908 h 5302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14345" h="5302828">
                <a:moveTo>
                  <a:pt x="2010463" y="0"/>
                </a:moveTo>
                <a:lnTo>
                  <a:pt x="2186554" y="153908"/>
                </a:lnTo>
                <a:cubicBezTo>
                  <a:pt x="2623188" y="490280"/>
                  <a:pt x="3115215" y="582934"/>
                  <a:pt x="3490066" y="799434"/>
                </a:cubicBezTo>
                <a:cubicBezTo>
                  <a:pt x="3850510" y="1050687"/>
                  <a:pt x="4014345" y="1338834"/>
                  <a:pt x="4014345" y="1914517"/>
                </a:cubicBezTo>
                <a:cubicBezTo>
                  <a:pt x="4014345" y="2139044"/>
                  <a:pt x="4014344" y="2363572"/>
                  <a:pt x="4014344" y="2588099"/>
                </a:cubicBezTo>
                <a:lnTo>
                  <a:pt x="4009930" y="5302828"/>
                </a:lnTo>
                <a:lnTo>
                  <a:pt x="4415" y="5302828"/>
                </a:lnTo>
                <a:lnTo>
                  <a:pt x="0" y="2588099"/>
                </a:lnTo>
                <a:cubicBezTo>
                  <a:pt x="0" y="2363572"/>
                  <a:pt x="1" y="2139044"/>
                  <a:pt x="1" y="1914517"/>
                </a:cubicBezTo>
                <a:cubicBezTo>
                  <a:pt x="1" y="1338834"/>
                  <a:pt x="163838" y="1050687"/>
                  <a:pt x="524282" y="799434"/>
                </a:cubicBezTo>
                <a:cubicBezTo>
                  <a:pt x="899134" y="582934"/>
                  <a:pt x="1391162" y="490280"/>
                  <a:pt x="1827794" y="153908"/>
                </a:cubicBezTo>
                <a:close/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9366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10">
            <a:extLst>
              <a:ext uri="{FF2B5EF4-FFF2-40B4-BE49-F238E27FC236}">
                <a16:creationId xmlns:a16="http://schemas.microsoft.com/office/drawing/2014/main" id="{B6B04054-9023-8941-A94B-771CBBABE3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A15B849-F67D-8D4F-B4ED-CFED11EFD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960120"/>
            <a:ext cx="5428423" cy="1508760"/>
          </a:xfrm>
        </p:spPr>
        <p:txBody>
          <a:bodyPr anchor="ctr">
            <a:normAutofit/>
          </a:bodyPr>
          <a:lstStyle/>
          <a:p>
            <a:r>
              <a:rPr lang="cs-CZ"/>
              <a:t>Hlezenní kloub – inverze, everze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8F1374-48DE-9F4E-89B1-61CB24E5E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499" y="2852331"/>
            <a:ext cx="5293857" cy="3053170"/>
          </a:xfrm>
        </p:spPr>
        <p:txBody>
          <a:bodyPr anchor="t">
            <a:normAutofit/>
          </a:bodyPr>
          <a:lstStyle/>
          <a:p>
            <a:r>
              <a:rPr lang="cs-CZ"/>
              <a:t>Do 30 st.bilat ze středního postavení</a:t>
            </a:r>
            <a:endParaRPr lang="cs-CZ" dirty="0"/>
          </a:p>
        </p:txBody>
      </p:sp>
      <p:pic>
        <p:nvPicPr>
          <p:cNvPr id="6" name="Obrázek 5" descr="Obsah obrázku text, bílá tabule&#10;&#10;Popis byl vytvořen automaticky">
            <a:extLst>
              <a:ext uri="{FF2B5EF4-FFF2-40B4-BE49-F238E27FC236}">
                <a16:creationId xmlns:a16="http://schemas.microsoft.com/office/drawing/2014/main" id="{2EBB66E5-7FE4-E341-A9CB-CDC1CF1E84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77032" y="870062"/>
            <a:ext cx="1946178" cy="2273660"/>
          </a:xfrm>
          <a:prstGeom prst="rect">
            <a:avLst/>
          </a:prstGeom>
        </p:spPr>
      </p:pic>
      <p:cxnSp>
        <p:nvCxnSpPr>
          <p:cNvPr id="24" name="Straight Connector 12">
            <a:extLst>
              <a:ext uri="{FF2B5EF4-FFF2-40B4-BE49-F238E27FC236}">
                <a16:creationId xmlns:a16="http://schemas.microsoft.com/office/drawing/2014/main" id="{10778A53-7ADF-F948-B939-0EB454DA2C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88812" y="3429000"/>
            <a:ext cx="3350727" cy="0"/>
          </a:xfrm>
          <a:prstGeom prst="line">
            <a:avLst/>
          </a:prstGeom>
          <a:ln w="25400" cap="rnd">
            <a:solidFill>
              <a:schemeClr val="bg2">
                <a:lumMod val="75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brázek 3">
            <a:extLst>
              <a:ext uri="{FF2B5EF4-FFF2-40B4-BE49-F238E27FC236}">
                <a16:creationId xmlns:a16="http://schemas.microsoft.com/office/drawing/2014/main" id="{519C5576-98FE-3048-A6EF-82BE6B733B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1771" y="3714278"/>
            <a:ext cx="3416701" cy="2273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3070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B5305C3-9940-4541-9DEE-9AE9C3EA60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C5FF332-7364-0846-907E-97616B102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9994" y="943705"/>
            <a:ext cx="10287000" cy="1279329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>Metoda SFTR</a:t>
            </a:r>
            <a:endParaRPr lang="cs-CZ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B882E83-38EA-4A57-928E-B07CFAFB70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173574" y="2359560"/>
            <a:ext cx="7217448" cy="0"/>
          </a:xfrm>
          <a:prstGeom prst="line">
            <a:avLst/>
          </a:prstGeom>
          <a:ln w="25400" cap="rnd">
            <a:solidFill>
              <a:schemeClr val="bg2">
                <a:lumMod val="75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765EBD7F-3CAD-42C9-BA08-CBAF5E6E12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8781366"/>
              </p:ext>
            </p:extLst>
          </p:nvPr>
        </p:nvGraphicFramePr>
        <p:xfrm>
          <a:off x="1386590" y="2864825"/>
          <a:ext cx="9458794" cy="3267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3611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6AA464-BA02-844A-B79B-AC90E6A2A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Pravidla měření</a:t>
            </a:r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C05961B5-60ED-4DCE-A441-81FDFBCCFC4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66744" y="2248257"/>
          <a:ext cx="9076329" cy="36501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2912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B5305C3-9940-4541-9DEE-9AE9C3EA60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4A4F63B-0CC1-F447-8D2E-788F50F3A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9994" y="943705"/>
            <a:ext cx="10287000" cy="1279329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>Rozsah pohybu</a:t>
            </a:r>
            <a:endParaRPr lang="cs-CZ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B882E83-38EA-4A57-928E-B07CFAFB70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173574" y="2359560"/>
            <a:ext cx="7217448" cy="0"/>
          </a:xfrm>
          <a:prstGeom prst="line">
            <a:avLst/>
          </a:prstGeom>
          <a:ln w="25400" cap="rnd">
            <a:solidFill>
              <a:schemeClr val="bg2">
                <a:lumMod val="75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057399E4-A921-4ECA-BE37-60FC30C59F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4425622"/>
              </p:ext>
            </p:extLst>
          </p:nvPr>
        </p:nvGraphicFramePr>
        <p:xfrm>
          <a:off x="1386590" y="2864825"/>
          <a:ext cx="9458794" cy="3267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94588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206359A-F1E3-49EE-BBC2-40888C4A3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65700" y="2026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ED90C42-6A0F-48E8-BF96-7D3E2A395E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DA0863A-55F7-4EB0-9451-F3EE4D65DB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FE7CFE2-40F6-44B2-8AAD-0C384EEFCF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F0D6A17-AA80-4608-8660-8D1587A1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1A5FDB6D-8860-4B5B-AC8B-553BD75B60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9A81148-6A09-D249-9509-AD5C44779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2" y="1205038"/>
            <a:ext cx="5143498" cy="256152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/>
              <a:t>Planimetrická metoda HKK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256DE97-C665-4BA7-BD5D-1793E93F9D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43705" y="1907347"/>
            <a:ext cx="2249810" cy="3044131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 w="25400" cap="rnd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1F65E973-6BE1-4F74-A1F8-904F43A10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82500" y="1824533"/>
            <a:ext cx="2372219" cy="3209758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BA90F420-D650-432D-B9A8-B79DADA7E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84543" y="0"/>
            <a:ext cx="2249810" cy="2294745"/>
          </a:xfrm>
          <a:custGeom>
            <a:avLst/>
            <a:gdLst>
              <a:gd name="connsiteX0" fmla="*/ 49162 w 2249810"/>
              <a:gd name="connsiteY0" fmla="*/ 0 h 2294745"/>
              <a:gd name="connsiteX1" fmla="*/ 2200648 w 2249810"/>
              <a:gd name="connsiteY1" fmla="*/ 0 h 2294745"/>
              <a:gd name="connsiteX2" fmla="*/ 2210105 w 2249810"/>
              <a:gd name="connsiteY2" fmla="*/ 23601 h 2294745"/>
              <a:gd name="connsiteX3" fmla="*/ 2249810 w 2249810"/>
              <a:gd name="connsiteY3" fmla="*/ 326933 h 2294745"/>
              <a:gd name="connsiteX4" fmla="*/ 2249810 w 2249810"/>
              <a:gd name="connsiteY4" fmla="*/ 422824 h 2294745"/>
              <a:gd name="connsiteX5" fmla="*/ 2249810 w 2249810"/>
              <a:gd name="connsiteY5" fmla="*/ 696534 h 2294745"/>
              <a:gd name="connsiteX6" fmla="*/ 2249810 w 2249810"/>
              <a:gd name="connsiteY6" fmla="*/ 848826 h 2294745"/>
              <a:gd name="connsiteX7" fmla="*/ 2249810 w 2249810"/>
              <a:gd name="connsiteY7" fmla="*/ 1058531 h 2294745"/>
              <a:gd name="connsiteX8" fmla="*/ 2249810 w 2249810"/>
              <a:gd name="connsiteY8" fmla="*/ 1218426 h 2294745"/>
              <a:gd name="connsiteX9" fmla="*/ 1955981 w 2249810"/>
              <a:gd name="connsiteY9" fmla="*/ 1845313 h 2294745"/>
              <a:gd name="connsiteX10" fmla="*/ 1225437 w 2249810"/>
              <a:gd name="connsiteY10" fmla="*/ 2208220 h 2294745"/>
              <a:gd name="connsiteX11" fmla="*/ 1123061 w 2249810"/>
              <a:gd name="connsiteY11" fmla="*/ 2294745 h 2294745"/>
              <a:gd name="connsiteX12" fmla="*/ 1024372 w 2249810"/>
              <a:gd name="connsiteY12" fmla="*/ 2208220 h 2294745"/>
              <a:gd name="connsiteX13" fmla="*/ 293829 w 2249810"/>
              <a:gd name="connsiteY13" fmla="*/ 1845313 h 2294745"/>
              <a:gd name="connsiteX14" fmla="*/ 0 w 2249810"/>
              <a:gd name="connsiteY14" fmla="*/ 1218426 h 2294745"/>
              <a:gd name="connsiteX15" fmla="*/ 0 w 2249810"/>
              <a:gd name="connsiteY15" fmla="*/ 1058531 h 2294745"/>
              <a:gd name="connsiteX16" fmla="*/ 0 w 2249810"/>
              <a:gd name="connsiteY16" fmla="*/ 848826 h 2294745"/>
              <a:gd name="connsiteX17" fmla="*/ 0 w 2249810"/>
              <a:gd name="connsiteY17" fmla="*/ 696534 h 2294745"/>
              <a:gd name="connsiteX18" fmla="*/ 0 w 2249810"/>
              <a:gd name="connsiteY18" fmla="*/ 422824 h 2294745"/>
              <a:gd name="connsiteX19" fmla="*/ 0 w 2249810"/>
              <a:gd name="connsiteY19" fmla="*/ 326933 h 2294745"/>
              <a:gd name="connsiteX20" fmla="*/ 39706 w 2249810"/>
              <a:gd name="connsiteY20" fmla="*/ 23601 h 2294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249810" h="2294745">
                <a:moveTo>
                  <a:pt x="49162" y="0"/>
                </a:moveTo>
                <a:lnTo>
                  <a:pt x="2200648" y="0"/>
                </a:lnTo>
                <a:lnTo>
                  <a:pt x="2210105" y="23601"/>
                </a:lnTo>
                <a:cubicBezTo>
                  <a:pt x="2236898" y="106934"/>
                  <a:pt x="2249810" y="205568"/>
                  <a:pt x="2249810" y="326933"/>
                </a:cubicBezTo>
                <a:lnTo>
                  <a:pt x="2249810" y="422824"/>
                </a:lnTo>
                <a:lnTo>
                  <a:pt x="2249810" y="696534"/>
                </a:lnTo>
                <a:lnTo>
                  <a:pt x="2249810" y="848826"/>
                </a:lnTo>
                <a:lnTo>
                  <a:pt x="2249810" y="1058531"/>
                </a:lnTo>
                <a:lnTo>
                  <a:pt x="2249810" y="1218426"/>
                </a:lnTo>
                <a:cubicBezTo>
                  <a:pt x="2249810" y="1542068"/>
                  <a:pt x="2157989" y="1704061"/>
                  <a:pt x="1955981" y="1845313"/>
                </a:cubicBezTo>
                <a:cubicBezTo>
                  <a:pt x="1745898" y="1967026"/>
                  <a:pt x="1470144" y="2019115"/>
                  <a:pt x="1225437" y="2208220"/>
                </a:cubicBezTo>
                <a:lnTo>
                  <a:pt x="1123061" y="2294745"/>
                </a:lnTo>
                <a:lnTo>
                  <a:pt x="1024372" y="2208220"/>
                </a:lnTo>
                <a:cubicBezTo>
                  <a:pt x="779664" y="2019115"/>
                  <a:pt x="503910" y="1967026"/>
                  <a:pt x="293829" y="1845313"/>
                </a:cubicBezTo>
                <a:cubicBezTo>
                  <a:pt x="91821" y="1704061"/>
                  <a:pt x="0" y="1542068"/>
                  <a:pt x="0" y="1218426"/>
                </a:cubicBezTo>
                <a:lnTo>
                  <a:pt x="0" y="1058531"/>
                </a:lnTo>
                <a:lnTo>
                  <a:pt x="0" y="848826"/>
                </a:lnTo>
                <a:lnTo>
                  <a:pt x="0" y="696534"/>
                </a:lnTo>
                <a:lnTo>
                  <a:pt x="0" y="422824"/>
                </a:lnTo>
                <a:lnTo>
                  <a:pt x="0" y="326933"/>
                </a:lnTo>
                <a:cubicBezTo>
                  <a:pt x="0" y="205568"/>
                  <a:pt x="12913" y="106934"/>
                  <a:pt x="39706" y="23601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B12BCEE0-54F6-4A4A-BCF9-6E9F462F6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23339" y="0"/>
            <a:ext cx="2372219" cy="2377558"/>
          </a:xfrm>
          <a:custGeom>
            <a:avLst/>
            <a:gdLst>
              <a:gd name="connsiteX0" fmla="*/ 37572 w 2372219"/>
              <a:gd name="connsiteY0" fmla="*/ 0 h 2377558"/>
              <a:gd name="connsiteX1" fmla="*/ 2334647 w 2372219"/>
              <a:gd name="connsiteY1" fmla="*/ 0 h 2377558"/>
              <a:gd name="connsiteX2" fmla="*/ 2353763 w 2372219"/>
              <a:gd name="connsiteY2" fmla="*/ 76379 h 2377558"/>
              <a:gd name="connsiteX3" fmla="*/ 2372219 w 2372219"/>
              <a:gd name="connsiteY3" fmla="*/ 302680 h 2377558"/>
              <a:gd name="connsiteX4" fmla="*/ 2372219 w 2372219"/>
              <a:gd name="connsiteY4" fmla="*/ 403788 h 2377558"/>
              <a:gd name="connsiteX5" fmla="*/ 2372219 w 2372219"/>
              <a:gd name="connsiteY5" fmla="*/ 692390 h 2377558"/>
              <a:gd name="connsiteX6" fmla="*/ 2372219 w 2372219"/>
              <a:gd name="connsiteY6" fmla="*/ 852968 h 2377558"/>
              <a:gd name="connsiteX7" fmla="*/ 2372219 w 2372219"/>
              <a:gd name="connsiteY7" fmla="*/ 1074083 h 2377558"/>
              <a:gd name="connsiteX8" fmla="*/ 2372219 w 2372219"/>
              <a:gd name="connsiteY8" fmla="*/ 1242678 h 2377558"/>
              <a:gd name="connsiteX9" fmla="*/ 2062403 w 2372219"/>
              <a:gd name="connsiteY9" fmla="*/ 1903673 h 2377558"/>
              <a:gd name="connsiteX10" fmla="*/ 1292111 w 2372219"/>
              <a:gd name="connsiteY10" fmla="*/ 2286325 h 2377558"/>
              <a:gd name="connsiteX11" fmla="*/ 1184165 w 2372219"/>
              <a:gd name="connsiteY11" fmla="*/ 2377558 h 2377558"/>
              <a:gd name="connsiteX12" fmla="*/ 1080107 w 2372219"/>
              <a:gd name="connsiteY12" fmla="*/ 2286325 h 2377558"/>
              <a:gd name="connsiteX13" fmla="*/ 309816 w 2372219"/>
              <a:gd name="connsiteY13" fmla="*/ 1903673 h 2377558"/>
              <a:gd name="connsiteX14" fmla="*/ 0 w 2372219"/>
              <a:gd name="connsiteY14" fmla="*/ 1242678 h 2377558"/>
              <a:gd name="connsiteX15" fmla="*/ 0 w 2372219"/>
              <a:gd name="connsiteY15" fmla="*/ 1074083 h 2377558"/>
              <a:gd name="connsiteX16" fmla="*/ 0 w 2372219"/>
              <a:gd name="connsiteY16" fmla="*/ 852968 h 2377558"/>
              <a:gd name="connsiteX17" fmla="*/ 0 w 2372219"/>
              <a:gd name="connsiteY17" fmla="*/ 692390 h 2377558"/>
              <a:gd name="connsiteX18" fmla="*/ 0 w 2372219"/>
              <a:gd name="connsiteY18" fmla="*/ 403788 h 2377558"/>
              <a:gd name="connsiteX19" fmla="*/ 0 w 2372219"/>
              <a:gd name="connsiteY19" fmla="*/ 302680 h 2377558"/>
              <a:gd name="connsiteX20" fmla="*/ 18456 w 2372219"/>
              <a:gd name="connsiteY20" fmla="*/ 76379 h 2377558"/>
              <a:gd name="connsiteX0" fmla="*/ 2334647 w 2426087"/>
              <a:gd name="connsiteY0" fmla="*/ 0 h 2377558"/>
              <a:gd name="connsiteX1" fmla="*/ 2353763 w 2426087"/>
              <a:gd name="connsiteY1" fmla="*/ 76379 h 2377558"/>
              <a:gd name="connsiteX2" fmla="*/ 2372219 w 2426087"/>
              <a:gd name="connsiteY2" fmla="*/ 302680 h 2377558"/>
              <a:gd name="connsiteX3" fmla="*/ 2372219 w 2426087"/>
              <a:gd name="connsiteY3" fmla="*/ 403788 h 2377558"/>
              <a:gd name="connsiteX4" fmla="*/ 2372219 w 2426087"/>
              <a:gd name="connsiteY4" fmla="*/ 692390 h 2377558"/>
              <a:gd name="connsiteX5" fmla="*/ 2372219 w 2426087"/>
              <a:gd name="connsiteY5" fmla="*/ 852968 h 2377558"/>
              <a:gd name="connsiteX6" fmla="*/ 2372219 w 2426087"/>
              <a:gd name="connsiteY6" fmla="*/ 1074083 h 2377558"/>
              <a:gd name="connsiteX7" fmla="*/ 2372219 w 2426087"/>
              <a:gd name="connsiteY7" fmla="*/ 1242678 h 2377558"/>
              <a:gd name="connsiteX8" fmla="*/ 2062403 w 2426087"/>
              <a:gd name="connsiteY8" fmla="*/ 1903673 h 2377558"/>
              <a:gd name="connsiteX9" fmla="*/ 1292111 w 2426087"/>
              <a:gd name="connsiteY9" fmla="*/ 2286325 h 2377558"/>
              <a:gd name="connsiteX10" fmla="*/ 1184165 w 2426087"/>
              <a:gd name="connsiteY10" fmla="*/ 2377558 h 2377558"/>
              <a:gd name="connsiteX11" fmla="*/ 1080107 w 2426087"/>
              <a:gd name="connsiteY11" fmla="*/ 2286325 h 2377558"/>
              <a:gd name="connsiteX12" fmla="*/ 309816 w 2426087"/>
              <a:gd name="connsiteY12" fmla="*/ 1903673 h 2377558"/>
              <a:gd name="connsiteX13" fmla="*/ 0 w 2426087"/>
              <a:gd name="connsiteY13" fmla="*/ 1242678 h 2377558"/>
              <a:gd name="connsiteX14" fmla="*/ 0 w 2426087"/>
              <a:gd name="connsiteY14" fmla="*/ 1074083 h 2377558"/>
              <a:gd name="connsiteX15" fmla="*/ 0 w 2426087"/>
              <a:gd name="connsiteY15" fmla="*/ 852968 h 2377558"/>
              <a:gd name="connsiteX16" fmla="*/ 0 w 2426087"/>
              <a:gd name="connsiteY16" fmla="*/ 692390 h 2377558"/>
              <a:gd name="connsiteX17" fmla="*/ 0 w 2426087"/>
              <a:gd name="connsiteY17" fmla="*/ 403788 h 2377558"/>
              <a:gd name="connsiteX18" fmla="*/ 0 w 2426087"/>
              <a:gd name="connsiteY18" fmla="*/ 302680 h 2377558"/>
              <a:gd name="connsiteX19" fmla="*/ 18456 w 2426087"/>
              <a:gd name="connsiteY19" fmla="*/ 76379 h 2377558"/>
              <a:gd name="connsiteX20" fmla="*/ 37572 w 2426087"/>
              <a:gd name="connsiteY20" fmla="*/ 0 h 2377558"/>
              <a:gd name="connsiteX21" fmla="*/ 2426087 w 2426087"/>
              <a:gd name="connsiteY21" fmla="*/ 9144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852968 h 2377558"/>
              <a:gd name="connsiteX16" fmla="*/ 0 w 2372219"/>
              <a:gd name="connsiteY16" fmla="*/ 692390 h 2377558"/>
              <a:gd name="connsiteX17" fmla="*/ 0 w 2372219"/>
              <a:gd name="connsiteY17" fmla="*/ 403788 h 2377558"/>
              <a:gd name="connsiteX18" fmla="*/ 0 w 2372219"/>
              <a:gd name="connsiteY18" fmla="*/ 302680 h 2377558"/>
              <a:gd name="connsiteX19" fmla="*/ 18456 w 2372219"/>
              <a:gd name="connsiteY19" fmla="*/ 76379 h 2377558"/>
              <a:gd name="connsiteX20" fmla="*/ 37572 w 2372219"/>
              <a:gd name="connsiteY20" fmla="*/ 0 h 2377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372219" h="2377558">
                <a:moveTo>
                  <a:pt x="2334647" y="0"/>
                </a:moveTo>
                <a:lnTo>
                  <a:pt x="2353763" y="76379"/>
                </a:lnTo>
                <a:cubicBezTo>
                  <a:pt x="2366168" y="142708"/>
                  <a:pt x="2372219" y="217368"/>
                  <a:pt x="2372219" y="302680"/>
                </a:cubicBezTo>
                <a:lnTo>
                  <a:pt x="2372219" y="403788"/>
                </a:lnTo>
                <a:lnTo>
                  <a:pt x="2372219" y="692390"/>
                </a:lnTo>
                <a:lnTo>
                  <a:pt x="2372219" y="852968"/>
                </a:lnTo>
                <a:lnTo>
                  <a:pt x="2372219" y="1074083"/>
                </a:lnTo>
                <a:lnTo>
                  <a:pt x="2372219" y="1242678"/>
                </a:lnTo>
                <a:cubicBezTo>
                  <a:pt x="2372219" y="1583929"/>
                  <a:pt x="2275402" y="1754736"/>
                  <a:pt x="2062403" y="1903673"/>
                </a:cubicBezTo>
                <a:cubicBezTo>
                  <a:pt x="1840890" y="2032009"/>
                  <a:pt x="1550133" y="2086932"/>
                  <a:pt x="1292111" y="2286325"/>
                </a:cubicBezTo>
                <a:lnTo>
                  <a:pt x="1184165" y="2377558"/>
                </a:lnTo>
                <a:lnTo>
                  <a:pt x="1080107" y="2286325"/>
                </a:lnTo>
                <a:cubicBezTo>
                  <a:pt x="822085" y="2086932"/>
                  <a:pt x="531327" y="2032009"/>
                  <a:pt x="309816" y="1903673"/>
                </a:cubicBezTo>
                <a:cubicBezTo>
                  <a:pt x="96817" y="1754736"/>
                  <a:pt x="0" y="1583929"/>
                  <a:pt x="0" y="1242678"/>
                </a:cubicBezTo>
                <a:lnTo>
                  <a:pt x="0" y="1074083"/>
                </a:lnTo>
                <a:lnTo>
                  <a:pt x="0" y="852968"/>
                </a:lnTo>
                <a:lnTo>
                  <a:pt x="0" y="692390"/>
                </a:lnTo>
                <a:lnTo>
                  <a:pt x="0" y="403788"/>
                </a:lnTo>
                <a:lnTo>
                  <a:pt x="0" y="302680"/>
                </a:lnTo>
                <a:cubicBezTo>
                  <a:pt x="0" y="217368"/>
                  <a:pt x="6051" y="142708"/>
                  <a:pt x="18456" y="76379"/>
                </a:cubicBezTo>
                <a:lnTo>
                  <a:pt x="37572" y="0"/>
                </a:lnTo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00B2D6BD-F9F9-4F08-B525-CCCB58ECE2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84672" y="0"/>
            <a:ext cx="1607328" cy="2294745"/>
          </a:xfrm>
          <a:custGeom>
            <a:avLst/>
            <a:gdLst>
              <a:gd name="connsiteX0" fmla="*/ 49162 w 1607328"/>
              <a:gd name="connsiteY0" fmla="*/ 0 h 2294745"/>
              <a:gd name="connsiteX1" fmla="*/ 1607328 w 1607328"/>
              <a:gd name="connsiteY1" fmla="*/ 0 h 2294745"/>
              <a:gd name="connsiteX2" fmla="*/ 1607328 w 1607328"/>
              <a:gd name="connsiteY2" fmla="*/ 2000018 h 2294745"/>
              <a:gd name="connsiteX3" fmla="*/ 1603693 w 1607328"/>
              <a:gd name="connsiteY3" fmla="*/ 2001495 h 2294745"/>
              <a:gd name="connsiteX4" fmla="*/ 1225436 w 1607328"/>
              <a:gd name="connsiteY4" fmla="*/ 2208220 h 2294745"/>
              <a:gd name="connsiteX5" fmla="*/ 1123061 w 1607328"/>
              <a:gd name="connsiteY5" fmla="*/ 2294745 h 2294745"/>
              <a:gd name="connsiteX6" fmla="*/ 1024372 w 1607328"/>
              <a:gd name="connsiteY6" fmla="*/ 2208220 h 2294745"/>
              <a:gd name="connsiteX7" fmla="*/ 293828 w 1607328"/>
              <a:gd name="connsiteY7" fmla="*/ 1845313 h 2294745"/>
              <a:gd name="connsiteX8" fmla="*/ 0 w 1607328"/>
              <a:gd name="connsiteY8" fmla="*/ 1218426 h 2294745"/>
              <a:gd name="connsiteX9" fmla="*/ 0 w 1607328"/>
              <a:gd name="connsiteY9" fmla="*/ 1058531 h 2294745"/>
              <a:gd name="connsiteX10" fmla="*/ 0 w 1607328"/>
              <a:gd name="connsiteY10" fmla="*/ 848826 h 2294745"/>
              <a:gd name="connsiteX11" fmla="*/ 0 w 1607328"/>
              <a:gd name="connsiteY11" fmla="*/ 696534 h 2294745"/>
              <a:gd name="connsiteX12" fmla="*/ 0 w 1607328"/>
              <a:gd name="connsiteY12" fmla="*/ 422824 h 2294745"/>
              <a:gd name="connsiteX13" fmla="*/ 0 w 1607328"/>
              <a:gd name="connsiteY13" fmla="*/ 326933 h 2294745"/>
              <a:gd name="connsiteX14" fmla="*/ 39706 w 1607328"/>
              <a:gd name="connsiteY14" fmla="*/ 23601 h 2294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07328" h="2294745">
                <a:moveTo>
                  <a:pt x="49162" y="0"/>
                </a:moveTo>
                <a:lnTo>
                  <a:pt x="1607328" y="0"/>
                </a:lnTo>
                <a:lnTo>
                  <a:pt x="1607328" y="2000018"/>
                </a:lnTo>
                <a:lnTo>
                  <a:pt x="1603693" y="2001495"/>
                </a:lnTo>
                <a:cubicBezTo>
                  <a:pt x="1477906" y="2053369"/>
                  <a:pt x="1347790" y="2113667"/>
                  <a:pt x="1225436" y="2208220"/>
                </a:cubicBezTo>
                <a:lnTo>
                  <a:pt x="1123061" y="2294745"/>
                </a:lnTo>
                <a:lnTo>
                  <a:pt x="1024372" y="2208220"/>
                </a:lnTo>
                <a:cubicBezTo>
                  <a:pt x="779664" y="2019115"/>
                  <a:pt x="503910" y="1967026"/>
                  <a:pt x="293828" y="1845313"/>
                </a:cubicBezTo>
                <a:cubicBezTo>
                  <a:pt x="91820" y="1704061"/>
                  <a:pt x="0" y="1542068"/>
                  <a:pt x="0" y="1218426"/>
                </a:cubicBezTo>
                <a:lnTo>
                  <a:pt x="0" y="1058531"/>
                </a:lnTo>
                <a:lnTo>
                  <a:pt x="0" y="848826"/>
                </a:lnTo>
                <a:lnTo>
                  <a:pt x="0" y="696534"/>
                </a:lnTo>
                <a:lnTo>
                  <a:pt x="0" y="422824"/>
                </a:lnTo>
                <a:lnTo>
                  <a:pt x="0" y="326933"/>
                </a:lnTo>
                <a:cubicBezTo>
                  <a:pt x="0" y="205568"/>
                  <a:pt x="12912" y="106934"/>
                  <a:pt x="39706" y="23601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3652D810-CEED-48AE-A699-6F42BCBE8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23468" y="-768"/>
            <a:ext cx="1668532" cy="2378326"/>
          </a:xfrm>
          <a:custGeom>
            <a:avLst/>
            <a:gdLst>
              <a:gd name="connsiteX0" fmla="*/ 37572 w 1668532"/>
              <a:gd name="connsiteY0" fmla="*/ 0 h 2377558"/>
              <a:gd name="connsiteX1" fmla="*/ 1668532 w 1668532"/>
              <a:gd name="connsiteY1" fmla="*/ 0 h 2377558"/>
              <a:gd name="connsiteX2" fmla="*/ 1668532 w 1668532"/>
              <a:gd name="connsiteY2" fmla="*/ 2078004 h 2377558"/>
              <a:gd name="connsiteX3" fmla="*/ 1590818 w 1668532"/>
              <a:gd name="connsiteY3" fmla="*/ 2111466 h 2377558"/>
              <a:gd name="connsiteX4" fmla="*/ 1292111 w 1668532"/>
              <a:gd name="connsiteY4" fmla="*/ 2286325 h 2377558"/>
              <a:gd name="connsiteX5" fmla="*/ 1184165 w 1668532"/>
              <a:gd name="connsiteY5" fmla="*/ 2377558 h 2377558"/>
              <a:gd name="connsiteX6" fmla="*/ 1080107 w 1668532"/>
              <a:gd name="connsiteY6" fmla="*/ 2286325 h 2377558"/>
              <a:gd name="connsiteX7" fmla="*/ 309815 w 1668532"/>
              <a:gd name="connsiteY7" fmla="*/ 1903673 h 2377558"/>
              <a:gd name="connsiteX8" fmla="*/ 0 w 1668532"/>
              <a:gd name="connsiteY8" fmla="*/ 1242678 h 2377558"/>
              <a:gd name="connsiteX9" fmla="*/ 0 w 1668532"/>
              <a:gd name="connsiteY9" fmla="*/ 1074083 h 2377558"/>
              <a:gd name="connsiteX10" fmla="*/ 0 w 1668532"/>
              <a:gd name="connsiteY10" fmla="*/ 852968 h 2377558"/>
              <a:gd name="connsiteX11" fmla="*/ 0 w 1668532"/>
              <a:gd name="connsiteY11" fmla="*/ 692390 h 2377558"/>
              <a:gd name="connsiteX12" fmla="*/ 0 w 1668532"/>
              <a:gd name="connsiteY12" fmla="*/ 403788 h 2377558"/>
              <a:gd name="connsiteX13" fmla="*/ 0 w 1668532"/>
              <a:gd name="connsiteY13" fmla="*/ 302680 h 2377558"/>
              <a:gd name="connsiteX14" fmla="*/ 18456 w 1668532"/>
              <a:gd name="connsiteY14" fmla="*/ 76379 h 2377558"/>
              <a:gd name="connsiteX0" fmla="*/ 37572 w 1668532"/>
              <a:gd name="connsiteY0" fmla="*/ 0 h 2377558"/>
              <a:gd name="connsiteX1" fmla="*/ 1668532 w 1668532"/>
              <a:gd name="connsiteY1" fmla="*/ 0 h 2377558"/>
              <a:gd name="connsiteX2" fmla="*/ 1668532 w 1668532"/>
              <a:gd name="connsiteY2" fmla="*/ 2078004 h 2377558"/>
              <a:gd name="connsiteX3" fmla="*/ 1590818 w 1668532"/>
              <a:gd name="connsiteY3" fmla="*/ 2111466 h 2377558"/>
              <a:gd name="connsiteX4" fmla="*/ 1292111 w 1668532"/>
              <a:gd name="connsiteY4" fmla="*/ 2286325 h 2377558"/>
              <a:gd name="connsiteX5" fmla="*/ 1184165 w 1668532"/>
              <a:gd name="connsiteY5" fmla="*/ 2377558 h 2377558"/>
              <a:gd name="connsiteX6" fmla="*/ 1080107 w 1668532"/>
              <a:gd name="connsiteY6" fmla="*/ 2286325 h 2377558"/>
              <a:gd name="connsiteX7" fmla="*/ 309815 w 1668532"/>
              <a:gd name="connsiteY7" fmla="*/ 1903673 h 2377558"/>
              <a:gd name="connsiteX8" fmla="*/ 0 w 1668532"/>
              <a:gd name="connsiteY8" fmla="*/ 1242678 h 2377558"/>
              <a:gd name="connsiteX9" fmla="*/ 0 w 1668532"/>
              <a:gd name="connsiteY9" fmla="*/ 1074083 h 2377558"/>
              <a:gd name="connsiteX10" fmla="*/ 0 w 1668532"/>
              <a:gd name="connsiteY10" fmla="*/ 852968 h 2377558"/>
              <a:gd name="connsiteX11" fmla="*/ 0 w 1668532"/>
              <a:gd name="connsiteY11" fmla="*/ 692390 h 2377558"/>
              <a:gd name="connsiteX12" fmla="*/ 0 w 1668532"/>
              <a:gd name="connsiteY12" fmla="*/ 403788 h 2377558"/>
              <a:gd name="connsiteX13" fmla="*/ 0 w 1668532"/>
              <a:gd name="connsiteY13" fmla="*/ 302680 h 2377558"/>
              <a:gd name="connsiteX14" fmla="*/ 18456 w 1668532"/>
              <a:gd name="connsiteY14" fmla="*/ 76379 h 2377558"/>
              <a:gd name="connsiteX15" fmla="*/ 129012 w 1668532"/>
              <a:gd name="connsiteY15" fmla="*/ 91440 h 2377558"/>
              <a:gd name="connsiteX0" fmla="*/ 1668532 w 1668532"/>
              <a:gd name="connsiteY0" fmla="*/ 0 h 2377558"/>
              <a:gd name="connsiteX1" fmla="*/ 1668532 w 1668532"/>
              <a:gd name="connsiteY1" fmla="*/ 2078004 h 2377558"/>
              <a:gd name="connsiteX2" fmla="*/ 1590818 w 1668532"/>
              <a:gd name="connsiteY2" fmla="*/ 2111466 h 2377558"/>
              <a:gd name="connsiteX3" fmla="*/ 1292111 w 1668532"/>
              <a:gd name="connsiteY3" fmla="*/ 2286325 h 2377558"/>
              <a:gd name="connsiteX4" fmla="*/ 1184165 w 1668532"/>
              <a:gd name="connsiteY4" fmla="*/ 2377558 h 2377558"/>
              <a:gd name="connsiteX5" fmla="*/ 1080107 w 1668532"/>
              <a:gd name="connsiteY5" fmla="*/ 2286325 h 2377558"/>
              <a:gd name="connsiteX6" fmla="*/ 309815 w 1668532"/>
              <a:gd name="connsiteY6" fmla="*/ 1903673 h 2377558"/>
              <a:gd name="connsiteX7" fmla="*/ 0 w 1668532"/>
              <a:gd name="connsiteY7" fmla="*/ 1242678 h 2377558"/>
              <a:gd name="connsiteX8" fmla="*/ 0 w 1668532"/>
              <a:gd name="connsiteY8" fmla="*/ 1074083 h 2377558"/>
              <a:gd name="connsiteX9" fmla="*/ 0 w 1668532"/>
              <a:gd name="connsiteY9" fmla="*/ 852968 h 2377558"/>
              <a:gd name="connsiteX10" fmla="*/ 0 w 1668532"/>
              <a:gd name="connsiteY10" fmla="*/ 692390 h 2377558"/>
              <a:gd name="connsiteX11" fmla="*/ 0 w 1668532"/>
              <a:gd name="connsiteY11" fmla="*/ 403788 h 2377558"/>
              <a:gd name="connsiteX12" fmla="*/ 0 w 1668532"/>
              <a:gd name="connsiteY12" fmla="*/ 302680 h 2377558"/>
              <a:gd name="connsiteX13" fmla="*/ 18456 w 1668532"/>
              <a:gd name="connsiteY13" fmla="*/ 76379 h 2377558"/>
              <a:gd name="connsiteX14" fmla="*/ 129012 w 1668532"/>
              <a:gd name="connsiteY14" fmla="*/ 91440 h 2377558"/>
              <a:gd name="connsiteX0" fmla="*/ 1668532 w 1668532"/>
              <a:gd name="connsiteY0" fmla="*/ 2010028 h 2309582"/>
              <a:gd name="connsiteX1" fmla="*/ 1590818 w 1668532"/>
              <a:gd name="connsiteY1" fmla="*/ 2043490 h 2309582"/>
              <a:gd name="connsiteX2" fmla="*/ 1292111 w 1668532"/>
              <a:gd name="connsiteY2" fmla="*/ 2218349 h 2309582"/>
              <a:gd name="connsiteX3" fmla="*/ 1184165 w 1668532"/>
              <a:gd name="connsiteY3" fmla="*/ 2309582 h 2309582"/>
              <a:gd name="connsiteX4" fmla="*/ 1080107 w 1668532"/>
              <a:gd name="connsiteY4" fmla="*/ 2218349 h 2309582"/>
              <a:gd name="connsiteX5" fmla="*/ 309815 w 1668532"/>
              <a:gd name="connsiteY5" fmla="*/ 1835697 h 2309582"/>
              <a:gd name="connsiteX6" fmla="*/ 0 w 1668532"/>
              <a:gd name="connsiteY6" fmla="*/ 1174702 h 2309582"/>
              <a:gd name="connsiteX7" fmla="*/ 0 w 1668532"/>
              <a:gd name="connsiteY7" fmla="*/ 1006107 h 2309582"/>
              <a:gd name="connsiteX8" fmla="*/ 0 w 1668532"/>
              <a:gd name="connsiteY8" fmla="*/ 784992 h 2309582"/>
              <a:gd name="connsiteX9" fmla="*/ 0 w 1668532"/>
              <a:gd name="connsiteY9" fmla="*/ 624414 h 2309582"/>
              <a:gd name="connsiteX10" fmla="*/ 0 w 1668532"/>
              <a:gd name="connsiteY10" fmla="*/ 335812 h 2309582"/>
              <a:gd name="connsiteX11" fmla="*/ 0 w 1668532"/>
              <a:gd name="connsiteY11" fmla="*/ 234704 h 2309582"/>
              <a:gd name="connsiteX12" fmla="*/ 18456 w 1668532"/>
              <a:gd name="connsiteY12" fmla="*/ 8403 h 2309582"/>
              <a:gd name="connsiteX13" fmla="*/ 129012 w 1668532"/>
              <a:gd name="connsiteY13" fmla="*/ 23464 h 2309582"/>
              <a:gd name="connsiteX0" fmla="*/ 1668532 w 1668532"/>
              <a:gd name="connsiteY0" fmla="*/ 2078772 h 2378326"/>
              <a:gd name="connsiteX1" fmla="*/ 1590818 w 1668532"/>
              <a:gd name="connsiteY1" fmla="*/ 2112234 h 2378326"/>
              <a:gd name="connsiteX2" fmla="*/ 1292111 w 1668532"/>
              <a:gd name="connsiteY2" fmla="*/ 2287093 h 2378326"/>
              <a:gd name="connsiteX3" fmla="*/ 1184165 w 1668532"/>
              <a:gd name="connsiteY3" fmla="*/ 2378326 h 2378326"/>
              <a:gd name="connsiteX4" fmla="*/ 1080107 w 1668532"/>
              <a:gd name="connsiteY4" fmla="*/ 2287093 h 2378326"/>
              <a:gd name="connsiteX5" fmla="*/ 309815 w 1668532"/>
              <a:gd name="connsiteY5" fmla="*/ 1904441 h 2378326"/>
              <a:gd name="connsiteX6" fmla="*/ 0 w 1668532"/>
              <a:gd name="connsiteY6" fmla="*/ 1243446 h 2378326"/>
              <a:gd name="connsiteX7" fmla="*/ 0 w 1668532"/>
              <a:gd name="connsiteY7" fmla="*/ 1074851 h 2378326"/>
              <a:gd name="connsiteX8" fmla="*/ 0 w 1668532"/>
              <a:gd name="connsiteY8" fmla="*/ 853736 h 2378326"/>
              <a:gd name="connsiteX9" fmla="*/ 0 w 1668532"/>
              <a:gd name="connsiteY9" fmla="*/ 693158 h 2378326"/>
              <a:gd name="connsiteX10" fmla="*/ 0 w 1668532"/>
              <a:gd name="connsiteY10" fmla="*/ 404556 h 2378326"/>
              <a:gd name="connsiteX11" fmla="*/ 0 w 1668532"/>
              <a:gd name="connsiteY11" fmla="*/ 303448 h 2378326"/>
              <a:gd name="connsiteX12" fmla="*/ 18456 w 1668532"/>
              <a:gd name="connsiteY12" fmla="*/ 77147 h 2378326"/>
              <a:gd name="connsiteX13" fmla="*/ 27582 w 1668532"/>
              <a:gd name="connsiteY13" fmla="*/ 0 h 2378326"/>
              <a:gd name="connsiteX0" fmla="*/ 1668532 w 1668532"/>
              <a:gd name="connsiteY0" fmla="*/ 2078772 h 2378326"/>
              <a:gd name="connsiteX1" fmla="*/ 1590818 w 1668532"/>
              <a:gd name="connsiteY1" fmla="*/ 2112234 h 2378326"/>
              <a:gd name="connsiteX2" fmla="*/ 1292111 w 1668532"/>
              <a:gd name="connsiteY2" fmla="*/ 2287093 h 2378326"/>
              <a:gd name="connsiteX3" fmla="*/ 1184165 w 1668532"/>
              <a:gd name="connsiteY3" fmla="*/ 2378326 h 2378326"/>
              <a:gd name="connsiteX4" fmla="*/ 1080107 w 1668532"/>
              <a:gd name="connsiteY4" fmla="*/ 2287093 h 2378326"/>
              <a:gd name="connsiteX5" fmla="*/ 309815 w 1668532"/>
              <a:gd name="connsiteY5" fmla="*/ 1904441 h 2378326"/>
              <a:gd name="connsiteX6" fmla="*/ 0 w 1668532"/>
              <a:gd name="connsiteY6" fmla="*/ 1243446 h 2378326"/>
              <a:gd name="connsiteX7" fmla="*/ 0 w 1668532"/>
              <a:gd name="connsiteY7" fmla="*/ 1074851 h 2378326"/>
              <a:gd name="connsiteX8" fmla="*/ 0 w 1668532"/>
              <a:gd name="connsiteY8" fmla="*/ 853736 h 2378326"/>
              <a:gd name="connsiteX9" fmla="*/ 0 w 1668532"/>
              <a:gd name="connsiteY9" fmla="*/ 693158 h 2378326"/>
              <a:gd name="connsiteX10" fmla="*/ 0 w 1668532"/>
              <a:gd name="connsiteY10" fmla="*/ 303448 h 2378326"/>
              <a:gd name="connsiteX11" fmla="*/ 18456 w 1668532"/>
              <a:gd name="connsiteY11" fmla="*/ 77147 h 2378326"/>
              <a:gd name="connsiteX12" fmla="*/ 27582 w 1668532"/>
              <a:gd name="connsiteY12" fmla="*/ 0 h 2378326"/>
              <a:gd name="connsiteX0" fmla="*/ 1668532 w 1668532"/>
              <a:gd name="connsiteY0" fmla="*/ 2078772 h 2378326"/>
              <a:gd name="connsiteX1" fmla="*/ 1590818 w 1668532"/>
              <a:gd name="connsiteY1" fmla="*/ 2112234 h 2378326"/>
              <a:gd name="connsiteX2" fmla="*/ 1292111 w 1668532"/>
              <a:gd name="connsiteY2" fmla="*/ 2287093 h 2378326"/>
              <a:gd name="connsiteX3" fmla="*/ 1184165 w 1668532"/>
              <a:gd name="connsiteY3" fmla="*/ 2378326 h 2378326"/>
              <a:gd name="connsiteX4" fmla="*/ 1080107 w 1668532"/>
              <a:gd name="connsiteY4" fmla="*/ 2287093 h 2378326"/>
              <a:gd name="connsiteX5" fmla="*/ 309815 w 1668532"/>
              <a:gd name="connsiteY5" fmla="*/ 1904441 h 2378326"/>
              <a:gd name="connsiteX6" fmla="*/ 0 w 1668532"/>
              <a:gd name="connsiteY6" fmla="*/ 1243446 h 2378326"/>
              <a:gd name="connsiteX7" fmla="*/ 0 w 1668532"/>
              <a:gd name="connsiteY7" fmla="*/ 1074851 h 2378326"/>
              <a:gd name="connsiteX8" fmla="*/ 0 w 1668532"/>
              <a:gd name="connsiteY8" fmla="*/ 853736 h 2378326"/>
              <a:gd name="connsiteX9" fmla="*/ 0 w 1668532"/>
              <a:gd name="connsiteY9" fmla="*/ 303448 h 2378326"/>
              <a:gd name="connsiteX10" fmla="*/ 18456 w 1668532"/>
              <a:gd name="connsiteY10" fmla="*/ 77147 h 2378326"/>
              <a:gd name="connsiteX11" fmla="*/ 27582 w 1668532"/>
              <a:gd name="connsiteY11" fmla="*/ 0 h 2378326"/>
              <a:gd name="connsiteX0" fmla="*/ 1668532 w 1668532"/>
              <a:gd name="connsiteY0" fmla="*/ 2078772 h 2378326"/>
              <a:gd name="connsiteX1" fmla="*/ 1590818 w 1668532"/>
              <a:gd name="connsiteY1" fmla="*/ 2112234 h 2378326"/>
              <a:gd name="connsiteX2" fmla="*/ 1292111 w 1668532"/>
              <a:gd name="connsiteY2" fmla="*/ 2287093 h 2378326"/>
              <a:gd name="connsiteX3" fmla="*/ 1184165 w 1668532"/>
              <a:gd name="connsiteY3" fmla="*/ 2378326 h 2378326"/>
              <a:gd name="connsiteX4" fmla="*/ 1080107 w 1668532"/>
              <a:gd name="connsiteY4" fmla="*/ 2287093 h 2378326"/>
              <a:gd name="connsiteX5" fmla="*/ 309815 w 1668532"/>
              <a:gd name="connsiteY5" fmla="*/ 1904441 h 2378326"/>
              <a:gd name="connsiteX6" fmla="*/ 0 w 1668532"/>
              <a:gd name="connsiteY6" fmla="*/ 1243446 h 2378326"/>
              <a:gd name="connsiteX7" fmla="*/ 0 w 1668532"/>
              <a:gd name="connsiteY7" fmla="*/ 1074851 h 2378326"/>
              <a:gd name="connsiteX8" fmla="*/ 0 w 1668532"/>
              <a:gd name="connsiteY8" fmla="*/ 303448 h 2378326"/>
              <a:gd name="connsiteX9" fmla="*/ 18456 w 1668532"/>
              <a:gd name="connsiteY9" fmla="*/ 77147 h 2378326"/>
              <a:gd name="connsiteX10" fmla="*/ 27582 w 1668532"/>
              <a:gd name="connsiteY10" fmla="*/ 0 h 2378326"/>
              <a:gd name="connsiteX0" fmla="*/ 1668532 w 1668532"/>
              <a:gd name="connsiteY0" fmla="*/ 2078772 h 2378326"/>
              <a:gd name="connsiteX1" fmla="*/ 1590818 w 1668532"/>
              <a:gd name="connsiteY1" fmla="*/ 2112234 h 2378326"/>
              <a:gd name="connsiteX2" fmla="*/ 1292111 w 1668532"/>
              <a:gd name="connsiteY2" fmla="*/ 2287093 h 2378326"/>
              <a:gd name="connsiteX3" fmla="*/ 1184165 w 1668532"/>
              <a:gd name="connsiteY3" fmla="*/ 2378326 h 2378326"/>
              <a:gd name="connsiteX4" fmla="*/ 1080107 w 1668532"/>
              <a:gd name="connsiteY4" fmla="*/ 2287093 h 2378326"/>
              <a:gd name="connsiteX5" fmla="*/ 309815 w 1668532"/>
              <a:gd name="connsiteY5" fmla="*/ 1904441 h 2378326"/>
              <a:gd name="connsiteX6" fmla="*/ 0 w 1668532"/>
              <a:gd name="connsiteY6" fmla="*/ 1243446 h 2378326"/>
              <a:gd name="connsiteX7" fmla="*/ 0 w 1668532"/>
              <a:gd name="connsiteY7" fmla="*/ 303448 h 2378326"/>
              <a:gd name="connsiteX8" fmla="*/ 18456 w 1668532"/>
              <a:gd name="connsiteY8" fmla="*/ 77147 h 2378326"/>
              <a:gd name="connsiteX9" fmla="*/ 27582 w 1668532"/>
              <a:gd name="connsiteY9" fmla="*/ 0 h 2378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68532" h="2378326">
                <a:moveTo>
                  <a:pt x="1668532" y="2078772"/>
                </a:moveTo>
                <a:lnTo>
                  <a:pt x="1590818" y="2112234"/>
                </a:lnTo>
                <a:cubicBezTo>
                  <a:pt x="1490231" y="2157864"/>
                  <a:pt x="1388869" y="2212320"/>
                  <a:pt x="1292111" y="2287093"/>
                </a:cubicBezTo>
                <a:lnTo>
                  <a:pt x="1184165" y="2378326"/>
                </a:lnTo>
                <a:lnTo>
                  <a:pt x="1080107" y="2287093"/>
                </a:lnTo>
                <a:cubicBezTo>
                  <a:pt x="822085" y="2087700"/>
                  <a:pt x="531327" y="2032777"/>
                  <a:pt x="309815" y="1904441"/>
                </a:cubicBezTo>
                <a:cubicBezTo>
                  <a:pt x="96816" y="1755504"/>
                  <a:pt x="0" y="1584697"/>
                  <a:pt x="0" y="1243446"/>
                </a:cubicBezTo>
                <a:lnTo>
                  <a:pt x="0" y="303448"/>
                </a:lnTo>
                <a:cubicBezTo>
                  <a:pt x="0" y="218136"/>
                  <a:pt x="6051" y="143476"/>
                  <a:pt x="18456" y="77147"/>
                </a:cubicBezTo>
                <a:cubicBezTo>
                  <a:pt x="24828" y="51687"/>
                  <a:pt x="27582" y="0"/>
                  <a:pt x="27582" y="0"/>
                </a:cubicBezTo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242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B49DDE3-D095-6B49-8468-C97AFBEC5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A62A525-8F98-C849-AF19-51BB410EF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1" y="960030"/>
            <a:ext cx="5143500" cy="1507398"/>
          </a:xfrm>
        </p:spPr>
        <p:txBody>
          <a:bodyPr anchor="ctr">
            <a:normAutofit/>
          </a:bodyPr>
          <a:lstStyle/>
          <a:p>
            <a:r>
              <a:rPr lang="cs-CZ" dirty="0"/>
              <a:t>Ramenní kloub - flexe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1BAB5B11-5321-3B49-A154-FFEF1EFE1DC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133"/>
          <a:stretch/>
        </p:blipFill>
        <p:spPr>
          <a:xfrm>
            <a:off x="1109595" y="805232"/>
            <a:ext cx="3876811" cy="5245563"/>
          </a:xfrm>
          <a:custGeom>
            <a:avLst/>
            <a:gdLst/>
            <a:ahLst/>
            <a:cxnLst/>
            <a:rect l="l" t="t" r="r" b="b"/>
            <a:pathLst>
              <a:path w="3876811" h="5245563">
                <a:moveTo>
                  <a:pt x="1941583" y="0"/>
                </a:moveTo>
                <a:lnTo>
                  <a:pt x="2111641" y="149097"/>
                </a:lnTo>
                <a:cubicBezTo>
                  <a:pt x="2533315" y="474958"/>
                  <a:pt x="3008487" y="564716"/>
                  <a:pt x="3370493" y="774451"/>
                </a:cubicBezTo>
                <a:cubicBezTo>
                  <a:pt x="3718590" y="1017851"/>
                  <a:pt x="3876811" y="1296993"/>
                  <a:pt x="3876811" y="1854684"/>
                </a:cubicBezTo>
                <a:lnTo>
                  <a:pt x="3876811" y="2019920"/>
                </a:lnTo>
                <a:lnTo>
                  <a:pt x="3876811" y="2491569"/>
                </a:lnTo>
                <a:lnTo>
                  <a:pt x="3876811" y="2753995"/>
                </a:lnTo>
                <a:lnTo>
                  <a:pt x="3876811" y="3115353"/>
                </a:lnTo>
                <a:lnTo>
                  <a:pt x="3876811" y="3390879"/>
                </a:lnTo>
                <a:cubicBezTo>
                  <a:pt x="3876811" y="3948571"/>
                  <a:pt x="3718588" y="4227713"/>
                  <a:pt x="3370493" y="4471114"/>
                </a:cubicBezTo>
                <a:cubicBezTo>
                  <a:pt x="3008484" y="4680847"/>
                  <a:pt x="2533312" y="4770605"/>
                  <a:pt x="2111639" y="5096465"/>
                </a:cubicBezTo>
                <a:lnTo>
                  <a:pt x="1935228" y="5245563"/>
                </a:lnTo>
                <a:lnTo>
                  <a:pt x="1765171" y="5096465"/>
                </a:lnTo>
                <a:cubicBezTo>
                  <a:pt x="1343496" y="4770605"/>
                  <a:pt x="868325" y="4680847"/>
                  <a:pt x="506317" y="4471114"/>
                </a:cubicBezTo>
                <a:cubicBezTo>
                  <a:pt x="158223" y="4227713"/>
                  <a:pt x="0" y="3948571"/>
                  <a:pt x="0" y="3390879"/>
                </a:cubicBezTo>
                <a:lnTo>
                  <a:pt x="0" y="3115353"/>
                </a:lnTo>
                <a:lnTo>
                  <a:pt x="0" y="2753995"/>
                </a:lnTo>
                <a:lnTo>
                  <a:pt x="0" y="2491569"/>
                </a:lnTo>
                <a:lnTo>
                  <a:pt x="0" y="2019920"/>
                </a:lnTo>
                <a:lnTo>
                  <a:pt x="0" y="1854684"/>
                </a:lnTo>
                <a:cubicBezTo>
                  <a:pt x="0" y="1296993"/>
                  <a:pt x="158224" y="1017851"/>
                  <a:pt x="506318" y="774451"/>
                </a:cubicBezTo>
                <a:cubicBezTo>
                  <a:pt x="868327" y="564716"/>
                  <a:pt x="1343498" y="474958"/>
                  <a:pt x="1765173" y="149097"/>
                </a:cubicBezTo>
                <a:close/>
              </a:path>
            </a:pathLst>
          </a:custGeom>
        </p:spPr>
      </p:pic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3CA578B-5FA2-42B3-85A7-E78AFE06B4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0828" y="720724"/>
            <a:ext cx="4014345" cy="5414576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AA5A7CF6-6194-44C6-B318-8A444A90E8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264187"/>
              </p:ext>
            </p:extLst>
          </p:nvPr>
        </p:nvGraphicFramePr>
        <p:xfrm>
          <a:off x="6096001" y="2844800"/>
          <a:ext cx="5143500" cy="3053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85290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72CB4B-A086-E546-83B0-DD8F40789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B7B5792-E7B9-AB49-A0C5-2F7177245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960030"/>
            <a:ext cx="4470832" cy="1507398"/>
          </a:xfrm>
        </p:spPr>
        <p:txBody>
          <a:bodyPr anchor="ctr">
            <a:normAutofit/>
          </a:bodyPr>
          <a:lstStyle/>
          <a:p>
            <a:r>
              <a:rPr lang="cs-CZ" dirty="0"/>
              <a:t>Ramenní kloub – </a:t>
            </a:r>
            <a:r>
              <a:rPr lang="cs-CZ" dirty="0" err="1"/>
              <a:t>extentenze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492A871-FC47-7C4B-8530-EDDE54EC8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1" y="2844800"/>
            <a:ext cx="4470831" cy="3053170"/>
          </a:xfrm>
        </p:spPr>
        <p:txBody>
          <a:bodyPr anchor="t">
            <a:normAutofit/>
          </a:bodyPr>
          <a:lstStyle/>
          <a:p>
            <a:r>
              <a:rPr lang="cs-CZ" dirty="0"/>
              <a:t>Při fixované lopatce do 20 st.</a:t>
            </a:r>
          </a:p>
          <a:p>
            <a:r>
              <a:rPr lang="cs-CZ" dirty="0"/>
              <a:t>Při volné lopatce do 40 st.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9151340-7EF2-0647-A719-394EFC3A1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1874484"/>
            <a:ext cx="0" cy="3394558"/>
          </a:xfrm>
          <a:prstGeom prst="line">
            <a:avLst/>
          </a:prstGeom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brázek 3">
            <a:extLst>
              <a:ext uri="{FF2B5EF4-FFF2-40B4-BE49-F238E27FC236}">
                <a16:creationId xmlns:a16="http://schemas.microsoft.com/office/drawing/2014/main" id="{C2334326-4373-D447-B7BE-C82A025A51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8669" y="1847160"/>
            <a:ext cx="4848551" cy="316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008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835AA2A1-CAE3-A043-B754-EF04489254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8EB57DE-C093-F549-BAF4-413ECE988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952499"/>
            <a:ext cx="3655360" cy="2126603"/>
          </a:xfrm>
        </p:spPr>
        <p:txBody>
          <a:bodyPr anchor="ctr">
            <a:normAutofit/>
          </a:bodyPr>
          <a:lstStyle/>
          <a:p>
            <a:r>
              <a:rPr lang="cs-CZ" dirty="0"/>
              <a:t>Ramenní kloub – vnitřní a zevní rotace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34240CAE-2712-D24C-BAA9-CE95C00E3B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2212" y="909210"/>
            <a:ext cx="2519439" cy="1676572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4308300F-2449-FF44-9B01-8712613F80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8350" y="4438205"/>
            <a:ext cx="2519439" cy="1676572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6253472-2513-8040-89F8-9809519A33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9090" y="3429000"/>
            <a:ext cx="3840408" cy="2522814"/>
          </a:xfrm>
        </p:spPr>
        <p:txBody>
          <a:bodyPr anchor="ctr">
            <a:normAutofit/>
          </a:bodyPr>
          <a:lstStyle/>
          <a:p>
            <a:r>
              <a:rPr lang="cs-CZ" dirty="0"/>
              <a:t>Do 90 st na obě strany</a:t>
            </a:r>
          </a:p>
          <a:p>
            <a:endParaRPr lang="cs-CZ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9E0DB9A-B340-EC49-A1F0-ED0C9891DA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3419431" y="0"/>
            <a:ext cx="4813158" cy="6856993"/>
            <a:chOff x="5082625" y="0"/>
            <a:chExt cx="4813158" cy="6856993"/>
          </a:xfrm>
        </p:grpSpPr>
        <p:sp>
          <p:nvSpPr>
            <p:cNvPr id="19" name="Freeform: Shape 12">
              <a:extLst>
                <a:ext uri="{FF2B5EF4-FFF2-40B4-BE49-F238E27FC236}">
                  <a16:creationId xmlns:a16="http://schemas.microsoft.com/office/drawing/2014/main" id="{FBB590AC-61A7-BE47-92BB-C2184EF034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082625" y="0"/>
              <a:ext cx="3152474" cy="3837982"/>
            </a:xfrm>
            <a:custGeom>
              <a:avLst/>
              <a:gdLst>
                <a:gd name="connsiteX0" fmla="*/ 0 w 3152219"/>
                <a:gd name="connsiteY0" fmla="*/ 0 h 3837982"/>
                <a:gd name="connsiteX1" fmla="*/ 3152219 w 3152219"/>
                <a:gd name="connsiteY1" fmla="*/ 0 h 3837982"/>
                <a:gd name="connsiteX2" fmla="*/ 3152219 w 3152219"/>
                <a:gd name="connsiteY2" fmla="*/ 2329946 h 3837982"/>
                <a:gd name="connsiteX3" fmla="*/ 2740534 w 3152219"/>
                <a:gd name="connsiteY3" fmla="*/ 3208280 h 3837982"/>
                <a:gd name="connsiteX4" fmla="*/ 1716965 w 3152219"/>
                <a:gd name="connsiteY4" fmla="*/ 3716751 h 3837982"/>
                <a:gd name="connsiteX5" fmla="*/ 1573526 w 3152219"/>
                <a:gd name="connsiteY5" fmla="*/ 3837982 h 3837982"/>
                <a:gd name="connsiteX6" fmla="*/ 1435253 w 3152219"/>
                <a:gd name="connsiteY6" fmla="*/ 3716751 h 3837982"/>
                <a:gd name="connsiteX7" fmla="*/ 411685 w 3152219"/>
                <a:gd name="connsiteY7" fmla="*/ 3208280 h 3837982"/>
                <a:gd name="connsiteX8" fmla="*/ 0 w 3152219"/>
                <a:gd name="connsiteY8" fmla="*/ 2329946 h 3837982"/>
                <a:gd name="connsiteX0" fmla="*/ 0 w 3152219"/>
                <a:gd name="connsiteY0" fmla="*/ 0 h 3837982"/>
                <a:gd name="connsiteX1" fmla="*/ 3152219 w 3152219"/>
                <a:gd name="connsiteY1" fmla="*/ 0 h 3837982"/>
                <a:gd name="connsiteX2" fmla="*/ 3152219 w 3152219"/>
                <a:gd name="connsiteY2" fmla="*/ 2329946 h 3837982"/>
                <a:gd name="connsiteX3" fmla="*/ 2740534 w 3152219"/>
                <a:gd name="connsiteY3" fmla="*/ 3208280 h 3837982"/>
                <a:gd name="connsiteX4" fmla="*/ 1716965 w 3152219"/>
                <a:gd name="connsiteY4" fmla="*/ 3716751 h 3837982"/>
                <a:gd name="connsiteX5" fmla="*/ 1573526 w 3152219"/>
                <a:gd name="connsiteY5" fmla="*/ 3837982 h 3837982"/>
                <a:gd name="connsiteX6" fmla="*/ 1435253 w 3152219"/>
                <a:gd name="connsiteY6" fmla="*/ 3716751 h 3837982"/>
                <a:gd name="connsiteX7" fmla="*/ 411685 w 3152219"/>
                <a:gd name="connsiteY7" fmla="*/ 3208280 h 3837982"/>
                <a:gd name="connsiteX8" fmla="*/ 0 w 3152219"/>
                <a:gd name="connsiteY8" fmla="*/ 2329946 h 3837982"/>
                <a:gd name="connsiteX9" fmla="*/ 91440 w 3152219"/>
                <a:gd name="connsiteY9" fmla="*/ 91440 h 3837982"/>
                <a:gd name="connsiteX0" fmla="*/ 5349 w 3157568"/>
                <a:gd name="connsiteY0" fmla="*/ 0 h 3837982"/>
                <a:gd name="connsiteX1" fmla="*/ 3157568 w 3157568"/>
                <a:gd name="connsiteY1" fmla="*/ 0 h 3837982"/>
                <a:gd name="connsiteX2" fmla="*/ 3157568 w 3157568"/>
                <a:gd name="connsiteY2" fmla="*/ 2329946 h 3837982"/>
                <a:gd name="connsiteX3" fmla="*/ 2745883 w 3157568"/>
                <a:gd name="connsiteY3" fmla="*/ 3208280 h 3837982"/>
                <a:gd name="connsiteX4" fmla="*/ 1722314 w 3157568"/>
                <a:gd name="connsiteY4" fmla="*/ 3716751 h 3837982"/>
                <a:gd name="connsiteX5" fmla="*/ 1578875 w 3157568"/>
                <a:gd name="connsiteY5" fmla="*/ 3837982 h 3837982"/>
                <a:gd name="connsiteX6" fmla="*/ 1440602 w 3157568"/>
                <a:gd name="connsiteY6" fmla="*/ 3716751 h 3837982"/>
                <a:gd name="connsiteX7" fmla="*/ 417034 w 3157568"/>
                <a:gd name="connsiteY7" fmla="*/ 3208280 h 3837982"/>
                <a:gd name="connsiteX8" fmla="*/ 5349 w 3157568"/>
                <a:gd name="connsiteY8" fmla="*/ 2329946 h 3837982"/>
                <a:gd name="connsiteX9" fmla="*/ 0 w 3157568"/>
                <a:gd name="connsiteY9" fmla="*/ 4839 h 3837982"/>
                <a:gd name="connsiteX0" fmla="*/ 255 w 3152474"/>
                <a:gd name="connsiteY0" fmla="*/ 0 h 3837982"/>
                <a:gd name="connsiteX1" fmla="*/ 3152474 w 3152474"/>
                <a:gd name="connsiteY1" fmla="*/ 0 h 3837982"/>
                <a:gd name="connsiteX2" fmla="*/ 3152474 w 3152474"/>
                <a:gd name="connsiteY2" fmla="*/ 2329946 h 3837982"/>
                <a:gd name="connsiteX3" fmla="*/ 2740789 w 3152474"/>
                <a:gd name="connsiteY3" fmla="*/ 3208280 h 3837982"/>
                <a:gd name="connsiteX4" fmla="*/ 1717220 w 3152474"/>
                <a:gd name="connsiteY4" fmla="*/ 3716751 h 3837982"/>
                <a:gd name="connsiteX5" fmla="*/ 1573781 w 3152474"/>
                <a:gd name="connsiteY5" fmla="*/ 3837982 h 3837982"/>
                <a:gd name="connsiteX6" fmla="*/ 1435508 w 3152474"/>
                <a:gd name="connsiteY6" fmla="*/ 3716751 h 3837982"/>
                <a:gd name="connsiteX7" fmla="*/ 411940 w 3152474"/>
                <a:gd name="connsiteY7" fmla="*/ 3208280 h 3837982"/>
                <a:gd name="connsiteX8" fmla="*/ 255 w 3152474"/>
                <a:gd name="connsiteY8" fmla="*/ 2329946 h 3837982"/>
                <a:gd name="connsiteX9" fmla="*/ 0 w 3152474"/>
                <a:gd name="connsiteY9" fmla="*/ 35404 h 3837982"/>
                <a:gd name="connsiteX0" fmla="*/ 3152474 w 3152474"/>
                <a:gd name="connsiteY0" fmla="*/ 0 h 3837982"/>
                <a:gd name="connsiteX1" fmla="*/ 3152474 w 3152474"/>
                <a:gd name="connsiteY1" fmla="*/ 2329946 h 3837982"/>
                <a:gd name="connsiteX2" fmla="*/ 2740789 w 3152474"/>
                <a:gd name="connsiteY2" fmla="*/ 3208280 h 3837982"/>
                <a:gd name="connsiteX3" fmla="*/ 1717220 w 3152474"/>
                <a:gd name="connsiteY3" fmla="*/ 3716751 h 3837982"/>
                <a:gd name="connsiteX4" fmla="*/ 1573781 w 3152474"/>
                <a:gd name="connsiteY4" fmla="*/ 3837982 h 3837982"/>
                <a:gd name="connsiteX5" fmla="*/ 1435508 w 3152474"/>
                <a:gd name="connsiteY5" fmla="*/ 3716751 h 3837982"/>
                <a:gd name="connsiteX6" fmla="*/ 411940 w 3152474"/>
                <a:gd name="connsiteY6" fmla="*/ 3208280 h 3837982"/>
                <a:gd name="connsiteX7" fmla="*/ 255 w 3152474"/>
                <a:gd name="connsiteY7" fmla="*/ 2329946 h 3837982"/>
                <a:gd name="connsiteX8" fmla="*/ 0 w 3152474"/>
                <a:gd name="connsiteY8" fmla="*/ 35404 h 3837982"/>
                <a:gd name="connsiteX0" fmla="*/ 3152474 w 3152474"/>
                <a:gd name="connsiteY0" fmla="*/ 0 h 3837982"/>
                <a:gd name="connsiteX1" fmla="*/ 3152474 w 3152474"/>
                <a:gd name="connsiteY1" fmla="*/ 2329946 h 3837982"/>
                <a:gd name="connsiteX2" fmla="*/ 2740789 w 3152474"/>
                <a:gd name="connsiteY2" fmla="*/ 3208280 h 3837982"/>
                <a:gd name="connsiteX3" fmla="*/ 1717220 w 3152474"/>
                <a:gd name="connsiteY3" fmla="*/ 3716751 h 3837982"/>
                <a:gd name="connsiteX4" fmla="*/ 1573781 w 3152474"/>
                <a:gd name="connsiteY4" fmla="*/ 3837982 h 3837982"/>
                <a:gd name="connsiteX5" fmla="*/ 1435508 w 3152474"/>
                <a:gd name="connsiteY5" fmla="*/ 3716751 h 3837982"/>
                <a:gd name="connsiteX6" fmla="*/ 411940 w 3152474"/>
                <a:gd name="connsiteY6" fmla="*/ 3208280 h 3837982"/>
                <a:gd name="connsiteX7" fmla="*/ 255 w 3152474"/>
                <a:gd name="connsiteY7" fmla="*/ 2329946 h 3837982"/>
                <a:gd name="connsiteX8" fmla="*/ 0 w 3152474"/>
                <a:gd name="connsiteY8" fmla="*/ 4839 h 3837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52474" h="3837982">
                  <a:moveTo>
                    <a:pt x="3152474" y="0"/>
                  </a:moveTo>
                  <a:lnTo>
                    <a:pt x="3152474" y="2329946"/>
                  </a:lnTo>
                  <a:cubicBezTo>
                    <a:pt x="3152474" y="2783403"/>
                    <a:pt x="3023823" y="3010372"/>
                    <a:pt x="2740789" y="3208280"/>
                  </a:cubicBezTo>
                  <a:cubicBezTo>
                    <a:pt x="2446441" y="3378814"/>
                    <a:pt x="2060081" y="3451796"/>
                    <a:pt x="1717220" y="3716751"/>
                  </a:cubicBezTo>
                  <a:lnTo>
                    <a:pt x="1573781" y="3837982"/>
                  </a:lnTo>
                  <a:lnTo>
                    <a:pt x="1435508" y="3716751"/>
                  </a:lnTo>
                  <a:cubicBezTo>
                    <a:pt x="1092646" y="3451796"/>
                    <a:pt x="706286" y="3378814"/>
                    <a:pt x="411940" y="3208280"/>
                  </a:cubicBezTo>
                  <a:cubicBezTo>
                    <a:pt x="128905" y="3010372"/>
                    <a:pt x="255" y="2783403"/>
                    <a:pt x="255" y="2329946"/>
                  </a:cubicBezTo>
                  <a:cubicBezTo>
                    <a:pt x="255" y="1553297"/>
                    <a:pt x="0" y="4839"/>
                    <a:pt x="0" y="4839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: Shape 14">
              <a:extLst>
                <a:ext uri="{FF2B5EF4-FFF2-40B4-BE49-F238E27FC236}">
                  <a16:creationId xmlns:a16="http://schemas.microsoft.com/office/drawing/2014/main" id="{38D9B8BB-BB0A-C449-BB85-B430570140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743564" y="3033562"/>
              <a:ext cx="3152219" cy="3823431"/>
            </a:xfrm>
            <a:custGeom>
              <a:avLst/>
              <a:gdLst>
                <a:gd name="connsiteX0" fmla="*/ 1573526 w 3152219"/>
                <a:gd name="connsiteY0" fmla="*/ 0 h 3823431"/>
                <a:gd name="connsiteX1" fmla="*/ 1716965 w 3152219"/>
                <a:gd name="connsiteY1" fmla="*/ 121231 h 3823431"/>
                <a:gd name="connsiteX2" fmla="*/ 2740534 w 3152219"/>
                <a:gd name="connsiteY2" fmla="*/ 629702 h 3823431"/>
                <a:gd name="connsiteX3" fmla="*/ 3152219 w 3152219"/>
                <a:gd name="connsiteY3" fmla="*/ 1508036 h 3823431"/>
                <a:gd name="connsiteX4" fmla="*/ 3152219 w 3152219"/>
                <a:gd name="connsiteY4" fmla="*/ 3823431 h 3823431"/>
                <a:gd name="connsiteX5" fmla="*/ 0 w 3152219"/>
                <a:gd name="connsiteY5" fmla="*/ 3823431 h 3823431"/>
                <a:gd name="connsiteX6" fmla="*/ 0 w 3152219"/>
                <a:gd name="connsiteY6" fmla="*/ 1508036 h 3823431"/>
                <a:gd name="connsiteX7" fmla="*/ 411685 w 3152219"/>
                <a:gd name="connsiteY7" fmla="*/ 629702 h 3823431"/>
                <a:gd name="connsiteX8" fmla="*/ 1435253 w 3152219"/>
                <a:gd name="connsiteY8" fmla="*/ 121231 h 3823431"/>
                <a:gd name="connsiteX0" fmla="*/ 0 w 3152219"/>
                <a:gd name="connsiteY0" fmla="*/ 3823431 h 3914871"/>
                <a:gd name="connsiteX1" fmla="*/ 0 w 3152219"/>
                <a:gd name="connsiteY1" fmla="*/ 1508036 h 3914871"/>
                <a:gd name="connsiteX2" fmla="*/ 411685 w 3152219"/>
                <a:gd name="connsiteY2" fmla="*/ 629702 h 3914871"/>
                <a:gd name="connsiteX3" fmla="*/ 1435253 w 3152219"/>
                <a:gd name="connsiteY3" fmla="*/ 121231 h 3914871"/>
                <a:gd name="connsiteX4" fmla="*/ 1573526 w 3152219"/>
                <a:gd name="connsiteY4" fmla="*/ 0 h 3914871"/>
                <a:gd name="connsiteX5" fmla="*/ 1716965 w 3152219"/>
                <a:gd name="connsiteY5" fmla="*/ 121231 h 3914871"/>
                <a:gd name="connsiteX6" fmla="*/ 2740534 w 3152219"/>
                <a:gd name="connsiteY6" fmla="*/ 629702 h 3914871"/>
                <a:gd name="connsiteX7" fmla="*/ 3152219 w 3152219"/>
                <a:gd name="connsiteY7" fmla="*/ 1508036 h 3914871"/>
                <a:gd name="connsiteX8" fmla="*/ 3152219 w 3152219"/>
                <a:gd name="connsiteY8" fmla="*/ 3823431 h 3914871"/>
                <a:gd name="connsiteX9" fmla="*/ 91440 w 3152219"/>
                <a:gd name="connsiteY9" fmla="*/ 3914871 h 3914871"/>
                <a:gd name="connsiteX0" fmla="*/ 0 w 3152219"/>
                <a:gd name="connsiteY0" fmla="*/ 3823431 h 3823431"/>
                <a:gd name="connsiteX1" fmla="*/ 0 w 3152219"/>
                <a:gd name="connsiteY1" fmla="*/ 1508036 h 3823431"/>
                <a:gd name="connsiteX2" fmla="*/ 411685 w 3152219"/>
                <a:gd name="connsiteY2" fmla="*/ 629702 h 3823431"/>
                <a:gd name="connsiteX3" fmla="*/ 1435253 w 3152219"/>
                <a:gd name="connsiteY3" fmla="*/ 121231 h 3823431"/>
                <a:gd name="connsiteX4" fmla="*/ 1573526 w 3152219"/>
                <a:gd name="connsiteY4" fmla="*/ 0 h 3823431"/>
                <a:gd name="connsiteX5" fmla="*/ 1716965 w 3152219"/>
                <a:gd name="connsiteY5" fmla="*/ 121231 h 3823431"/>
                <a:gd name="connsiteX6" fmla="*/ 2740534 w 3152219"/>
                <a:gd name="connsiteY6" fmla="*/ 629702 h 3823431"/>
                <a:gd name="connsiteX7" fmla="*/ 3152219 w 3152219"/>
                <a:gd name="connsiteY7" fmla="*/ 1508036 h 3823431"/>
                <a:gd name="connsiteX8" fmla="*/ 3152219 w 3152219"/>
                <a:gd name="connsiteY8" fmla="*/ 3823431 h 3823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52219" h="3823431">
                  <a:moveTo>
                    <a:pt x="0" y="3823431"/>
                  </a:moveTo>
                  <a:lnTo>
                    <a:pt x="0" y="1508036"/>
                  </a:lnTo>
                  <a:cubicBezTo>
                    <a:pt x="0" y="1054579"/>
                    <a:pt x="128650" y="827610"/>
                    <a:pt x="411685" y="629702"/>
                  </a:cubicBezTo>
                  <a:cubicBezTo>
                    <a:pt x="706031" y="459168"/>
                    <a:pt x="1092391" y="386186"/>
                    <a:pt x="1435253" y="121231"/>
                  </a:cubicBezTo>
                  <a:lnTo>
                    <a:pt x="1573526" y="0"/>
                  </a:lnTo>
                  <a:lnTo>
                    <a:pt x="1716965" y="121231"/>
                  </a:lnTo>
                  <a:cubicBezTo>
                    <a:pt x="2059826" y="386186"/>
                    <a:pt x="2446186" y="459168"/>
                    <a:pt x="2740534" y="629702"/>
                  </a:cubicBezTo>
                  <a:cubicBezTo>
                    <a:pt x="3023568" y="827610"/>
                    <a:pt x="3152219" y="1054579"/>
                    <a:pt x="3152219" y="1508036"/>
                  </a:cubicBezTo>
                  <a:lnTo>
                    <a:pt x="3152219" y="3823431"/>
                  </a:lnTo>
                </a:path>
              </a:pathLst>
            </a:custGeom>
            <a:noFill/>
            <a:ln w="25400" cap="rnd">
              <a:solidFill>
                <a:schemeClr val="bg2">
                  <a:lumMod val="7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26883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B49DDE3-D095-6B49-8468-C97AFBEC5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1E1FB35-BDA2-C342-A150-8450FF27F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1" y="960030"/>
            <a:ext cx="5143500" cy="1507398"/>
          </a:xfrm>
        </p:spPr>
        <p:txBody>
          <a:bodyPr anchor="ctr">
            <a:normAutofit/>
          </a:bodyPr>
          <a:lstStyle/>
          <a:p>
            <a:r>
              <a:rPr lang="cs-CZ" dirty="0"/>
              <a:t>Loketní kloub - flexe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3EB6B771-BFB3-FD4C-8634-5C4CD636751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725" r="26093" b="-1"/>
          <a:stretch/>
        </p:blipFill>
        <p:spPr>
          <a:xfrm>
            <a:off x="1109595" y="805232"/>
            <a:ext cx="3876811" cy="5245563"/>
          </a:xfrm>
          <a:custGeom>
            <a:avLst/>
            <a:gdLst/>
            <a:ahLst/>
            <a:cxnLst/>
            <a:rect l="l" t="t" r="r" b="b"/>
            <a:pathLst>
              <a:path w="3876811" h="5245563">
                <a:moveTo>
                  <a:pt x="1941583" y="0"/>
                </a:moveTo>
                <a:lnTo>
                  <a:pt x="2111641" y="149097"/>
                </a:lnTo>
                <a:cubicBezTo>
                  <a:pt x="2533315" y="474958"/>
                  <a:pt x="3008487" y="564716"/>
                  <a:pt x="3370493" y="774451"/>
                </a:cubicBezTo>
                <a:cubicBezTo>
                  <a:pt x="3718590" y="1017851"/>
                  <a:pt x="3876811" y="1296993"/>
                  <a:pt x="3876811" y="1854684"/>
                </a:cubicBezTo>
                <a:lnTo>
                  <a:pt x="3876811" y="2019920"/>
                </a:lnTo>
                <a:lnTo>
                  <a:pt x="3876811" y="2491569"/>
                </a:lnTo>
                <a:lnTo>
                  <a:pt x="3876811" y="2753995"/>
                </a:lnTo>
                <a:lnTo>
                  <a:pt x="3876811" y="3115353"/>
                </a:lnTo>
                <a:lnTo>
                  <a:pt x="3876811" y="3390879"/>
                </a:lnTo>
                <a:cubicBezTo>
                  <a:pt x="3876811" y="3948571"/>
                  <a:pt x="3718588" y="4227713"/>
                  <a:pt x="3370493" y="4471114"/>
                </a:cubicBezTo>
                <a:cubicBezTo>
                  <a:pt x="3008484" y="4680847"/>
                  <a:pt x="2533312" y="4770605"/>
                  <a:pt x="2111639" y="5096465"/>
                </a:cubicBezTo>
                <a:lnTo>
                  <a:pt x="1935228" y="5245563"/>
                </a:lnTo>
                <a:lnTo>
                  <a:pt x="1765171" y="5096465"/>
                </a:lnTo>
                <a:cubicBezTo>
                  <a:pt x="1343496" y="4770605"/>
                  <a:pt x="868325" y="4680847"/>
                  <a:pt x="506317" y="4471114"/>
                </a:cubicBezTo>
                <a:cubicBezTo>
                  <a:pt x="158223" y="4227713"/>
                  <a:pt x="0" y="3948571"/>
                  <a:pt x="0" y="3390879"/>
                </a:cubicBezTo>
                <a:lnTo>
                  <a:pt x="0" y="3115353"/>
                </a:lnTo>
                <a:lnTo>
                  <a:pt x="0" y="2753995"/>
                </a:lnTo>
                <a:lnTo>
                  <a:pt x="0" y="2491569"/>
                </a:lnTo>
                <a:lnTo>
                  <a:pt x="0" y="2019920"/>
                </a:lnTo>
                <a:lnTo>
                  <a:pt x="0" y="1854684"/>
                </a:lnTo>
                <a:cubicBezTo>
                  <a:pt x="0" y="1296993"/>
                  <a:pt x="158224" y="1017851"/>
                  <a:pt x="506318" y="774451"/>
                </a:cubicBezTo>
                <a:cubicBezTo>
                  <a:pt x="868327" y="564716"/>
                  <a:pt x="1343498" y="474958"/>
                  <a:pt x="1765173" y="149097"/>
                </a:cubicBezTo>
                <a:close/>
              </a:path>
            </a:pathLst>
          </a:cu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3CA578B-5FA2-42B3-85A7-E78AFE06B4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0828" y="720724"/>
            <a:ext cx="4014345" cy="5414576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B9F8264-09B1-7648-9289-6A70369253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1" y="2844800"/>
            <a:ext cx="5143500" cy="3053170"/>
          </a:xfrm>
        </p:spPr>
        <p:txBody>
          <a:bodyPr anchor="t">
            <a:normAutofit/>
          </a:bodyPr>
          <a:lstStyle/>
          <a:p>
            <a:r>
              <a:rPr lang="cs-CZ" dirty="0"/>
              <a:t>Rozsah pohybu do 140 st. Dle rozvoje svalstva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0665919"/>
      </p:ext>
    </p:extLst>
  </p:cSld>
  <p:clrMapOvr>
    <a:masterClrMapping/>
  </p:clrMapOvr>
</p:sld>
</file>

<file path=ppt/theme/theme1.xml><?xml version="1.0" encoding="utf-8"?>
<a:theme xmlns:a="http://schemas.openxmlformats.org/drawingml/2006/main" name="MarrakeshVTI">
  <a:themeElements>
    <a:clrScheme name="AnalogousFromLightSeedRightStep">
      <a:dk1>
        <a:srgbClr val="000000"/>
      </a:dk1>
      <a:lt1>
        <a:srgbClr val="FFFFFF"/>
      </a:lt1>
      <a:dk2>
        <a:srgbClr val="412724"/>
      </a:dk2>
      <a:lt2>
        <a:srgbClr val="E2E7E8"/>
      </a:lt2>
      <a:accent1>
        <a:srgbClr val="C49792"/>
      </a:accent1>
      <a:accent2>
        <a:srgbClr val="BA9D7F"/>
      </a:accent2>
      <a:accent3>
        <a:srgbClr val="A8A57F"/>
      </a:accent3>
      <a:accent4>
        <a:srgbClr val="98AB75"/>
      </a:accent4>
      <a:accent5>
        <a:srgbClr val="8CAD83"/>
      </a:accent5>
      <a:accent6>
        <a:srgbClr val="78AF82"/>
      </a:accent6>
      <a:hlink>
        <a:srgbClr val="588C92"/>
      </a:hlink>
      <a:folHlink>
        <a:srgbClr val="7F7F7F"/>
      </a:folHlink>
    </a:clrScheme>
    <a:fontScheme name="Goudy">
      <a:majorFont>
        <a:latin typeface="Goudy Old Style"/>
        <a:ea typeface=""/>
        <a:cs typeface=""/>
      </a:majorFont>
      <a:minorFont>
        <a:latin typeface="Goudy Old Styl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rrakeshVTI" id="{DCD97A9B-DAE4-42FA-B2F9-0A5C34F43D6C}" vid="{A7163F41-974B-4A88-831F-D9DFFFE40C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{AECBE627-1F6F-3D41-92E8-7EDE0E5D6987}tf10001079</Template>
  <TotalTime>77</TotalTime>
  <Words>368</Words>
  <Application>Microsoft Macintosh PowerPoint</Application>
  <PresentationFormat>Širokoúhlá obrazovka</PresentationFormat>
  <Paragraphs>65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6" baseType="lpstr">
      <vt:lpstr>Arial</vt:lpstr>
      <vt:lpstr>Goudy Old Style</vt:lpstr>
      <vt:lpstr>MarrakeshVTI</vt:lpstr>
      <vt:lpstr>goniometrie</vt:lpstr>
      <vt:lpstr>Metody měření kloubní pohyblivosti</vt:lpstr>
      <vt:lpstr>Pravidla měření</vt:lpstr>
      <vt:lpstr>Rozsah pohybu</vt:lpstr>
      <vt:lpstr>Planimetrická metoda HKK</vt:lpstr>
      <vt:lpstr>Ramenní kloub - flexe</vt:lpstr>
      <vt:lpstr>Ramenní kloub – extentenze</vt:lpstr>
      <vt:lpstr>Ramenní kloub – vnitřní a zevní rotace</vt:lpstr>
      <vt:lpstr>Loketní kloub - flexe</vt:lpstr>
      <vt:lpstr>Loketní kloub - extenze</vt:lpstr>
      <vt:lpstr>Kloub loketní – supinace, pronace</vt:lpstr>
      <vt:lpstr>Planimetrická metoda DKK</vt:lpstr>
      <vt:lpstr>Kyčelní kloub - flexe</vt:lpstr>
      <vt:lpstr>Kyčelní kloub - extenze</vt:lpstr>
      <vt:lpstr>Kyčelní kloub - abdukce</vt:lpstr>
      <vt:lpstr>Kyčelní kloub - addukce</vt:lpstr>
      <vt:lpstr>Rotace – vnitřní, zevní</vt:lpstr>
      <vt:lpstr>Kolenní kloub - flexe</vt:lpstr>
      <vt:lpstr>Kolenní kloub - extenze</vt:lpstr>
      <vt:lpstr>Hlezenní kloub - flexe</vt:lpstr>
      <vt:lpstr>Hlezenní kloub - extenze</vt:lpstr>
      <vt:lpstr>Hlezenní kloub – inverze, everze</vt:lpstr>
      <vt:lpstr>Metoda SFTR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goniometrie</dc:title>
  <dc:creator>David Vrbicky</dc:creator>
  <cp:lastModifiedBy>David Vrbicky</cp:lastModifiedBy>
  <cp:revision>16</cp:revision>
  <dcterms:created xsi:type="dcterms:W3CDTF">2021-12-12T17:13:54Z</dcterms:created>
  <dcterms:modified xsi:type="dcterms:W3CDTF">2021-12-12T18:31:27Z</dcterms:modified>
</cp:coreProperties>
</file>