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8" r:id="rId3"/>
    <p:sldId id="267" r:id="rId4"/>
    <p:sldId id="263" r:id="rId5"/>
    <p:sldId id="261" r:id="rId6"/>
    <p:sldId id="266" r:id="rId7"/>
    <p:sldId id="256" r:id="rId8"/>
    <p:sldId id="257" r:id="rId9"/>
    <p:sldId id="258" r:id="rId10"/>
    <p:sldId id="259" r:id="rId11"/>
    <p:sldId id="260" r:id="rId12"/>
    <p:sldId id="264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4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0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129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14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081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6756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2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47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659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38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72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994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62C71-638F-43D7-964A-BA6094DF2809}" type="datetimeFigureOut">
              <a:rPr lang="cs-CZ" smtClean="0"/>
              <a:t>26.11.2022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00364-5619-4C64-AB3B-7F192DE4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547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DR80Huxp4y8" TargetMode="External"/><Relationship Id="rId3" Type="http://schemas.openxmlformats.org/officeDocument/2006/relationships/hyperlink" Target="https://www.youtube.com/watch?v=URUJD5NEXC8" TargetMode="External"/><Relationship Id="rId7" Type="http://schemas.openxmlformats.org/officeDocument/2006/relationships/hyperlink" Target="https://www.youtube.com/watch?v=1vaEVcMfa1E" TargetMode="External"/><Relationship Id="rId2" Type="http://schemas.openxmlformats.org/officeDocument/2006/relationships/hyperlink" Target="https://www.youtube.com/watch?v=7Hk9jct2oz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v7Q9BrNfIpQ" TargetMode="External"/><Relationship Id="rId5" Type="http://schemas.openxmlformats.org/officeDocument/2006/relationships/hyperlink" Target="https://www.youtube.com/watch?v=ufCiGz75DAk" TargetMode="External"/><Relationship Id="rId4" Type="http://schemas.openxmlformats.org/officeDocument/2006/relationships/hyperlink" Target="https://www.youtube.com/watch?v=oxX2fq2DBBo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torinolaryngologie.cz/content/uploads/2020/02/ppp-tracheotomie.pdf" TargetMode="External"/><Relationship Id="rId2" Type="http://schemas.openxmlformats.org/officeDocument/2006/relationships/hyperlink" Target="https://anat.lf1.cuni.cz/souhrny/lekzs0102b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G1HEgVbe4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5OvgQW6FG4" TargetMode="External"/><Relationship Id="rId2" Type="http://schemas.openxmlformats.org/officeDocument/2006/relationships/hyperlink" Target="https://www.youtube.com/watch?v=DwAFZb8juM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DtrGE5IAb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9stsr2yGp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9rHAM0gIn8" TargetMode="External"/><Relationship Id="rId2" Type="http://schemas.openxmlformats.org/officeDocument/2006/relationships/hyperlink" Target="https://www.youtube.com/watch?v=cUGuWh2UeM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FeoMBOxLP8E?t=36" TargetMode="External"/><Relationship Id="rId5" Type="http://schemas.openxmlformats.org/officeDocument/2006/relationships/hyperlink" Target="https://www.youtube.com/watch?v=FeoMBOxLP8E" TargetMode="External"/><Relationship Id="rId4" Type="http://schemas.openxmlformats.org/officeDocument/2006/relationships/hyperlink" Target="https://www.youtube.com/watch?v=O2kuU2mZzeU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Buňka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8204"/>
          </a:xfrm>
        </p:spPr>
        <p:txBody>
          <a:bodyPr>
            <a:normAutofit/>
          </a:bodyPr>
          <a:lstStyle/>
          <a:p>
            <a:endParaRPr lang="cs-CZ" dirty="0">
              <a:hlinkClick r:id="rId2"/>
            </a:endParaRPr>
          </a:p>
          <a:p>
            <a:r>
              <a:rPr lang="cs-CZ" dirty="0">
                <a:hlinkClick r:id="rId3"/>
              </a:rPr>
              <a:t>https://www.youtube.com/watch?v=URUJD5NEXC8</a:t>
            </a:r>
            <a:endParaRPr lang="cs-CZ" dirty="0">
              <a:hlinkClick r:id="rId2"/>
            </a:endParaRPr>
          </a:p>
          <a:p>
            <a:r>
              <a:rPr lang="cs-CZ" dirty="0"/>
              <a:t>Buněčná membrána - semipermeabilní</a:t>
            </a:r>
          </a:p>
          <a:p>
            <a:r>
              <a:rPr lang="cs-CZ" dirty="0">
                <a:hlinkClick r:id="rId4"/>
              </a:rPr>
              <a:t>https://www.youtube.com/watch?v=oxX2fq2DBBo</a:t>
            </a:r>
            <a:endParaRPr lang="cs-CZ" dirty="0">
              <a:hlinkClick r:id="rId5"/>
            </a:endParaRPr>
          </a:p>
          <a:p>
            <a:r>
              <a:rPr lang="cs-CZ" dirty="0">
                <a:hlinkClick r:id="rId5"/>
              </a:rPr>
              <a:t>https://www.youtube.com/watch?v=ufCiGz75DAk</a:t>
            </a:r>
            <a:endParaRPr lang="cs-CZ" dirty="0"/>
          </a:p>
          <a:p>
            <a:r>
              <a:rPr lang="cs-CZ" dirty="0">
                <a:hlinkClick r:id="rId6"/>
              </a:rPr>
              <a:t>https://www.youtube.com/watch?v=v7Q9BrNfIpQ</a:t>
            </a:r>
            <a:endParaRPr lang="cs-CZ" dirty="0"/>
          </a:p>
          <a:p>
            <a:r>
              <a:rPr lang="cs-CZ" dirty="0"/>
              <a:t>Buněčná smrt</a:t>
            </a:r>
          </a:p>
          <a:p>
            <a:r>
              <a:rPr lang="cs-CZ" dirty="0">
                <a:hlinkClick r:id="rId7"/>
              </a:rPr>
              <a:t>https://www.youtube.com/watch?v=1vaEVcMfa1E</a:t>
            </a:r>
            <a:endParaRPr lang="cs-CZ" dirty="0"/>
          </a:p>
          <a:p>
            <a:r>
              <a:rPr lang="cs-CZ" dirty="0">
                <a:hlinkClick r:id="rId8"/>
              </a:rPr>
              <a:t>https://www.youtube.com/watch?v=DR80Huxp4y8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08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https://upload.wikimedia.org/wikipedia/commons/thumb/a/ac/Anatomick%C3%A9_sm%C4%9Bry_na_horn%C3%AD_a_doln%C3%AD_kon%C4%8Detin%C4%9B_%C4%8Dlov%C4%9Bka.png/1024px-Anatomick%C3%A9_sm%C4%9Bry_na_horn%C3%AD_a_doln%C3%AD_kon%C4%8Detin%C4%9B_%C4%8Dlov%C4%9Bk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14" y="152400"/>
            <a:ext cx="83820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132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https://upload.wikimedia.org/wikipedia/commons/0/03/Anatomick%C3%A9_sm%C4%9Bry_na_horn%C3%AD_kon%C4%8Detin%C4%9B_%C4%8Dlov%C4%9Bk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342" y="381907"/>
            <a:ext cx="8217316" cy="623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909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hlinkClick r:id="rId2"/>
              </a:rPr>
              <a:t>https://anat.lf1.cuni.cz/souhrny/lekzs0102b.pdf</a:t>
            </a:r>
            <a:endParaRPr lang="cs-CZ">
              <a:hlinkClick r:id="rId3"/>
            </a:endParaRPr>
          </a:p>
          <a:p>
            <a:r>
              <a:rPr lang="cs-CZ" dirty="0">
                <a:hlinkClick r:id="rId3"/>
              </a:rPr>
              <a:t>https://www.otorinolaryngologie.cz/content/uploads/2020/02/ppp-tracheotomie.pdf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339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Buněčné jádro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Karyotyp</a:t>
            </a:r>
          </a:p>
          <a:p>
            <a:r>
              <a:rPr lang="cs-CZ" dirty="0">
                <a:hlinkClick r:id="rId2"/>
              </a:rPr>
              <a:t>https://www.youtube.com/watch?v=NG1HEgVbe4w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274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Dělení buňky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https://www.youtube.com/watch?v=DwAFZb8juMQ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Oplození</a:t>
            </a:r>
          </a:p>
          <a:p>
            <a:r>
              <a:rPr lang="cs-CZ" dirty="0">
                <a:hlinkClick r:id="rId3"/>
              </a:rPr>
              <a:t>https://www.youtube.com/watch?v=_5OvgQW6FG4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475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Pojivová tkáň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https://www.youtube.com/watch?v=9DtrGE5IAbk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138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Svalová tkáň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https://www.youtube.com/watch?v=K9stsr2yGpk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01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Nervová tkáň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https://www.youtube.com/watch?v=cUGuWh2UeMk</a:t>
            </a:r>
            <a:endParaRPr lang="cs-CZ" dirty="0">
              <a:hlinkClick r:id="rId3"/>
            </a:endParaRPr>
          </a:p>
          <a:p>
            <a:r>
              <a:rPr lang="cs-CZ" dirty="0">
                <a:hlinkClick r:id="rId3"/>
              </a:rPr>
              <a:t>https://www.youtube.com/watch?v=G9rHAM0gIn8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4"/>
              </a:rPr>
              <a:t>https://www.youtube.com/watch?v=O2kuU2mZzeU</a:t>
            </a:r>
            <a:endParaRPr lang="cs-CZ" dirty="0"/>
          </a:p>
          <a:p>
            <a:r>
              <a:rPr lang="cs-CZ" dirty="0">
                <a:hlinkClick r:id="rId5"/>
              </a:rPr>
              <a:t>https://www.youtube.com/watch?v=FeoMBOxLP8E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6"/>
              </a:rPr>
              <a:t>https://youtu.be/FeoMBOxLP8E?t=36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4832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30" name="Picture 6" descr="Anatomické směry – Wikipedi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2800" y="365125"/>
            <a:ext cx="6448850" cy="632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29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Soubor:Anatomie roviny cz eng.svg – Wikipedi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543" y="365124"/>
            <a:ext cx="6640285" cy="634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1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https://upload.wikimedia.org/wikipedia/commons/thumb/e/e7/Blausen_0019_AnatomicalDirectionalReferences.png/800px-Blausen_0019_AnatomicalDirectionalReferences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29" y="0"/>
            <a:ext cx="7228114" cy="664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92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257</Words>
  <Application>Microsoft Office PowerPoint</Application>
  <PresentationFormat>Širokoúhlá obrazovka</PresentationFormat>
  <Paragraphs>33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Buňka</vt:lpstr>
      <vt:lpstr>Buněčné jádro</vt:lpstr>
      <vt:lpstr>Dělení buňky</vt:lpstr>
      <vt:lpstr>Pojivová tkáň</vt:lpstr>
      <vt:lpstr>Svalová tkáň</vt:lpstr>
      <vt:lpstr>Nervová tkáň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marie.nejedla</dc:creator>
  <cp:lastModifiedBy>Zdeněk Nejedlý</cp:lastModifiedBy>
  <cp:revision>18</cp:revision>
  <dcterms:created xsi:type="dcterms:W3CDTF">2021-09-29T15:33:58Z</dcterms:created>
  <dcterms:modified xsi:type="dcterms:W3CDTF">2022-11-26T19:31:32Z</dcterms:modified>
</cp:coreProperties>
</file>