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5e6eccce5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05e6eccce5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5e6eccce5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5e6eccce5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05e6eccce5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05e6eccce5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5e6eccce5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05e6eccce5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Koncepce oboru gynekologie a porodnictví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Gynekologie 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0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lékařský podobor </a:t>
            </a:r>
            <a:r>
              <a:rPr lang="cs"/>
              <a:t>zabývající</a:t>
            </a:r>
            <a:r>
              <a:rPr lang="cs"/>
              <a:t> se péčí o ženu během celého jejího života, spadá pod lékařský obor gynekologie a porodnictví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zaměřen na diagnostiku, léčbu a prevenci onemocnění ženských pohlavních orgánů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Porodnictví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= lékařský podobor zabývající se fyziologií a patologií těhotenství, porodu a šestinedělí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Gynekologicko - porodnické ošetřovatelství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0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aplikovaný obor ošetřovatelství, zabývající se </a:t>
            </a:r>
            <a:r>
              <a:rPr lang="cs"/>
              <a:t>ošetřovatelskou</a:t>
            </a:r>
            <a:r>
              <a:rPr lang="cs"/>
              <a:t> péčí o ženu během celého jejího života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úlohou je uspokojovat bio - psycho - sociální a duchovní potřeby ženy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Čím se obor zabývá?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dětskou  a dorostovou gynekologií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prenatální, intrapartální a postnatální péčí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péčí o ženu (pár) trpící sterilitou nebo infertilitou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onkogynekologií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urogynekologií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senologií (nemoci prsu)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